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a998b02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a998b02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a998b023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a998b023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a998b02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a998b02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a998b023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a998b023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a998b023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a998b023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Polymorphism in java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Polymorphism means "many forms", and it occurs when we have many classes that are related to each other by inheritance.</a:t>
            </a:r>
            <a:b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9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example, think of a superclass called Animal that has a method called animalSound(). Subclasses of Animals could be Pigs, Cats, Dogs, Birds - And they also have their own implementation of an animal sound (the pig oinks, and the cat meows, etc.)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Eg.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4581525" cy="38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225" y="1336600"/>
            <a:ext cx="3866150" cy="2170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</a:t>
            </a:r>
            <a:r>
              <a:rPr lang="en-GB" sz="1800">
                <a:solidFill>
                  <a:schemeClr val="dk2"/>
                </a:solidFill>
              </a:rPr>
              <a:t>ypes of Polymorphism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Compile-time Polymorphism (Method Overloading):</a:t>
            </a:r>
            <a:br>
              <a:rPr lang="en-GB"/>
            </a:br>
            <a:r>
              <a:rPr lang="en-GB"/>
              <a:t>(Achieved by defining multiple methods in the same class with the same name but different signatures (different numbers or types of parameters)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Runtime Polymorphism (Method Overriding)</a:t>
            </a:r>
            <a:br>
              <a:rPr lang="en-GB"/>
            </a:br>
            <a:r>
              <a:rPr lang="en-GB"/>
              <a:t>(Achieved by defining a method in a subclass that has the same name and signature as a method in its superclass.)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 of polymorphism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Reuasability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Extensibility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Simplified code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Consider a scenario where Bank is a class that provides a method to get the rate of interest. However, the rate of interest may differ according to banks. For example, SBI, ICICI, and AXIS banks are providing 8.4%, 7.3%, and 9.7% rate of interest.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