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23"/>
  </p:notesMasterIdLst>
  <p:sldIdLst>
    <p:sldId id="316" r:id="rId3"/>
    <p:sldId id="273" r:id="rId4"/>
    <p:sldId id="271" r:id="rId5"/>
    <p:sldId id="272" r:id="rId6"/>
    <p:sldId id="260" r:id="rId7"/>
    <p:sldId id="261" r:id="rId8"/>
    <p:sldId id="314" r:id="rId9"/>
    <p:sldId id="262" r:id="rId10"/>
    <p:sldId id="315" r:id="rId11"/>
    <p:sldId id="274" r:id="rId12"/>
    <p:sldId id="263" r:id="rId13"/>
    <p:sldId id="264" r:id="rId14"/>
    <p:sldId id="265" r:id="rId15"/>
    <p:sldId id="267" r:id="rId16"/>
    <p:sldId id="268" r:id="rId17"/>
    <p:sldId id="275" r:id="rId18"/>
    <p:sldId id="266" r:id="rId19"/>
    <p:sldId id="269" r:id="rId20"/>
    <p:sldId id="276" r:id="rId21"/>
    <p:sldId id="270"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gg5YlxqnctlNWmw4hxMC6tYKzp8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876"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customschemas.google.com/relationships/presentationmetadata" Target="meta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3T04:40:37.904"/>
    </inkml:context>
    <inkml:brush xml:id="br0">
      <inkml:brushProperty name="width" value="0.05" units="cm"/>
      <inkml:brushProperty name="height" value="0.05" units="cm"/>
    </inkml:brush>
  </inkml:definitions>
  <inkml:trace contextRef="#ctx0" brushRef="#br0">14 459 276 0 0,'0'0'1121'0'0,"-14"2"223"0"0,71-5-1157 0 0,-53 2-182 0 0,-1 1 4 0 0,13-1-3 0 0,-12 0-27 0 0,0 1 18 0 0,12 0 11 0 0,-12 0 12 0 0,1 0 1 0 0,70 0 26 0 0,-71 0-40 0 0,1 1-3 0 0,59 2 32 0 0,7 4-5 0 0,-68-6-55 0 0,26 5 81 0 0,-1 2 4 0 0,52 10 1 0 0,-26-7-72 0 0,-51-11 8 0 0,54 11-6 0 0,18-2-22 0 0,-3-2-364 0 0,-69-7 368 0 0,21 1-74 0 0,52 8-918 0 0,-73-9 964 0 0,55 11-286 0 0,12-11 312 0 0,-66-1 39 0 0,60 1-93 0 0,-1 5 148 0 0,-49-4-76 0 0,-10-1 1 0 0,0 0 3 0 0,43-3-33 0 0,44 0 80 0 0,-75 2-27 0 0,-12 1-10 0 0,0-1-10 0 0,15 0-1 0 0,1 0 3 0 0,40-3-33 0 0,83-2 76 0 0,-30-3 23 0 0,-76 7 6 0 0,-32 2-66 0 0,41-5 61 0 0,-42 4-46 0 0,0 1 9 0 0,142-25 77 0 0,-98 16-83 0 0,91-12-10 0 0,-124 18-12 0 0,4 0 10 0 0,0 1 1 0 0,0 0 0 0 0,25 3 0 0 0,-27-1-5 0 0,-1 0-9 0 0,68-1 17 0 0,-20-3-2 0 0,-16 2-9 0 0,-33 0 2 0 0,86 3-8 0 0,-81-1-7 0 0,1 0 9 0 0,31 1-48 0 0,96-11 0 0 0,-91 4 39 0 0,46-2 275 0 0,-99 8-234 0 0,36-3 56 0 0,-37 3 132 0 0,17 2-52 0 0,-12-1 447 0 0,-15-1 894 0 0,19-37-1557 0 0,1-7 30 0 0,-13 41 14 0 0,7-42 52 0 0,-5 20-60 0 0,0-31 49 0 0,-2 53-21 0 0,2-19-12 0 0,-1 9-13 0 0,4-47 32 0 0,-5 57-22 0 0,1-1 11 0 0,-1-8-11 0 0,1 5-6 0 0,0-5 11 0 0,1-4-16 0 0,0 0 0 0 0,0 1-1 0 0,7-19 1 0 0,-8 31 19 0 0,-6 3-488 0 0,1-1 181 0 0,0 1 0 0 0,0 0 0 0 0,-1 0-1 0 0,1 1 1 0 0,0-1 0 0 0,-6 2 0 0 0,-5 1-300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3" name="Google Shape;13;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2"/>
        <p:cNvGrpSpPr/>
        <p:nvPr/>
      </p:nvGrpSpPr>
      <p:grpSpPr>
        <a:xfrm>
          <a:off x="0" y="0"/>
          <a:ext cx="0" cy="0"/>
          <a:chOff x="0" y="0"/>
          <a:chExt cx="0" cy="0"/>
        </a:xfrm>
      </p:grpSpPr>
      <p:sp>
        <p:nvSpPr>
          <p:cNvPr id="13" name="Google Shape;13;p3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3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5" name="Google Shape;15;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113244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8"/>
        <p:cNvGrpSpPr/>
        <p:nvPr/>
      </p:nvGrpSpPr>
      <p:grpSpPr>
        <a:xfrm>
          <a:off x="0" y="0"/>
          <a:ext cx="0" cy="0"/>
          <a:chOff x="0" y="0"/>
          <a:chExt cx="0" cy="0"/>
        </a:xfrm>
      </p:grpSpPr>
      <p:sp>
        <p:nvSpPr>
          <p:cNvPr id="19" name="Google Shape;19;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0" name="Google Shape;20;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148705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4"/>
        <p:cNvGrpSpPr/>
        <p:nvPr/>
      </p:nvGrpSpPr>
      <p:grpSpPr>
        <a:xfrm>
          <a:off x="0" y="0"/>
          <a:ext cx="0" cy="0"/>
          <a:chOff x="0" y="0"/>
          <a:chExt cx="0" cy="0"/>
        </a:xfrm>
      </p:grpSpPr>
      <p:sp>
        <p:nvSpPr>
          <p:cNvPr id="25" name="Google Shape;25;p3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3546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0"/>
        <p:cNvGrpSpPr/>
        <p:nvPr/>
      </p:nvGrpSpPr>
      <p:grpSpPr>
        <a:xfrm>
          <a:off x="0" y="0"/>
          <a:ext cx="0" cy="0"/>
          <a:chOff x="0" y="0"/>
          <a:chExt cx="0" cy="0"/>
        </a:xfrm>
      </p:grpSpPr>
      <p:sp>
        <p:nvSpPr>
          <p:cNvPr id="31" name="Google Shape;31;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408811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7"/>
        <p:cNvGrpSpPr/>
        <p:nvPr/>
      </p:nvGrpSpPr>
      <p:grpSpPr>
        <a:xfrm>
          <a:off x="0" y="0"/>
          <a:ext cx="0" cy="0"/>
          <a:chOff x="0" y="0"/>
          <a:chExt cx="0" cy="0"/>
        </a:xfrm>
      </p:grpSpPr>
      <p:sp>
        <p:nvSpPr>
          <p:cNvPr id="38" name="Google Shape;38;p4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4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4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4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63921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6"/>
        <p:cNvGrpSpPr/>
        <p:nvPr/>
      </p:nvGrpSpPr>
      <p:grpSpPr>
        <a:xfrm>
          <a:off x="0" y="0"/>
          <a:ext cx="0" cy="0"/>
          <a:chOff x="0" y="0"/>
          <a:chExt cx="0" cy="0"/>
        </a:xfrm>
      </p:grpSpPr>
      <p:sp>
        <p:nvSpPr>
          <p:cNvPr id="47" name="Google Shape;47;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7301201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428764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5"/>
        <p:cNvGrpSpPr/>
        <p:nvPr/>
      </p:nvGrpSpPr>
      <p:grpSpPr>
        <a:xfrm>
          <a:off x="0" y="0"/>
          <a:ext cx="0" cy="0"/>
          <a:chOff x="0" y="0"/>
          <a:chExt cx="0" cy="0"/>
        </a:xfrm>
      </p:grpSpPr>
      <p:sp>
        <p:nvSpPr>
          <p:cNvPr id="56" name="Google Shape;56;p4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8" name="Google Shape;58;p4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9" name="Google Shape;59;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408907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2"/>
        <p:cNvGrpSpPr/>
        <p:nvPr/>
      </p:nvGrpSpPr>
      <p:grpSpPr>
        <a:xfrm>
          <a:off x="0" y="0"/>
          <a:ext cx="0" cy="0"/>
          <a:chOff x="0" y="0"/>
          <a:chExt cx="0" cy="0"/>
        </a:xfrm>
      </p:grpSpPr>
      <p:sp>
        <p:nvSpPr>
          <p:cNvPr id="63" name="Google Shape;63;p4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5" name="Google Shape;65;p4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7559534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9"/>
        <p:cNvGrpSpPr/>
        <p:nvPr/>
      </p:nvGrpSpPr>
      <p:grpSpPr>
        <a:xfrm>
          <a:off x="0" y="0"/>
          <a:ext cx="0" cy="0"/>
          <a:chOff x="0" y="0"/>
          <a:chExt cx="0" cy="0"/>
        </a:xfrm>
      </p:grpSpPr>
      <p:sp>
        <p:nvSpPr>
          <p:cNvPr id="70" name="Google Shape;70;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4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9168553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5"/>
        <p:cNvGrpSpPr/>
        <p:nvPr/>
      </p:nvGrpSpPr>
      <p:grpSpPr>
        <a:xfrm>
          <a:off x="0" y="0"/>
          <a:ext cx="0" cy="0"/>
          <a:chOff x="0" y="0"/>
          <a:chExt cx="0" cy="0"/>
        </a:xfrm>
      </p:grpSpPr>
      <p:sp>
        <p:nvSpPr>
          <p:cNvPr id="76" name="Google Shape;76;p4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4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084330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1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5"/>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2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60;p8">
            <a:extLst>
              <a:ext uri="{FF2B5EF4-FFF2-40B4-BE49-F238E27FC236}">
                <a16:creationId xmlns:a16="http://schemas.microsoft.com/office/drawing/2014/main" id="{BD34A41D-E70D-4162-B4E2-84D678BA6408}"/>
              </a:ext>
            </a:extLst>
          </p:cNvPr>
          <p:cNvSpPr txBox="1"/>
          <p:nvPr userDrawn="1"/>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 name="Google Shape;61;p8">
            <a:extLst>
              <a:ext uri="{FF2B5EF4-FFF2-40B4-BE49-F238E27FC236}">
                <a16:creationId xmlns:a16="http://schemas.microsoft.com/office/drawing/2014/main" id="{8D86AF8B-F27A-42EF-B908-8A83CA6FBD4C}"/>
              </a:ext>
            </a:extLst>
          </p:cNvPr>
          <p:cNvSpPr txBox="1"/>
          <p:nvPr userDrawn="1"/>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3" name="Google Shape;62;p8" descr="E:\Brand &amp; all that\Greatlearning Logo\Greatlearning Logo.jpg">
            <a:extLst>
              <a:ext uri="{FF2B5EF4-FFF2-40B4-BE49-F238E27FC236}">
                <a16:creationId xmlns:a16="http://schemas.microsoft.com/office/drawing/2014/main" id="{FE61877D-1750-45B3-A4A2-AC53BA8B821F}"/>
              </a:ext>
            </a:extLst>
          </p:cNvPr>
          <p:cNvPicPr preferRelativeResize="0"/>
          <p:nvPr userDrawn="1"/>
        </p:nvPicPr>
        <p:blipFill rotWithShape="1">
          <a:blip r:embed="rId13">
            <a:alphaModFix/>
          </a:blip>
          <a:srcRect l="19363" t="19598" r="17929" b="71116"/>
          <a:stretch/>
        </p:blipFill>
        <p:spPr>
          <a:xfrm>
            <a:off x="8442947" y="60325"/>
            <a:ext cx="3598862" cy="5651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 name="Google Shape;9;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 name="Google Shape;10;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1" name="Google Shape;11;p35"/>
          <p:cNvPicPr preferRelativeResize="0"/>
          <p:nvPr/>
        </p:nvPicPr>
        <p:blipFill rotWithShape="1">
          <a:blip r:embed="rId13">
            <a:alphaModFix/>
          </a:blip>
          <a:srcRect/>
          <a:stretch/>
        </p:blipFill>
        <p:spPr>
          <a:xfrm>
            <a:off x="9195513" y="185738"/>
            <a:ext cx="2790423" cy="568136"/>
          </a:xfrm>
          <a:prstGeom prst="rect">
            <a:avLst/>
          </a:prstGeom>
          <a:noFill/>
          <a:ln>
            <a:noFill/>
          </a:ln>
        </p:spPr>
      </p:pic>
      <p:sp>
        <p:nvSpPr>
          <p:cNvPr id="12" name="Google Shape;15;p15">
            <a:extLst>
              <a:ext uri="{FF2B5EF4-FFF2-40B4-BE49-F238E27FC236}">
                <a16:creationId xmlns:a16="http://schemas.microsoft.com/office/drawing/2014/main" id="{F6803FD2-2DD1-44E4-AF4C-A5580C0455B8}"/>
              </a:ext>
            </a:extLst>
          </p:cNvPr>
          <p:cNvSpPr txBox="1"/>
          <p:nvPr userDrawn="1"/>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 name="Google Shape;16;p15">
            <a:extLst>
              <a:ext uri="{FF2B5EF4-FFF2-40B4-BE49-F238E27FC236}">
                <a16:creationId xmlns:a16="http://schemas.microsoft.com/office/drawing/2014/main" id="{D6E864B8-AD58-4683-8AF1-B80744CF46CB}"/>
              </a:ext>
            </a:extLst>
          </p:cNvPr>
          <p:cNvSpPr txBox="1"/>
          <p:nvPr userDrawn="1"/>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26153717"/>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hyperlink" Target="https://towardsdatascience.com/linear-regression-using-gradient-descent-97a6c8700931" TargetMode="External"/><Relationship Id="rId3" Type="http://schemas.openxmlformats.org/officeDocument/2006/relationships/hyperlink" Target="https://www.nature.com/articles/nmeth.4551" TargetMode="External"/><Relationship Id="rId7" Type="http://schemas.openxmlformats.org/officeDocument/2006/relationships/hyperlink" Target="https://towardsdatascience.com/linear-regression-detailed-view-ea73175f6e86" TargetMode="External"/><Relationship Id="rId2" Type="http://schemas.openxmlformats.org/officeDocument/2006/relationships/hyperlink" Target="https://towardsdatascience.com/machine-learning-an-introduction-23b84d51e6d0?gi=a05e6ebea37b" TargetMode="External"/><Relationship Id="rId1" Type="http://schemas.openxmlformats.org/officeDocument/2006/relationships/slideLayout" Target="../slideLayouts/slideLayout2.xml"/><Relationship Id="rId6" Type="http://schemas.openxmlformats.org/officeDocument/2006/relationships/hyperlink" Target="https://towardsdatascience.com/introduction-to-machine-learning-algorithms-linear-regression-14c4e325882a" TargetMode="External"/><Relationship Id="rId5" Type="http://schemas.openxmlformats.org/officeDocument/2006/relationships/hyperlink" Target="https://towardsdatascience.com/simple-and-multiple-linear-regression-in-python-c928425168f9" TargetMode="External"/><Relationship Id="rId4" Type="http://schemas.openxmlformats.org/officeDocument/2006/relationships/hyperlink" Target="https://datajobs.com/data-science-repo/Supervised-Learning-%5bSB-Kotsiantis%5d.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png"/><Relationship Id="rId12" Type="http://schemas.openxmlformats.org/officeDocument/2006/relationships/image" Target="../media/image16.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jpe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7.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jpe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80.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slideLayout" Target="../slideLayouts/slideLayout2.xml"/><Relationship Id="rId7" Type="http://schemas.openxmlformats.org/officeDocument/2006/relationships/customXml" Target="../ink/ink1.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310BB1-AD25-4220-B971-4BBD77E2B626}"/>
              </a:ext>
            </a:extLst>
          </p:cNvPr>
          <p:cNvSpPr txBox="1"/>
          <p:nvPr/>
        </p:nvSpPr>
        <p:spPr>
          <a:xfrm>
            <a:off x="778158" y="2299985"/>
            <a:ext cx="11413842" cy="38477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3200" b="1" i="0" u="sng" strike="noStrike" kern="0" cap="none" spc="0" normalizeH="0" baseline="0" noProof="0" dirty="0">
                <a:ln>
                  <a:noFill/>
                </a:ln>
                <a:solidFill>
                  <a:srgbClr val="000000"/>
                </a:solidFill>
                <a:effectLst/>
                <a:uLnTx/>
                <a:uFillTx/>
                <a:latin typeface="Corbel"/>
                <a:cs typeface="Arial"/>
                <a:sym typeface="Corbel"/>
              </a:rPr>
              <a:t>Agenda:</a:t>
            </a:r>
          </a:p>
          <a:p>
            <a:pPr marL="0" marR="0" lvl="0" indent="0" algn="l" defTabSz="914400" rtl="0" eaLnBrk="1" fontAlgn="auto" latinLnBrk="0" hangingPunct="1">
              <a:lnSpc>
                <a:spcPts val="1300"/>
              </a:lnSpc>
              <a:spcBef>
                <a:spcPts val="0"/>
              </a:spcBef>
              <a:spcAft>
                <a:spcPts val="0"/>
              </a:spcAft>
              <a:buClr>
                <a:srgbClr val="000000"/>
              </a:buClr>
              <a:buSzTx/>
              <a:buFont typeface="Arial"/>
              <a:buNone/>
              <a:tabLst/>
              <a:defRPr/>
            </a:pPr>
            <a:endParaRPr lang="en-IN" sz="2800" b="1" u="sng" dirty="0">
              <a:latin typeface="Corbel"/>
              <a:sym typeface="Corbel"/>
            </a:endParaRPr>
          </a:p>
          <a:p>
            <a:pPr marL="228600" indent="-228600">
              <a:lnSpc>
                <a:spcPct val="90000"/>
              </a:lnSpc>
              <a:spcBef>
                <a:spcPts val="1000"/>
              </a:spcBef>
              <a:buClr>
                <a:schemeClr val="dk1"/>
              </a:buClr>
              <a:buSzPts val="2800"/>
              <a:buFont typeface="Arial"/>
              <a:buChar char="•"/>
            </a:pPr>
            <a:r>
              <a:rPr lang="en-US" sz="2800" b="1" dirty="0">
                <a:latin typeface="Corbel" panose="020B0503020204020204" pitchFamily="34" charset="0"/>
              </a:rPr>
              <a:t>Intro to Machine Learning</a:t>
            </a:r>
          </a:p>
          <a:p>
            <a:pPr marL="228600" indent="-228600">
              <a:lnSpc>
                <a:spcPct val="90000"/>
              </a:lnSpc>
              <a:spcBef>
                <a:spcPts val="1000"/>
              </a:spcBef>
              <a:buClr>
                <a:schemeClr val="dk1"/>
              </a:buClr>
              <a:buSzPts val="2800"/>
              <a:buFont typeface="Arial"/>
              <a:buChar char="•"/>
            </a:pPr>
            <a:r>
              <a:rPr lang="en-US" sz="2800" b="1" dirty="0">
                <a:latin typeface="Corbel" panose="020B0503020204020204" pitchFamily="34" charset="0"/>
              </a:rPr>
              <a:t>Supervised</a:t>
            </a:r>
            <a:r>
              <a:rPr lang="en-US" sz="2800" dirty="0">
                <a:latin typeface="Corbel" panose="020B0503020204020204" pitchFamily="34" charset="0"/>
              </a:rPr>
              <a:t> vs </a:t>
            </a:r>
            <a:r>
              <a:rPr lang="en-US" sz="2800" b="1" dirty="0">
                <a:latin typeface="Corbel" panose="020B0503020204020204" pitchFamily="34" charset="0"/>
              </a:rPr>
              <a:t>Unsupervised </a:t>
            </a:r>
            <a:r>
              <a:rPr lang="en-US" sz="2800" dirty="0">
                <a:latin typeface="Corbel" panose="020B0503020204020204" pitchFamily="34" charset="0"/>
              </a:rPr>
              <a:t>ML</a:t>
            </a:r>
          </a:p>
          <a:p>
            <a:pPr marL="228600" indent="-228600">
              <a:lnSpc>
                <a:spcPct val="90000"/>
              </a:lnSpc>
              <a:spcBef>
                <a:spcPts val="1000"/>
              </a:spcBef>
              <a:buClr>
                <a:schemeClr val="dk1"/>
              </a:buClr>
              <a:buSzPts val="2800"/>
              <a:buFont typeface="Arial"/>
              <a:buChar char="•"/>
            </a:pPr>
            <a:r>
              <a:rPr lang="en-US" sz="2800" b="1" dirty="0">
                <a:latin typeface="Corbel" panose="020B0503020204020204" pitchFamily="34" charset="0"/>
              </a:rPr>
              <a:t>Regression</a:t>
            </a:r>
            <a:r>
              <a:rPr lang="en-US" sz="2800" dirty="0">
                <a:latin typeface="Corbel" panose="020B0503020204020204" pitchFamily="34" charset="0"/>
              </a:rPr>
              <a:t> &amp; Classification SML</a:t>
            </a:r>
            <a:endParaRPr lang="en-US" sz="2000" dirty="0">
              <a:latin typeface="+mn-lt"/>
            </a:endParaRPr>
          </a:p>
          <a:p>
            <a:pPr marL="228600" lvl="0" indent="-228600" algn="l" rtl="0">
              <a:lnSpc>
                <a:spcPct val="90000"/>
              </a:lnSpc>
              <a:spcBef>
                <a:spcPts val="1000"/>
              </a:spcBef>
              <a:spcAft>
                <a:spcPts val="0"/>
              </a:spcAft>
              <a:buClr>
                <a:schemeClr val="dk1"/>
              </a:buClr>
              <a:buSzPts val="2800"/>
              <a:buChar char="•"/>
            </a:pPr>
            <a:r>
              <a:rPr lang="en-US" sz="2800" b="1" dirty="0">
                <a:latin typeface="Corbel" panose="020B0503020204020204" pitchFamily="34" charset="0"/>
              </a:rPr>
              <a:t>Linear Regression Concepts</a:t>
            </a:r>
            <a:endParaRPr lang="en-US" sz="2800" dirty="0">
              <a:latin typeface="Corbel" panose="020B0503020204020204" pitchFamily="34" charset="0"/>
            </a:endParaRPr>
          </a:p>
          <a:p>
            <a:pPr marL="228600" lvl="0" indent="-228600" algn="l" rtl="0">
              <a:lnSpc>
                <a:spcPct val="90000"/>
              </a:lnSpc>
              <a:spcBef>
                <a:spcPts val="1000"/>
              </a:spcBef>
              <a:spcAft>
                <a:spcPts val="0"/>
              </a:spcAft>
              <a:buClr>
                <a:schemeClr val="dk1"/>
              </a:buClr>
              <a:buSzPts val="2800"/>
              <a:buChar char="•"/>
            </a:pPr>
            <a:r>
              <a:rPr lang="en-US" sz="2800" b="1" dirty="0">
                <a:latin typeface="Corbel" panose="020B0503020204020204" pitchFamily="34" charset="0"/>
              </a:rPr>
              <a:t>Case studies – </a:t>
            </a:r>
            <a:r>
              <a:rPr lang="en-US" sz="2400" b="1" i="1" dirty="0" err="1">
                <a:latin typeface="Corbel" panose="020B0503020204020204" pitchFamily="34" charset="0"/>
              </a:rPr>
              <a:t>USAirline</a:t>
            </a:r>
            <a:r>
              <a:rPr lang="en-US" sz="2400" b="1" i="1" dirty="0">
                <a:latin typeface="Corbel" panose="020B0503020204020204" pitchFamily="34" charset="0"/>
              </a:rPr>
              <a:t> Fare Analysis, Car-mpg</a:t>
            </a:r>
            <a:endParaRPr lang="en-US" sz="2800" b="1" i="1" dirty="0">
              <a:latin typeface="Corbel" panose="020B0503020204020204" pitchFamily="34" charset="0"/>
            </a:endParaRPr>
          </a:p>
          <a:p>
            <a:pPr marL="228600" lvl="0" indent="-228600" algn="l" rtl="0">
              <a:lnSpc>
                <a:spcPct val="90000"/>
              </a:lnSpc>
              <a:spcBef>
                <a:spcPts val="1000"/>
              </a:spcBef>
              <a:spcAft>
                <a:spcPts val="0"/>
              </a:spcAft>
              <a:buClr>
                <a:schemeClr val="dk1"/>
              </a:buClr>
              <a:buSzPts val="2800"/>
              <a:buChar char="•"/>
            </a:pPr>
            <a:r>
              <a:rPr lang="en-US" sz="2800" dirty="0">
                <a:latin typeface="Corbel" panose="020B0503020204020204" pitchFamily="34" charset="0"/>
              </a:rPr>
              <a:t>Q&amp;A</a:t>
            </a:r>
            <a:endParaRPr lang="en-US" sz="2800" dirty="0">
              <a:latin typeface="+mn-lt"/>
            </a:endParaRPr>
          </a:p>
        </p:txBody>
      </p:sp>
      <p:sp>
        <p:nvSpPr>
          <p:cNvPr id="6" name="Google Shape;85;p1">
            <a:extLst>
              <a:ext uri="{FF2B5EF4-FFF2-40B4-BE49-F238E27FC236}">
                <a16:creationId xmlns:a16="http://schemas.microsoft.com/office/drawing/2014/main" id="{6DCB00F0-1C68-41E5-940F-F0CD7701FA1F}"/>
              </a:ext>
            </a:extLst>
          </p:cNvPr>
          <p:cNvSpPr txBox="1">
            <a:spLocks/>
          </p:cNvSpPr>
          <p:nvPr/>
        </p:nvSpPr>
        <p:spPr>
          <a:xfrm>
            <a:off x="608784" y="419550"/>
            <a:ext cx="11189855" cy="23876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chemeClr val="dk1"/>
              </a:buClr>
              <a:buSzPts val="6000"/>
              <a:buFont typeface="Calibri"/>
              <a:buNone/>
            </a:pPr>
            <a:r>
              <a:rPr lang="en-US" sz="4000" b="1" dirty="0">
                <a:sym typeface="Corbel"/>
              </a:rPr>
              <a:t>M3W1</a:t>
            </a:r>
            <a:r>
              <a:rPr lang="en-US" sz="4400" dirty="0">
                <a:latin typeface="Corbel"/>
                <a:sym typeface="Corbel"/>
              </a:rPr>
              <a:t>: </a:t>
            </a:r>
            <a:br>
              <a:rPr lang="en-US" sz="4400" dirty="0">
                <a:latin typeface="Corbel"/>
                <a:sym typeface="Corbel"/>
              </a:rPr>
            </a:br>
            <a:r>
              <a:rPr lang="en-US" sz="3600" dirty="0">
                <a:solidFill>
                  <a:schemeClr val="dk1"/>
                </a:solidFill>
                <a:latin typeface="+mn-lt"/>
                <a:ea typeface="Calibri"/>
                <a:cs typeface="Calibri"/>
                <a:sym typeface="Calibri"/>
              </a:rPr>
              <a:t>Introduction to Supervised Machine Learning (SML)  </a:t>
            </a:r>
          </a:p>
          <a:p>
            <a:pPr>
              <a:lnSpc>
                <a:spcPct val="90000"/>
              </a:lnSpc>
              <a:buClr>
                <a:schemeClr val="dk1"/>
              </a:buClr>
              <a:buSzPts val="6000"/>
              <a:buFont typeface="Calibri"/>
              <a:buNone/>
            </a:pPr>
            <a:r>
              <a:rPr lang="en-US" sz="3600" dirty="0">
                <a:solidFill>
                  <a:schemeClr val="dk1"/>
                </a:solidFill>
                <a:latin typeface="+mn-lt"/>
                <a:ea typeface="Calibri"/>
                <a:cs typeface="Calibri"/>
                <a:sym typeface="Calibri"/>
              </a:rPr>
              <a:t>&amp; Linear Regression</a:t>
            </a:r>
            <a:endParaRPr lang="en-US" sz="5400" dirty="0">
              <a:solidFill>
                <a:schemeClr val="dk1"/>
              </a:solidFill>
              <a:latin typeface="+mn-lt"/>
              <a:ea typeface="Calibri"/>
              <a:cs typeface="Calibri"/>
              <a:sym typeface="Calibri"/>
            </a:endParaRPr>
          </a:p>
          <a:p>
            <a:pPr>
              <a:lnSpc>
                <a:spcPct val="90000"/>
              </a:lnSpc>
              <a:buClr>
                <a:schemeClr val="dk1"/>
              </a:buClr>
              <a:buSzPts val="6000"/>
              <a:buFont typeface="Calibri"/>
              <a:buNone/>
            </a:pPr>
            <a:endParaRPr lang="en-US" sz="6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42066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ECCC014B-568E-48E9-958A-5D3BF6FEAEC3}"/>
              </a:ext>
            </a:extLst>
          </p:cNvPr>
          <p:cNvGrpSpPr/>
          <p:nvPr/>
        </p:nvGrpSpPr>
        <p:grpSpPr>
          <a:xfrm>
            <a:off x="1416023" y="1089828"/>
            <a:ext cx="10572873" cy="5768172"/>
            <a:chOff x="390412" y="975120"/>
            <a:chExt cx="10572873" cy="5768172"/>
          </a:xfrm>
        </p:grpSpPr>
        <p:cxnSp>
          <p:nvCxnSpPr>
            <p:cNvPr id="3" name="Straight Connector 2">
              <a:extLst>
                <a:ext uri="{FF2B5EF4-FFF2-40B4-BE49-F238E27FC236}">
                  <a16:creationId xmlns:a16="http://schemas.microsoft.com/office/drawing/2014/main" id="{C04C5047-0F0D-4D91-B3C5-B7002C9F88D4}"/>
                </a:ext>
              </a:extLst>
            </p:cNvPr>
            <p:cNvCxnSpPr>
              <a:cxnSpLocks/>
            </p:cNvCxnSpPr>
            <p:nvPr/>
          </p:nvCxnSpPr>
          <p:spPr>
            <a:xfrm>
              <a:off x="920937" y="1313674"/>
              <a:ext cx="0" cy="5089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090BBBE-D076-41F4-885D-41CF24F7EE1F}"/>
                </a:ext>
              </a:extLst>
            </p:cNvPr>
            <p:cNvCxnSpPr/>
            <p:nvPr/>
          </p:nvCxnSpPr>
          <p:spPr>
            <a:xfrm>
              <a:off x="920937" y="6414484"/>
              <a:ext cx="6533002"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F397B87B-11C2-4032-893B-1575FAE0ED0C}"/>
                </a:ext>
              </a:extLst>
            </p:cNvPr>
            <p:cNvSpPr txBox="1"/>
            <p:nvPr/>
          </p:nvSpPr>
          <p:spPr>
            <a:xfrm>
              <a:off x="760476" y="975120"/>
              <a:ext cx="320922" cy="338554"/>
            </a:xfrm>
            <a:prstGeom prst="rect">
              <a:avLst/>
            </a:prstGeom>
            <a:noFill/>
          </p:spPr>
          <p:txBody>
            <a:bodyPr wrap="none" rtlCol="0">
              <a:spAutoFit/>
            </a:bodyPr>
            <a:lstStyle/>
            <a:p>
              <a:r>
                <a:rPr lang="en-US" sz="1600" dirty="0">
                  <a:effectLst>
                    <a:outerShdw blurRad="38100" dist="38100" dir="2700000" algn="tl">
                      <a:srgbClr val="000000">
                        <a:alpha val="43137"/>
                      </a:srgbClr>
                    </a:outerShdw>
                  </a:effectLst>
                </a:rPr>
                <a:t>Y</a:t>
              </a:r>
              <a:endParaRPr lang="en-IN" sz="1600" dirty="0">
                <a:effectLst>
                  <a:outerShdw blurRad="38100" dist="38100" dir="2700000" algn="tl">
                    <a:srgbClr val="000000">
                      <a:alpha val="43137"/>
                    </a:srgbClr>
                  </a:outerShdw>
                </a:effectLst>
              </a:endParaRPr>
            </a:p>
          </p:txBody>
        </p:sp>
        <p:sp>
          <p:nvSpPr>
            <p:cNvPr id="34" name="TextBox 33">
              <a:extLst>
                <a:ext uri="{FF2B5EF4-FFF2-40B4-BE49-F238E27FC236}">
                  <a16:creationId xmlns:a16="http://schemas.microsoft.com/office/drawing/2014/main" id="{FAEA0BE8-D10B-46AD-9EC1-C773DF76BDC0}"/>
                </a:ext>
              </a:extLst>
            </p:cNvPr>
            <p:cNvSpPr txBox="1"/>
            <p:nvPr/>
          </p:nvSpPr>
          <p:spPr>
            <a:xfrm>
              <a:off x="7453939" y="6234190"/>
              <a:ext cx="320922" cy="338554"/>
            </a:xfrm>
            <a:prstGeom prst="rect">
              <a:avLst/>
            </a:prstGeom>
            <a:noFill/>
          </p:spPr>
          <p:txBody>
            <a:bodyPr wrap="none" rtlCol="0">
              <a:spAutoFit/>
            </a:bodyPr>
            <a:lstStyle/>
            <a:p>
              <a:r>
                <a:rPr lang="en-US" sz="1600" dirty="0">
                  <a:effectLst>
                    <a:outerShdw blurRad="38100" dist="38100" dir="2700000" algn="tl">
                      <a:srgbClr val="000000">
                        <a:alpha val="43137"/>
                      </a:srgbClr>
                    </a:outerShdw>
                  </a:effectLst>
                </a:rPr>
                <a:t>X</a:t>
              </a:r>
              <a:endParaRPr lang="en-IN" sz="1600" dirty="0">
                <a:effectLst>
                  <a:outerShdw blurRad="38100" dist="38100" dir="2700000" algn="tl">
                    <a:srgbClr val="000000">
                      <a:alpha val="43137"/>
                    </a:srgbClr>
                  </a:outerShdw>
                </a:effectLst>
              </a:endParaRPr>
            </a:p>
          </p:txBody>
        </p:sp>
        <p:grpSp>
          <p:nvGrpSpPr>
            <p:cNvPr id="6" name="Group 5">
              <a:extLst>
                <a:ext uri="{FF2B5EF4-FFF2-40B4-BE49-F238E27FC236}">
                  <a16:creationId xmlns:a16="http://schemas.microsoft.com/office/drawing/2014/main" id="{DE7959AD-945F-4CB3-973B-9A4CD5F93A67}"/>
                </a:ext>
              </a:extLst>
            </p:cNvPr>
            <p:cNvGrpSpPr/>
            <p:nvPr/>
          </p:nvGrpSpPr>
          <p:grpSpPr>
            <a:xfrm>
              <a:off x="2491991" y="3083032"/>
              <a:ext cx="1999622" cy="2401556"/>
              <a:chOff x="2491991" y="3083032"/>
              <a:chExt cx="1999622" cy="2401556"/>
            </a:xfrm>
          </p:grpSpPr>
          <p:grpSp>
            <p:nvGrpSpPr>
              <p:cNvPr id="32" name="Group 31">
                <a:extLst>
                  <a:ext uri="{FF2B5EF4-FFF2-40B4-BE49-F238E27FC236}">
                    <a16:creationId xmlns:a16="http://schemas.microsoft.com/office/drawing/2014/main" id="{4617B415-9615-446D-8719-EFAE67B6FEF3}"/>
                  </a:ext>
                </a:extLst>
              </p:cNvPr>
              <p:cNvGrpSpPr/>
              <p:nvPr/>
            </p:nvGrpSpPr>
            <p:grpSpPr>
              <a:xfrm>
                <a:off x="2670548" y="3335412"/>
                <a:ext cx="1608308" cy="1977801"/>
                <a:chOff x="2841370" y="2382631"/>
                <a:chExt cx="1608308" cy="1977801"/>
              </a:xfrm>
            </p:grpSpPr>
            <p:sp>
              <p:nvSpPr>
                <p:cNvPr id="7" name="Flowchart: Connector 6">
                  <a:extLst>
                    <a:ext uri="{FF2B5EF4-FFF2-40B4-BE49-F238E27FC236}">
                      <a16:creationId xmlns:a16="http://schemas.microsoft.com/office/drawing/2014/main" id="{B3971B9B-3EF4-4940-A243-7DAD7EE8D226}"/>
                    </a:ext>
                  </a:extLst>
                </p:cNvPr>
                <p:cNvSpPr/>
                <p:nvPr/>
              </p:nvSpPr>
              <p:spPr>
                <a:xfrm rot="12418320">
                  <a:off x="3657731" y="3331238"/>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Connector 7">
                  <a:extLst>
                    <a:ext uri="{FF2B5EF4-FFF2-40B4-BE49-F238E27FC236}">
                      <a16:creationId xmlns:a16="http://schemas.microsoft.com/office/drawing/2014/main" id="{6F64A13A-09A4-410F-996D-26A5544CFE63}"/>
                    </a:ext>
                  </a:extLst>
                </p:cNvPr>
                <p:cNvSpPr/>
                <p:nvPr/>
              </p:nvSpPr>
              <p:spPr>
                <a:xfrm rot="12418320">
                  <a:off x="3802246" y="3213272"/>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Connector 8">
                  <a:extLst>
                    <a:ext uri="{FF2B5EF4-FFF2-40B4-BE49-F238E27FC236}">
                      <a16:creationId xmlns:a16="http://schemas.microsoft.com/office/drawing/2014/main" id="{0B9160AF-9B76-44EF-B4D2-BB57CC158BBA}"/>
                    </a:ext>
                  </a:extLst>
                </p:cNvPr>
                <p:cNvSpPr/>
                <p:nvPr/>
              </p:nvSpPr>
              <p:spPr>
                <a:xfrm rot="12418320">
                  <a:off x="3965111" y="3204664"/>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Connector 9">
                  <a:extLst>
                    <a:ext uri="{FF2B5EF4-FFF2-40B4-BE49-F238E27FC236}">
                      <a16:creationId xmlns:a16="http://schemas.microsoft.com/office/drawing/2014/main" id="{A65E4BBD-F7B6-4C8D-B569-FB0B197B37B0}"/>
                    </a:ext>
                  </a:extLst>
                </p:cNvPr>
                <p:cNvSpPr/>
                <p:nvPr/>
              </p:nvSpPr>
              <p:spPr>
                <a:xfrm rot="12418320">
                  <a:off x="3623888" y="3061316"/>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Connector 10">
                  <a:extLst>
                    <a:ext uri="{FF2B5EF4-FFF2-40B4-BE49-F238E27FC236}">
                      <a16:creationId xmlns:a16="http://schemas.microsoft.com/office/drawing/2014/main" id="{F4EA43D0-C270-4A5F-B4C3-0CDA9603F377}"/>
                    </a:ext>
                  </a:extLst>
                </p:cNvPr>
                <p:cNvSpPr/>
                <p:nvPr/>
              </p:nvSpPr>
              <p:spPr>
                <a:xfrm rot="12418320">
                  <a:off x="3559170" y="3468192"/>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lowchart: Connector 11">
                  <a:extLst>
                    <a:ext uri="{FF2B5EF4-FFF2-40B4-BE49-F238E27FC236}">
                      <a16:creationId xmlns:a16="http://schemas.microsoft.com/office/drawing/2014/main" id="{B1898D17-EDC3-4A95-B7F3-6BED27925F5A}"/>
                    </a:ext>
                  </a:extLst>
                </p:cNvPr>
                <p:cNvSpPr/>
                <p:nvPr/>
              </p:nvSpPr>
              <p:spPr>
                <a:xfrm rot="12418320">
                  <a:off x="3815635" y="3401544"/>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lowchart: Connector 12">
                  <a:extLst>
                    <a:ext uri="{FF2B5EF4-FFF2-40B4-BE49-F238E27FC236}">
                      <a16:creationId xmlns:a16="http://schemas.microsoft.com/office/drawing/2014/main" id="{FAE9A18A-9D7E-4A0E-9053-F599A8E03EB0}"/>
                    </a:ext>
                  </a:extLst>
                </p:cNvPr>
                <p:cNvSpPr/>
                <p:nvPr/>
              </p:nvSpPr>
              <p:spPr>
                <a:xfrm rot="12418320">
                  <a:off x="3463784" y="3339848"/>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lowchart: Connector 13">
                  <a:extLst>
                    <a:ext uri="{FF2B5EF4-FFF2-40B4-BE49-F238E27FC236}">
                      <a16:creationId xmlns:a16="http://schemas.microsoft.com/office/drawing/2014/main" id="{490D176D-EC5B-44F2-9C0C-A271241642FA}"/>
                    </a:ext>
                  </a:extLst>
                </p:cNvPr>
                <p:cNvSpPr/>
                <p:nvPr/>
              </p:nvSpPr>
              <p:spPr>
                <a:xfrm rot="12418320">
                  <a:off x="3376785" y="3583029"/>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lowchart: Connector 14">
                  <a:extLst>
                    <a:ext uri="{FF2B5EF4-FFF2-40B4-BE49-F238E27FC236}">
                      <a16:creationId xmlns:a16="http://schemas.microsoft.com/office/drawing/2014/main" id="{FB9F15C3-6AF6-4774-B56E-C18859334B40}"/>
                    </a:ext>
                  </a:extLst>
                </p:cNvPr>
                <p:cNvSpPr/>
                <p:nvPr/>
              </p:nvSpPr>
              <p:spPr>
                <a:xfrm rot="12418320">
                  <a:off x="3540052" y="3603799"/>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lowchart: Connector 15">
                  <a:extLst>
                    <a:ext uri="{FF2B5EF4-FFF2-40B4-BE49-F238E27FC236}">
                      <a16:creationId xmlns:a16="http://schemas.microsoft.com/office/drawing/2014/main" id="{57315995-CCC6-4E9E-B6C6-964618652DFE}"/>
                    </a:ext>
                  </a:extLst>
                </p:cNvPr>
                <p:cNvSpPr/>
                <p:nvPr/>
              </p:nvSpPr>
              <p:spPr>
                <a:xfrm rot="12418320">
                  <a:off x="3281400" y="3454685"/>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lowchart: Connector 16">
                  <a:extLst>
                    <a:ext uri="{FF2B5EF4-FFF2-40B4-BE49-F238E27FC236}">
                      <a16:creationId xmlns:a16="http://schemas.microsoft.com/office/drawing/2014/main" id="{9281FB6F-B9C7-4545-BA78-A693588F48C4}"/>
                    </a:ext>
                  </a:extLst>
                </p:cNvPr>
                <p:cNvSpPr/>
                <p:nvPr/>
              </p:nvSpPr>
              <p:spPr>
                <a:xfrm rot="12418320">
                  <a:off x="3247352" y="3955776"/>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Flowchart: Connector 17">
                  <a:extLst>
                    <a:ext uri="{FF2B5EF4-FFF2-40B4-BE49-F238E27FC236}">
                      <a16:creationId xmlns:a16="http://schemas.microsoft.com/office/drawing/2014/main" id="{ADC9824E-B86E-4E62-AEA4-B9E3F76B6BF8}"/>
                    </a:ext>
                  </a:extLst>
                </p:cNvPr>
                <p:cNvSpPr/>
                <p:nvPr/>
              </p:nvSpPr>
              <p:spPr>
                <a:xfrm rot="12418320">
                  <a:off x="3286202" y="3768519"/>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Flowchart: Connector 18">
                  <a:extLst>
                    <a:ext uri="{FF2B5EF4-FFF2-40B4-BE49-F238E27FC236}">
                      <a16:creationId xmlns:a16="http://schemas.microsoft.com/office/drawing/2014/main" id="{C4855BCA-A542-43B9-BA17-8D78B600C15E}"/>
                    </a:ext>
                  </a:extLst>
                </p:cNvPr>
                <p:cNvSpPr/>
                <p:nvPr/>
              </p:nvSpPr>
              <p:spPr>
                <a:xfrm rot="12418320">
                  <a:off x="3056096" y="3766706"/>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Flowchart: Connector 19">
                  <a:extLst>
                    <a:ext uri="{FF2B5EF4-FFF2-40B4-BE49-F238E27FC236}">
                      <a16:creationId xmlns:a16="http://schemas.microsoft.com/office/drawing/2014/main" id="{183D4E05-ED9B-4FFE-B00F-45194C6BD7C5}"/>
                    </a:ext>
                  </a:extLst>
                </p:cNvPr>
                <p:cNvSpPr/>
                <p:nvPr/>
              </p:nvSpPr>
              <p:spPr>
                <a:xfrm rot="12418320">
                  <a:off x="2969097" y="4009887"/>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Flowchart: Connector 20">
                  <a:extLst>
                    <a:ext uri="{FF2B5EF4-FFF2-40B4-BE49-F238E27FC236}">
                      <a16:creationId xmlns:a16="http://schemas.microsoft.com/office/drawing/2014/main" id="{A1214D2B-075F-4E7D-AEA8-32C62F0C6354}"/>
                    </a:ext>
                  </a:extLst>
                </p:cNvPr>
                <p:cNvSpPr/>
                <p:nvPr/>
              </p:nvSpPr>
              <p:spPr>
                <a:xfrm rot="12296703">
                  <a:off x="3112825" y="4140142"/>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Flowchart: Connector 22">
                  <a:extLst>
                    <a:ext uri="{FF2B5EF4-FFF2-40B4-BE49-F238E27FC236}">
                      <a16:creationId xmlns:a16="http://schemas.microsoft.com/office/drawing/2014/main" id="{C94977E3-4A6E-47F0-9112-03E91ABA9B5D}"/>
                    </a:ext>
                  </a:extLst>
                </p:cNvPr>
                <p:cNvSpPr/>
                <p:nvPr/>
              </p:nvSpPr>
              <p:spPr>
                <a:xfrm rot="12418320">
                  <a:off x="2841370" y="4268512"/>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Flowchart: Connector 23">
                  <a:extLst>
                    <a:ext uri="{FF2B5EF4-FFF2-40B4-BE49-F238E27FC236}">
                      <a16:creationId xmlns:a16="http://schemas.microsoft.com/office/drawing/2014/main" id="{9C047E92-3102-424F-B2E4-372DB69F87CC}"/>
                    </a:ext>
                  </a:extLst>
                </p:cNvPr>
                <p:cNvSpPr/>
                <p:nvPr/>
              </p:nvSpPr>
              <p:spPr>
                <a:xfrm rot="12418320">
                  <a:off x="4351226" y="2382631"/>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lowchart: Connector 24">
                  <a:extLst>
                    <a:ext uri="{FF2B5EF4-FFF2-40B4-BE49-F238E27FC236}">
                      <a16:creationId xmlns:a16="http://schemas.microsoft.com/office/drawing/2014/main" id="{D062D37D-F069-4512-A4C1-F15C45451550}"/>
                    </a:ext>
                  </a:extLst>
                </p:cNvPr>
                <p:cNvSpPr/>
                <p:nvPr/>
              </p:nvSpPr>
              <p:spPr>
                <a:xfrm rot="12418320">
                  <a:off x="4093405" y="2846874"/>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Flowchart: Connector 25">
                  <a:extLst>
                    <a:ext uri="{FF2B5EF4-FFF2-40B4-BE49-F238E27FC236}">
                      <a16:creationId xmlns:a16="http://schemas.microsoft.com/office/drawing/2014/main" id="{D5A4DE1E-C5CA-4752-8614-81CE6A1F4B75}"/>
                    </a:ext>
                  </a:extLst>
                </p:cNvPr>
                <p:cNvSpPr/>
                <p:nvPr/>
              </p:nvSpPr>
              <p:spPr>
                <a:xfrm rot="12418320">
                  <a:off x="3928080" y="2760298"/>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Flowchart: Connector 26">
                  <a:extLst>
                    <a:ext uri="{FF2B5EF4-FFF2-40B4-BE49-F238E27FC236}">
                      <a16:creationId xmlns:a16="http://schemas.microsoft.com/office/drawing/2014/main" id="{D0A46209-172C-4E29-BF4E-145213EB6383}"/>
                    </a:ext>
                  </a:extLst>
                </p:cNvPr>
                <p:cNvSpPr/>
                <p:nvPr/>
              </p:nvSpPr>
              <p:spPr>
                <a:xfrm rot="12418320">
                  <a:off x="3831701" y="3030284"/>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Flowchart: Connector 27">
                  <a:extLst>
                    <a:ext uri="{FF2B5EF4-FFF2-40B4-BE49-F238E27FC236}">
                      <a16:creationId xmlns:a16="http://schemas.microsoft.com/office/drawing/2014/main" id="{6657EBD7-7190-480E-A42A-A55B1D42C5DC}"/>
                    </a:ext>
                  </a:extLst>
                </p:cNvPr>
                <p:cNvSpPr/>
                <p:nvPr/>
              </p:nvSpPr>
              <p:spPr>
                <a:xfrm rot="12418320">
                  <a:off x="4028688" y="2992950"/>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Flowchart: Connector 28">
                  <a:extLst>
                    <a:ext uri="{FF2B5EF4-FFF2-40B4-BE49-F238E27FC236}">
                      <a16:creationId xmlns:a16="http://schemas.microsoft.com/office/drawing/2014/main" id="{AFCBDFF2-0F9A-4611-AC36-E63B60F1CF80}"/>
                    </a:ext>
                  </a:extLst>
                </p:cNvPr>
                <p:cNvSpPr/>
                <p:nvPr/>
              </p:nvSpPr>
              <p:spPr>
                <a:xfrm rot="12418320">
                  <a:off x="3787165" y="2893330"/>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Flowchart: Connector 29">
                  <a:extLst>
                    <a:ext uri="{FF2B5EF4-FFF2-40B4-BE49-F238E27FC236}">
                      <a16:creationId xmlns:a16="http://schemas.microsoft.com/office/drawing/2014/main" id="{15DE8A8C-9761-40B6-93EA-AD3E0F62AD3B}"/>
                    </a:ext>
                  </a:extLst>
                </p:cNvPr>
                <p:cNvSpPr/>
                <p:nvPr/>
              </p:nvSpPr>
              <p:spPr>
                <a:xfrm rot="12418320">
                  <a:off x="4093406" y="2509207"/>
                  <a:ext cx="98452" cy="91920"/>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FF0000"/>
                    </a:highlight>
                  </a:endParaRPr>
                </a:p>
              </p:txBody>
            </p:sp>
            <p:sp>
              <p:nvSpPr>
                <p:cNvPr id="31" name="Flowchart: Connector 30">
                  <a:extLst>
                    <a:ext uri="{FF2B5EF4-FFF2-40B4-BE49-F238E27FC236}">
                      <a16:creationId xmlns:a16="http://schemas.microsoft.com/office/drawing/2014/main" id="{80CD2628-9FDC-404A-86AA-D87C135AF3B0}"/>
                    </a:ext>
                  </a:extLst>
                </p:cNvPr>
                <p:cNvSpPr/>
                <p:nvPr/>
              </p:nvSpPr>
              <p:spPr>
                <a:xfrm rot="12418320">
                  <a:off x="4222838" y="2685988"/>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36" name="Straight Connector 35">
                <a:extLst>
                  <a:ext uri="{FF2B5EF4-FFF2-40B4-BE49-F238E27FC236}">
                    <a16:creationId xmlns:a16="http://schemas.microsoft.com/office/drawing/2014/main" id="{9B412697-611A-49F1-9BE1-FA337004CC25}"/>
                  </a:ext>
                </a:extLst>
              </p:cNvPr>
              <p:cNvCxnSpPr/>
              <p:nvPr/>
            </p:nvCxnSpPr>
            <p:spPr>
              <a:xfrm flipV="1">
                <a:off x="2491991" y="3083032"/>
                <a:ext cx="1999622" cy="2401556"/>
              </a:xfrm>
              <a:prstGeom prst="line">
                <a:avLst/>
              </a:prstGeom>
              <a:ln w="38100">
                <a:solidFill>
                  <a:srgbClr val="C00000"/>
                </a:solidFill>
              </a:ln>
            </p:spPr>
            <p:style>
              <a:lnRef idx="1">
                <a:schemeClr val="accent2"/>
              </a:lnRef>
              <a:fillRef idx="0">
                <a:schemeClr val="accent2"/>
              </a:fillRef>
              <a:effectRef idx="0">
                <a:schemeClr val="accent2"/>
              </a:effectRef>
              <a:fontRef idx="minor">
                <a:schemeClr val="tx1"/>
              </a:fontRef>
            </p:style>
          </p:cxnSp>
        </p:grpSp>
        <p:sp>
          <p:nvSpPr>
            <p:cNvPr id="37" name="TextBox 36">
              <a:extLst>
                <a:ext uri="{FF2B5EF4-FFF2-40B4-BE49-F238E27FC236}">
                  <a16:creationId xmlns:a16="http://schemas.microsoft.com/office/drawing/2014/main" id="{F52A3F77-6B6D-460A-B7A8-0334B7B16624}"/>
                </a:ext>
              </a:extLst>
            </p:cNvPr>
            <p:cNvSpPr txBox="1"/>
            <p:nvPr/>
          </p:nvSpPr>
          <p:spPr>
            <a:xfrm>
              <a:off x="2287674" y="1949319"/>
              <a:ext cx="1523174" cy="1384995"/>
            </a:xfrm>
            <a:prstGeom prst="rect">
              <a:avLst/>
            </a:prstGeom>
            <a:noFill/>
          </p:spPr>
          <p:txBody>
            <a:bodyPr wrap="none" rtlCol="0">
              <a:spAutoFit/>
            </a:bodyPr>
            <a:lstStyle/>
            <a:p>
              <a:r>
                <a:rPr lang="en-US" sz="1800" dirty="0" err="1"/>
                <a:t>Ŷ</a:t>
              </a:r>
              <a:r>
                <a:rPr lang="en-US" sz="1800" baseline="-25000" dirty="0" err="1"/>
                <a:t>i</a:t>
              </a:r>
              <a:r>
                <a:rPr lang="en-US" sz="1800" baseline="-25000" dirty="0"/>
                <a:t> </a:t>
              </a:r>
              <a:r>
                <a:rPr lang="en-US" sz="1800" dirty="0"/>
                <a:t>= </a:t>
              </a:r>
              <a:r>
                <a:rPr lang="el-GR" sz="1800" dirty="0"/>
                <a:t>β</a:t>
              </a:r>
              <a:r>
                <a:rPr lang="en-US" sz="1800" baseline="-25000" dirty="0"/>
                <a:t>1</a:t>
              </a:r>
              <a:r>
                <a:rPr lang="en-US" sz="1800" dirty="0"/>
                <a:t>X</a:t>
              </a:r>
              <a:r>
                <a:rPr lang="en-US" sz="1800" baseline="-25000" dirty="0"/>
                <a:t>i </a:t>
              </a:r>
              <a:r>
                <a:rPr lang="en-US" sz="1800" dirty="0"/>
                <a:t>+ </a:t>
              </a:r>
              <a:r>
                <a:rPr lang="el-GR" sz="1800" dirty="0"/>
                <a:t>β</a:t>
              </a:r>
              <a:r>
                <a:rPr lang="en-US" sz="1800" baseline="-25000" dirty="0"/>
                <a:t>0</a:t>
              </a:r>
            </a:p>
            <a:p>
              <a:endParaRPr lang="en-US" sz="1800" dirty="0"/>
            </a:p>
            <a:p>
              <a:r>
                <a:rPr lang="en-US" sz="1800" dirty="0" err="1"/>
                <a:t>e</a:t>
              </a:r>
              <a:r>
                <a:rPr lang="en-US" sz="1800" baseline="-25000" dirty="0" err="1"/>
                <a:t>i</a:t>
              </a:r>
              <a:r>
                <a:rPr lang="en-US" sz="1800" dirty="0"/>
                <a:t> = Y</a:t>
              </a:r>
              <a:r>
                <a:rPr lang="en-US" sz="1800" baseline="-25000" dirty="0"/>
                <a:t>i</a:t>
              </a:r>
              <a:r>
                <a:rPr lang="en-US" sz="1800" dirty="0"/>
                <a:t> – </a:t>
              </a:r>
              <a:r>
                <a:rPr lang="en-US" sz="1800" dirty="0" err="1"/>
                <a:t>Ŷ</a:t>
              </a:r>
              <a:r>
                <a:rPr lang="en-US" sz="1800" baseline="-25000" dirty="0" err="1"/>
                <a:t>i</a:t>
              </a:r>
              <a:endParaRPr lang="en-US" sz="1800" baseline="-25000" dirty="0"/>
            </a:p>
            <a:p>
              <a:endParaRPr lang="en-US" sz="1800" baseline="-25000" dirty="0"/>
            </a:p>
            <a:p>
              <a:endParaRPr lang="en-IN" sz="1800" dirty="0"/>
            </a:p>
          </p:txBody>
        </p:sp>
        <p:cxnSp>
          <p:nvCxnSpPr>
            <p:cNvPr id="39" name="Straight Connector 38">
              <a:extLst>
                <a:ext uri="{FF2B5EF4-FFF2-40B4-BE49-F238E27FC236}">
                  <a16:creationId xmlns:a16="http://schemas.microsoft.com/office/drawing/2014/main" id="{40BF2ED7-A4A6-49F0-8518-F24947C3BDF7}"/>
                </a:ext>
              </a:extLst>
            </p:cNvPr>
            <p:cNvCxnSpPr>
              <a:cxnSpLocks/>
            </p:cNvCxnSpPr>
            <p:nvPr/>
          </p:nvCxnSpPr>
          <p:spPr>
            <a:xfrm>
              <a:off x="750428" y="3483319"/>
              <a:ext cx="3232179" cy="3764"/>
            </a:xfrm>
            <a:prstGeom prst="line">
              <a:avLst/>
            </a:prstGeom>
            <a:ln w="12700">
              <a:prstDash val="soli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A7C752E-5958-40A4-8133-51CA1C62A606}"/>
                </a:ext>
              </a:extLst>
            </p:cNvPr>
            <p:cNvCxnSpPr>
              <a:cxnSpLocks/>
            </p:cNvCxnSpPr>
            <p:nvPr/>
          </p:nvCxnSpPr>
          <p:spPr>
            <a:xfrm flipV="1">
              <a:off x="3971809" y="3507948"/>
              <a:ext cx="12354" cy="2917554"/>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2DBC053-A5A3-447F-A88F-FCAA51C22C91}"/>
                </a:ext>
              </a:extLst>
            </p:cNvPr>
            <p:cNvCxnSpPr>
              <a:cxnSpLocks/>
            </p:cNvCxnSpPr>
            <p:nvPr/>
          </p:nvCxnSpPr>
          <p:spPr>
            <a:xfrm>
              <a:off x="689326" y="3707225"/>
              <a:ext cx="3232179" cy="376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91FB86D1-56AF-430D-A036-3B35A059ABC1}"/>
                </a:ext>
              </a:extLst>
            </p:cNvPr>
            <p:cNvSpPr txBox="1"/>
            <p:nvPr/>
          </p:nvSpPr>
          <p:spPr>
            <a:xfrm>
              <a:off x="3822146" y="6404738"/>
              <a:ext cx="351378" cy="338554"/>
            </a:xfrm>
            <a:prstGeom prst="rect">
              <a:avLst/>
            </a:prstGeom>
            <a:noFill/>
          </p:spPr>
          <p:txBody>
            <a:bodyPr wrap="none" rtlCol="0">
              <a:spAutoFit/>
            </a:bodyPr>
            <a:lstStyle/>
            <a:p>
              <a:r>
                <a:rPr lang="en-US" sz="1600" dirty="0"/>
                <a:t>X</a:t>
              </a:r>
              <a:r>
                <a:rPr lang="en-US" sz="1600" baseline="-25000" dirty="0"/>
                <a:t>i</a:t>
              </a:r>
              <a:endParaRPr lang="en-IN" sz="1600" baseline="-25000" dirty="0"/>
            </a:p>
          </p:txBody>
        </p:sp>
        <p:sp>
          <p:nvSpPr>
            <p:cNvPr id="46" name="TextBox 45">
              <a:extLst>
                <a:ext uri="{FF2B5EF4-FFF2-40B4-BE49-F238E27FC236}">
                  <a16:creationId xmlns:a16="http://schemas.microsoft.com/office/drawing/2014/main" id="{67DC8A4F-3548-4A6B-8558-6FFCB1390E1B}"/>
                </a:ext>
              </a:extLst>
            </p:cNvPr>
            <p:cNvSpPr txBox="1"/>
            <p:nvPr/>
          </p:nvSpPr>
          <p:spPr>
            <a:xfrm>
              <a:off x="498954" y="3297333"/>
              <a:ext cx="351378" cy="338554"/>
            </a:xfrm>
            <a:prstGeom prst="rect">
              <a:avLst/>
            </a:prstGeom>
            <a:noFill/>
          </p:spPr>
          <p:txBody>
            <a:bodyPr wrap="none" rtlCol="0">
              <a:spAutoFit/>
            </a:bodyPr>
            <a:lstStyle/>
            <a:p>
              <a:r>
                <a:rPr lang="en-US" sz="1600" dirty="0"/>
                <a:t>Y</a:t>
              </a:r>
              <a:r>
                <a:rPr lang="en-US" sz="1600" baseline="-25000" dirty="0"/>
                <a:t>i</a:t>
              </a:r>
              <a:endParaRPr lang="en-IN" sz="1600" baseline="-25000" dirty="0"/>
            </a:p>
          </p:txBody>
        </p:sp>
        <p:sp>
          <p:nvSpPr>
            <p:cNvPr id="48" name="TextBox 47">
              <a:extLst>
                <a:ext uri="{FF2B5EF4-FFF2-40B4-BE49-F238E27FC236}">
                  <a16:creationId xmlns:a16="http://schemas.microsoft.com/office/drawing/2014/main" id="{CBA8F93E-FAA6-4200-B75C-974B1058DDC4}"/>
                </a:ext>
              </a:extLst>
            </p:cNvPr>
            <p:cNvSpPr txBox="1"/>
            <p:nvPr/>
          </p:nvSpPr>
          <p:spPr>
            <a:xfrm>
              <a:off x="390412" y="3547192"/>
              <a:ext cx="518171" cy="338554"/>
            </a:xfrm>
            <a:prstGeom prst="rect">
              <a:avLst/>
            </a:prstGeom>
            <a:noFill/>
          </p:spPr>
          <p:txBody>
            <a:bodyPr wrap="square">
              <a:spAutoFit/>
            </a:bodyPr>
            <a:lstStyle/>
            <a:p>
              <a:r>
                <a:rPr lang="en-US" sz="1600" dirty="0" err="1"/>
                <a:t>Ŷ</a:t>
              </a:r>
              <a:r>
                <a:rPr lang="en-US" sz="1600" baseline="-25000" dirty="0" err="1"/>
                <a:t>i</a:t>
              </a:r>
              <a:endParaRPr lang="en-IN" sz="1600" dirty="0"/>
            </a:p>
          </p:txBody>
        </p:sp>
        <p:cxnSp>
          <p:nvCxnSpPr>
            <p:cNvPr id="50" name="Straight Arrow Connector 49">
              <a:extLst>
                <a:ext uri="{FF2B5EF4-FFF2-40B4-BE49-F238E27FC236}">
                  <a16:creationId xmlns:a16="http://schemas.microsoft.com/office/drawing/2014/main" id="{C97A2DC8-9B61-4555-A180-7F881DDD05B2}"/>
                </a:ext>
              </a:extLst>
            </p:cNvPr>
            <p:cNvCxnSpPr/>
            <p:nvPr/>
          </p:nvCxnSpPr>
          <p:spPr>
            <a:xfrm>
              <a:off x="1477107" y="3470894"/>
              <a:ext cx="0" cy="2493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5ADA6DE0-897E-4937-87B5-405C2BBE3D0E}"/>
                </a:ext>
              </a:extLst>
            </p:cNvPr>
            <p:cNvSpPr txBox="1"/>
            <p:nvPr/>
          </p:nvSpPr>
          <p:spPr>
            <a:xfrm>
              <a:off x="1470308" y="3417347"/>
              <a:ext cx="361521" cy="307777"/>
            </a:xfrm>
            <a:prstGeom prst="rect">
              <a:avLst/>
            </a:prstGeom>
            <a:noFill/>
          </p:spPr>
          <p:txBody>
            <a:bodyPr wrap="square">
              <a:spAutoFit/>
            </a:bodyPr>
            <a:lstStyle/>
            <a:p>
              <a:r>
                <a:rPr lang="en-US" sz="1400" dirty="0" err="1"/>
                <a:t>e</a:t>
              </a:r>
              <a:r>
                <a:rPr lang="en-US" sz="1400" baseline="-25000" dirty="0" err="1"/>
                <a:t>i</a:t>
              </a:r>
              <a:endParaRPr lang="en-IN" dirty="0"/>
            </a:p>
          </p:txBody>
        </p:sp>
        <mc:AlternateContent xmlns:mc="http://schemas.openxmlformats.org/markup-compatibility/2006">
          <mc:Choice xmlns:a14="http://schemas.microsoft.com/office/drawing/2010/main" Requires="a14">
            <p:sp>
              <p:nvSpPr>
                <p:cNvPr id="54" name="TextBox 53">
                  <a:extLst>
                    <a:ext uri="{FF2B5EF4-FFF2-40B4-BE49-F238E27FC236}">
                      <a16:creationId xmlns:a16="http://schemas.microsoft.com/office/drawing/2014/main" id="{D9CDE02E-AD56-495E-A06A-8B085596B88E}"/>
                    </a:ext>
                  </a:extLst>
                </p:cNvPr>
                <p:cNvSpPr txBox="1"/>
                <p:nvPr/>
              </p:nvSpPr>
              <p:spPr>
                <a:xfrm>
                  <a:off x="4868961" y="1976439"/>
                  <a:ext cx="6094324" cy="1300997"/>
                </a:xfrm>
                <a:prstGeom prst="rect">
                  <a:avLst/>
                </a:prstGeom>
                <a:noFill/>
              </p:spPr>
              <p:txBody>
                <a:bodyPr wrap="square">
                  <a:spAutoFit/>
                </a:bodyPr>
                <a:lstStyle/>
                <a:p>
                  <a:r>
                    <a:rPr lang="el-GR" sz="1800" dirty="0"/>
                    <a:t>Σ</a:t>
                  </a:r>
                  <a:r>
                    <a:rPr lang="en-US" sz="1800" dirty="0" err="1"/>
                    <a:t>e</a:t>
                  </a:r>
                  <a:r>
                    <a:rPr lang="en-US" sz="1800" baseline="-25000" dirty="0" err="1"/>
                    <a:t>i</a:t>
                  </a:r>
                  <a:r>
                    <a:rPr lang="en-US" sz="1800" baseline="-25000" dirty="0"/>
                    <a:t> </a:t>
                  </a:r>
                  <a:r>
                    <a:rPr lang="en-US" sz="1800" baseline="30000" dirty="0"/>
                    <a:t>2 </a:t>
                  </a:r>
                  <a:r>
                    <a:rPr lang="en-US" sz="1800" dirty="0"/>
                    <a:t>= </a:t>
                  </a:r>
                  <a:r>
                    <a:rPr lang="el-GR" sz="1800" dirty="0"/>
                    <a:t>Σ</a:t>
                  </a:r>
                  <a:r>
                    <a:rPr lang="en-US" sz="1600" dirty="0"/>
                    <a:t>(Y</a:t>
                  </a:r>
                  <a:r>
                    <a:rPr lang="en-US" sz="1600" baseline="-25000" dirty="0"/>
                    <a:t>i</a:t>
                  </a:r>
                  <a:r>
                    <a:rPr lang="en-US" sz="1600" dirty="0"/>
                    <a:t> – </a:t>
                  </a:r>
                  <a:r>
                    <a:rPr lang="en-US" sz="1600" dirty="0" err="1"/>
                    <a:t>Ŷ</a:t>
                  </a:r>
                  <a:r>
                    <a:rPr lang="en-US" sz="1600" baseline="-25000" dirty="0" err="1"/>
                    <a:t>i</a:t>
                  </a:r>
                  <a:r>
                    <a:rPr lang="en-US" sz="1600" dirty="0"/>
                    <a:t>)</a:t>
                  </a:r>
                  <a:r>
                    <a:rPr lang="en-US" sz="1600" baseline="30000" dirty="0"/>
                    <a:t>2  </a:t>
                  </a:r>
                  <a:r>
                    <a:rPr lang="en-US" sz="1600" dirty="0">
                      <a:sym typeface="Wingdings" panose="05000000000000000000" pitchFamily="2" charset="2"/>
                    </a:rPr>
                    <a:t> Minimize Sum of Squares of Error (SSE)</a:t>
                  </a:r>
                </a:p>
                <a:p>
                  <a:endParaRPr lang="en-US" sz="1600" dirty="0">
                    <a:sym typeface="Wingdings" panose="05000000000000000000" pitchFamily="2" charset="2"/>
                  </a:endParaRPr>
                </a:p>
                <a:p>
                  <a:endParaRPr lang="en-US" sz="1600" dirty="0">
                    <a:sym typeface="Wingdings" panose="05000000000000000000" pitchFamily="2" charset="2"/>
                  </a:endParaRPr>
                </a:p>
                <a:p>
                  <a14:m>
                    <m:oMath xmlns:m="http://schemas.openxmlformats.org/officeDocument/2006/math">
                      <m:r>
                        <a:rPr lang="en-US" sz="2000" b="0" i="1" smtClean="0">
                          <a:latin typeface="Cambria Math" panose="02040503050406030204" pitchFamily="18" charset="0"/>
                          <a:sym typeface="Wingdings" panose="05000000000000000000" pitchFamily="2" charset="2"/>
                        </a:rPr>
                        <m:t>𝑅</m:t>
                      </m:r>
                      <m:r>
                        <a:rPr lang="en-US" sz="2000" b="0" i="1" baseline="30000" smtClean="0">
                          <a:latin typeface="Cambria Math" panose="02040503050406030204" pitchFamily="18" charset="0"/>
                          <a:sym typeface="Wingdings" panose="05000000000000000000" pitchFamily="2" charset="2"/>
                        </a:rPr>
                        <m:t>2</m:t>
                      </m:r>
                      <m:r>
                        <a:rPr lang="en-US" sz="2000" b="0" i="1" smtClean="0">
                          <a:latin typeface="Cambria Math" panose="02040503050406030204" pitchFamily="18" charset="0"/>
                          <a:sym typeface="Wingdings" panose="05000000000000000000" pitchFamily="2" charset="2"/>
                        </a:rPr>
                        <m:t>=1 − </m:t>
                      </m:r>
                      <m:f>
                        <m:fPr>
                          <m:ctrlPr>
                            <a:rPr lang="en-US" sz="2000" i="1" smtClean="0">
                              <a:latin typeface="Cambria Math" panose="02040503050406030204" pitchFamily="18" charset="0"/>
                              <a:sym typeface="Wingdings" panose="05000000000000000000" pitchFamily="2" charset="2"/>
                            </a:rPr>
                          </m:ctrlPr>
                        </m:fPr>
                        <m:num>
                          <m:r>
                            <a:rPr lang="en-US" sz="2000" b="0" i="1" smtClean="0">
                              <a:latin typeface="Cambria Math" panose="02040503050406030204" pitchFamily="18" charset="0"/>
                              <a:sym typeface="Wingdings" panose="05000000000000000000" pitchFamily="2" charset="2"/>
                            </a:rPr>
                            <m:t>𝑆𝑆𝐸</m:t>
                          </m:r>
                        </m:num>
                        <m:den>
                          <m:r>
                            <a:rPr lang="en-US" sz="2000" b="0" i="1" smtClean="0">
                              <a:latin typeface="Cambria Math" panose="02040503050406030204" pitchFamily="18" charset="0"/>
                              <a:sym typeface="Wingdings" panose="05000000000000000000" pitchFamily="2" charset="2"/>
                            </a:rPr>
                            <m:t>𝑆𝑆𝑇</m:t>
                          </m:r>
                        </m:den>
                      </m:f>
                    </m:oMath>
                  </a14:m>
                  <a:r>
                    <a:rPr lang="en-US" sz="2000" dirty="0">
                      <a:sym typeface="Wingdings" panose="05000000000000000000" pitchFamily="2" charset="2"/>
                    </a:rPr>
                    <a:t> </a:t>
                  </a:r>
                  <a:r>
                    <a:rPr lang="en-US" sz="2000" baseline="30000" dirty="0"/>
                    <a:t> </a:t>
                  </a:r>
                  <a:r>
                    <a:rPr lang="en-US" sz="2000" dirty="0"/>
                    <a:t>  </a:t>
                  </a:r>
                  <a:r>
                    <a:rPr lang="en-US" sz="1600" dirty="0"/>
                    <a:t>(Good fit when </a:t>
                  </a:r>
                  <a14:m>
                    <m:oMath xmlns:m="http://schemas.openxmlformats.org/officeDocument/2006/math">
                      <m:r>
                        <a:rPr lang="en-US" sz="1800" i="1">
                          <a:latin typeface="Cambria Math" panose="02040503050406030204" pitchFamily="18" charset="0"/>
                          <a:sym typeface="Wingdings" panose="05000000000000000000" pitchFamily="2" charset="2"/>
                        </a:rPr>
                        <m:t>𝑅</m:t>
                      </m:r>
                      <m:r>
                        <a:rPr lang="en-US" sz="1800" i="1" baseline="30000">
                          <a:latin typeface="Cambria Math" panose="02040503050406030204" pitchFamily="18" charset="0"/>
                          <a:sym typeface="Wingdings" panose="05000000000000000000" pitchFamily="2" charset="2"/>
                        </a:rPr>
                        <m:t>2</m:t>
                      </m:r>
                    </m:oMath>
                  </a14:m>
                  <a:r>
                    <a:rPr lang="en-IN" sz="1800" dirty="0"/>
                    <a:t> </a:t>
                  </a:r>
                  <a:r>
                    <a:rPr lang="en-IN" sz="1800" dirty="0">
                      <a:sym typeface="Wingdings" panose="05000000000000000000" pitchFamily="2" charset="2"/>
                    </a:rPr>
                    <a:t> 1)</a:t>
                  </a:r>
                  <a:endParaRPr lang="en-IN" sz="2400" dirty="0"/>
                </a:p>
              </p:txBody>
            </p:sp>
          </mc:Choice>
          <mc:Fallback>
            <p:sp>
              <p:nvSpPr>
                <p:cNvPr id="54" name="TextBox 53">
                  <a:extLst>
                    <a:ext uri="{FF2B5EF4-FFF2-40B4-BE49-F238E27FC236}">
                      <a16:creationId xmlns:a16="http://schemas.microsoft.com/office/drawing/2014/main" id="{D9CDE02E-AD56-495E-A06A-8B085596B88E}"/>
                    </a:ext>
                  </a:extLst>
                </p:cNvPr>
                <p:cNvSpPr txBox="1">
                  <a:spLocks noRot="1" noChangeAspect="1" noMove="1" noResize="1" noEditPoints="1" noAdjustHandles="1" noChangeArrowheads="1" noChangeShapeType="1" noTextEdit="1"/>
                </p:cNvSpPr>
                <p:nvPr/>
              </p:nvSpPr>
              <p:spPr>
                <a:xfrm>
                  <a:off x="4868961" y="1976439"/>
                  <a:ext cx="6094324" cy="1300997"/>
                </a:xfrm>
                <a:prstGeom prst="rect">
                  <a:avLst/>
                </a:prstGeom>
                <a:blipFill>
                  <a:blip r:embed="rId2"/>
                  <a:stretch>
                    <a:fillRect l="-900" t="-2347" b="-939"/>
                  </a:stretch>
                </a:blipFill>
              </p:spPr>
              <p:txBody>
                <a:bodyPr/>
                <a:lstStyle/>
                <a:p>
                  <a:r>
                    <a:rPr lang="en-IN">
                      <a:noFill/>
                    </a:rPr>
                    <a:t> </a:t>
                  </a:r>
                </a:p>
              </p:txBody>
            </p:sp>
          </mc:Fallback>
        </mc:AlternateContent>
        <p:cxnSp>
          <p:nvCxnSpPr>
            <p:cNvPr id="56" name="Straight Arrow Connector 55">
              <a:extLst>
                <a:ext uri="{FF2B5EF4-FFF2-40B4-BE49-F238E27FC236}">
                  <a16:creationId xmlns:a16="http://schemas.microsoft.com/office/drawing/2014/main" id="{F43FBC4A-8996-44A6-87EF-84A0BF4DA07F}"/>
                </a:ext>
              </a:extLst>
            </p:cNvPr>
            <p:cNvCxnSpPr>
              <a:cxnSpLocks/>
            </p:cNvCxnSpPr>
            <p:nvPr/>
          </p:nvCxnSpPr>
          <p:spPr>
            <a:xfrm>
              <a:off x="6326659" y="3239866"/>
              <a:ext cx="1127280" cy="736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38657C99-4291-4810-82D6-7E604667E088}"/>
                </a:ext>
              </a:extLst>
            </p:cNvPr>
            <p:cNvSpPr txBox="1"/>
            <p:nvPr/>
          </p:nvSpPr>
          <p:spPr>
            <a:xfrm>
              <a:off x="6825693" y="3955359"/>
              <a:ext cx="1770036" cy="338554"/>
            </a:xfrm>
            <a:prstGeom prst="rect">
              <a:avLst/>
            </a:prstGeom>
            <a:noFill/>
          </p:spPr>
          <p:txBody>
            <a:bodyPr wrap="none" rtlCol="0">
              <a:spAutoFit/>
            </a:bodyPr>
            <a:lstStyle/>
            <a:p>
              <a:r>
                <a:rPr lang="en-US" dirty="0"/>
                <a:t>Var(Y) =</a:t>
              </a:r>
              <a:r>
                <a:rPr lang="el-GR" sz="1600" dirty="0"/>
                <a:t> Σ</a:t>
              </a:r>
              <a:r>
                <a:rPr lang="en-US" sz="1400" dirty="0"/>
                <a:t>(Y</a:t>
              </a:r>
              <a:r>
                <a:rPr lang="en-US" sz="1400" baseline="-25000" dirty="0"/>
                <a:t>i</a:t>
              </a:r>
              <a:r>
                <a:rPr lang="en-US" sz="1400" dirty="0"/>
                <a:t> – Y)</a:t>
              </a:r>
              <a:r>
                <a:rPr lang="en-US" sz="1400" baseline="30000" dirty="0"/>
                <a:t>2</a:t>
              </a:r>
              <a:r>
                <a:rPr lang="en-US" dirty="0"/>
                <a:t> </a:t>
              </a:r>
              <a:endParaRPr lang="en-IN" dirty="0"/>
            </a:p>
          </p:txBody>
        </p:sp>
        <p:cxnSp>
          <p:nvCxnSpPr>
            <p:cNvPr id="61" name="Straight Connector 60">
              <a:extLst>
                <a:ext uri="{FF2B5EF4-FFF2-40B4-BE49-F238E27FC236}">
                  <a16:creationId xmlns:a16="http://schemas.microsoft.com/office/drawing/2014/main" id="{2B160CC4-117F-4F5C-BFBC-1E054C8D6E54}"/>
                </a:ext>
              </a:extLst>
            </p:cNvPr>
            <p:cNvCxnSpPr/>
            <p:nvPr/>
          </p:nvCxnSpPr>
          <p:spPr>
            <a:xfrm>
              <a:off x="8514232" y="5574429"/>
              <a:ext cx="162914" cy="0"/>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12FF8460-D35C-46A0-AB4E-CF3AA6FEB894}"/>
                </a:ext>
              </a:extLst>
            </p:cNvPr>
            <p:cNvCxnSpPr>
              <a:cxnSpLocks/>
            </p:cNvCxnSpPr>
            <p:nvPr/>
          </p:nvCxnSpPr>
          <p:spPr>
            <a:xfrm>
              <a:off x="3680177" y="2226763"/>
              <a:ext cx="742556" cy="885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F81AD18-FD4B-42A1-8F63-A257D05C8668}"/>
                </a:ext>
              </a:extLst>
            </p:cNvPr>
            <p:cNvCxnSpPr>
              <a:cxnSpLocks/>
              <a:endCxn id="52" idx="0"/>
            </p:cNvCxnSpPr>
            <p:nvPr/>
          </p:nvCxnSpPr>
          <p:spPr>
            <a:xfrm flipH="1">
              <a:off x="1651069" y="2827466"/>
              <a:ext cx="726839" cy="589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0" name="Google Shape;136;p8">
            <a:extLst>
              <a:ext uri="{FF2B5EF4-FFF2-40B4-BE49-F238E27FC236}">
                <a16:creationId xmlns:a16="http://schemas.microsoft.com/office/drawing/2014/main" id="{61211670-033A-4D18-BB65-0F422DCC9171}"/>
              </a:ext>
            </a:extLst>
          </p:cNvPr>
          <p:cNvSpPr txBox="1">
            <a:spLocks/>
          </p:cNvSpPr>
          <p:nvPr/>
        </p:nvSpPr>
        <p:spPr>
          <a:xfrm>
            <a:off x="553204" y="292659"/>
            <a:ext cx="5342634" cy="88535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chemeClr val="dk1"/>
              </a:buClr>
              <a:buSzPts val="3600"/>
              <a:buFont typeface="Calibri"/>
              <a:buNone/>
            </a:pPr>
            <a:r>
              <a:rPr lang="en-US" sz="3600" b="1" dirty="0"/>
              <a:t>Best fit line using GDA</a:t>
            </a:r>
          </a:p>
        </p:txBody>
      </p:sp>
    </p:spTree>
    <p:extLst>
      <p:ext uri="{BB962C8B-B14F-4D97-AF65-F5344CB8AC3E}">
        <p14:creationId xmlns:p14="http://schemas.microsoft.com/office/powerpoint/2010/main" val="2516552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8"/>
          <p:cNvSpPr txBox="1">
            <a:spLocks noGrp="1"/>
          </p:cNvSpPr>
          <p:nvPr>
            <p:ph type="title"/>
          </p:nvPr>
        </p:nvSpPr>
        <p:spPr>
          <a:xfrm>
            <a:off x="615778" y="155261"/>
            <a:ext cx="10515600" cy="12358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4000" b="1" dirty="0"/>
              <a:t>Best Fit Line</a:t>
            </a:r>
            <a:endParaRPr sz="4000" b="1" dirty="0"/>
          </a:p>
        </p:txBody>
      </p:sp>
      <p:sp>
        <p:nvSpPr>
          <p:cNvPr id="137" name="Google Shape;13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Font typeface="Noto Sans Symbols"/>
              <a:buChar char="⮚"/>
            </a:pPr>
            <a:r>
              <a:rPr lang="en-US" sz="2000"/>
              <a:t>Learning from the data, the model generates a line that fits the data.</a:t>
            </a:r>
            <a:endParaRPr/>
          </a:p>
          <a:p>
            <a:pPr marL="228600" lvl="0" indent="-228600" algn="l" rtl="0">
              <a:lnSpc>
                <a:spcPct val="90000"/>
              </a:lnSpc>
              <a:spcBef>
                <a:spcPts val="1000"/>
              </a:spcBef>
              <a:spcAft>
                <a:spcPts val="0"/>
              </a:spcAft>
              <a:buClr>
                <a:schemeClr val="dk1"/>
              </a:buClr>
              <a:buSzPts val="2000"/>
              <a:buFont typeface="Noto Sans Symbols"/>
              <a:buChar char="⮚"/>
            </a:pPr>
            <a:r>
              <a:rPr lang="en-US" sz="2000"/>
              <a:t>This line tries to explain the variance in the data.</a:t>
            </a:r>
            <a:endParaRPr/>
          </a:p>
          <a:p>
            <a:pPr marL="228600" lvl="0" indent="-228600" algn="l" rtl="0">
              <a:lnSpc>
                <a:spcPct val="90000"/>
              </a:lnSpc>
              <a:spcBef>
                <a:spcPts val="1000"/>
              </a:spcBef>
              <a:spcAft>
                <a:spcPts val="0"/>
              </a:spcAft>
              <a:buClr>
                <a:schemeClr val="dk1"/>
              </a:buClr>
              <a:buSzPts val="2000"/>
              <a:buFont typeface="Noto Sans Symbols"/>
              <a:buChar char="⮚"/>
            </a:pPr>
            <a:r>
              <a:rPr lang="en-US" sz="2000"/>
              <a:t>Our aim is to find a regression line that best fits the data.</a:t>
            </a:r>
            <a:endParaRPr/>
          </a:p>
          <a:p>
            <a:pPr marL="228600" lvl="0" indent="-228600" algn="l" rtl="0">
              <a:lnSpc>
                <a:spcPct val="90000"/>
              </a:lnSpc>
              <a:spcBef>
                <a:spcPts val="1000"/>
              </a:spcBef>
              <a:spcAft>
                <a:spcPts val="0"/>
              </a:spcAft>
              <a:buClr>
                <a:schemeClr val="dk1"/>
              </a:buClr>
              <a:buSzPts val="2000"/>
              <a:buFont typeface="Noto Sans Symbols"/>
              <a:buChar char="⮚"/>
            </a:pPr>
            <a:r>
              <a:rPr lang="en-US" sz="2000"/>
              <a:t>In the diagram below, we see the regression line. The red dots are the data points which constitute our data set.</a:t>
            </a:r>
            <a:endParaRPr/>
          </a:p>
          <a:p>
            <a:pPr marL="228600" lvl="0" indent="-101600" algn="l" rtl="0">
              <a:lnSpc>
                <a:spcPct val="90000"/>
              </a:lnSpc>
              <a:spcBef>
                <a:spcPts val="1000"/>
              </a:spcBef>
              <a:spcAft>
                <a:spcPts val="0"/>
              </a:spcAft>
              <a:buClr>
                <a:schemeClr val="dk1"/>
              </a:buClr>
              <a:buSzPts val="2000"/>
              <a:buFont typeface="Noto Sans Symbols"/>
              <a:buNone/>
            </a:pPr>
            <a:endParaRPr sz="2000"/>
          </a:p>
          <a:p>
            <a:pPr marL="228600" lvl="0" indent="-101600" algn="l" rtl="0">
              <a:lnSpc>
                <a:spcPct val="90000"/>
              </a:lnSpc>
              <a:spcBef>
                <a:spcPts val="1000"/>
              </a:spcBef>
              <a:spcAft>
                <a:spcPts val="0"/>
              </a:spcAft>
              <a:buClr>
                <a:schemeClr val="dk1"/>
              </a:buClr>
              <a:buSzPts val="2000"/>
              <a:buFont typeface="Noto Sans Symbols"/>
              <a:buNone/>
            </a:pPr>
            <a:endParaRPr sz="2000"/>
          </a:p>
          <a:p>
            <a:pPr marL="0" lvl="0" indent="0" algn="l" rtl="0">
              <a:lnSpc>
                <a:spcPct val="90000"/>
              </a:lnSpc>
              <a:spcBef>
                <a:spcPts val="1000"/>
              </a:spcBef>
              <a:spcAft>
                <a:spcPts val="0"/>
              </a:spcAft>
              <a:buClr>
                <a:schemeClr val="dk1"/>
              </a:buClr>
              <a:buSzPts val="2800"/>
              <a:buNone/>
            </a:pPr>
            <a:endParaRPr/>
          </a:p>
        </p:txBody>
      </p:sp>
      <p:pic>
        <p:nvPicPr>
          <p:cNvPr id="139" name="Google Shape;139;p8"/>
          <p:cNvPicPr preferRelativeResize="0"/>
          <p:nvPr/>
        </p:nvPicPr>
        <p:blipFill rotWithShape="1">
          <a:blip r:embed="rId3">
            <a:alphaModFix/>
          </a:blip>
          <a:srcRect/>
          <a:stretch/>
        </p:blipFill>
        <p:spPr>
          <a:xfrm>
            <a:off x="3031899" y="4001294"/>
            <a:ext cx="4534533" cy="261021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b="1"/>
              <a:t>Best Fit Line Contd</a:t>
            </a:r>
            <a:endParaRPr sz="3600" b="1"/>
          </a:p>
        </p:txBody>
      </p:sp>
      <p:sp>
        <p:nvSpPr>
          <p:cNvPr id="145" name="Google Shape;145;p9"/>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Font typeface="Noto Sans Symbols"/>
              <a:buChar char="⮚"/>
            </a:pPr>
            <a:r>
              <a:rPr lang="en-US" sz="2000"/>
              <a:t>The picture shows the different measures of a fit. </a:t>
            </a:r>
            <a:endParaRPr sz="2000"/>
          </a:p>
        </p:txBody>
      </p:sp>
      <p:pic>
        <p:nvPicPr>
          <p:cNvPr id="147" name="Google Shape;147;p9"/>
          <p:cNvPicPr preferRelativeResize="0"/>
          <p:nvPr/>
        </p:nvPicPr>
        <p:blipFill rotWithShape="1">
          <a:blip r:embed="rId3">
            <a:alphaModFix/>
          </a:blip>
          <a:srcRect/>
          <a:stretch/>
        </p:blipFill>
        <p:spPr>
          <a:xfrm>
            <a:off x="838200" y="2299747"/>
            <a:ext cx="6709015" cy="3877216"/>
          </a:xfrm>
          <a:prstGeom prst="rect">
            <a:avLst/>
          </a:prstGeom>
          <a:noFill/>
          <a:ln>
            <a:noFill/>
          </a:ln>
        </p:spPr>
      </p:pic>
      <p:sp>
        <p:nvSpPr>
          <p:cNvPr id="148" name="Google Shape;148;p9"/>
          <p:cNvSpPr txBox="1"/>
          <p:nvPr/>
        </p:nvSpPr>
        <p:spPr>
          <a:xfrm>
            <a:off x="7701644" y="1567543"/>
            <a:ext cx="4023360"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R SQUARED VALUE</a:t>
            </a: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The r squared is considered a measure of goodness of a fit.</a:t>
            </a:r>
            <a:endParaRPr/>
          </a:p>
          <a:p>
            <a:pPr marL="285750" marR="0" lvl="0" indent="-171450" algn="l" rtl="0">
              <a:spcBef>
                <a:spcPts val="0"/>
              </a:spcBef>
              <a:spcAft>
                <a:spcPts val="0"/>
              </a:spcAft>
              <a:buClr>
                <a:schemeClr val="dk1"/>
              </a:buClr>
              <a:buSzPts val="1800"/>
              <a:buFont typeface="Noto Sans Symbols"/>
              <a:buNone/>
            </a:pP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It is the portion of the variance in data that is covered by the model. This is given by -</a:t>
            </a:r>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r>
              <a:rPr lang="en-US" sz="1800" i="1">
                <a:solidFill>
                  <a:schemeClr val="dk1"/>
                </a:solidFill>
                <a:latin typeface="Calibri"/>
                <a:ea typeface="Calibri"/>
                <a:cs typeface="Calibri"/>
                <a:sym typeface="Calibri"/>
              </a:rPr>
              <a:t>	R Squared = (SST-SSE)/SST</a:t>
            </a:r>
            <a:endParaRPr/>
          </a:p>
          <a:p>
            <a:pPr marL="0" marR="0" lvl="0" indent="0" algn="l" rtl="0">
              <a:spcBef>
                <a:spcPts val="0"/>
              </a:spcBef>
              <a:spcAft>
                <a:spcPts val="0"/>
              </a:spcAft>
              <a:buNone/>
            </a:pPr>
            <a:r>
              <a:rPr lang="en-US" sz="1800" i="1">
                <a:solidFill>
                  <a:schemeClr val="dk1"/>
                </a:solidFill>
                <a:latin typeface="Calibri"/>
                <a:ea typeface="Calibri"/>
                <a:cs typeface="Calibri"/>
                <a:sym typeface="Calibri"/>
              </a:rPr>
              <a:t>		  = SSR/SST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0"/>
          <p:cNvSpPr txBox="1">
            <a:spLocks noGrp="1"/>
          </p:cNvSpPr>
          <p:nvPr>
            <p:ph type="title"/>
          </p:nvPr>
        </p:nvSpPr>
        <p:spPr>
          <a:xfrm>
            <a:off x="838200" y="365125"/>
            <a:ext cx="10515600" cy="73141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b="1" dirty="0">
                <a:latin typeface="Calibri"/>
                <a:ea typeface="Calibri"/>
                <a:cs typeface="Calibri"/>
                <a:sym typeface="Calibri"/>
              </a:rPr>
              <a:t>Multiple regression</a:t>
            </a:r>
            <a:endParaRPr sz="3600" b="1" dirty="0">
              <a:latin typeface="Calibri"/>
              <a:ea typeface="Calibri"/>
              <a:cs typeface="Calibri"/>
              <a:sym typeface="Calibri"/>
            </a:endParaRPr>
          </a:p>
        </p:txBody>
      </p:sp>
      <p:sp>
        <p:nvSpPr>
          <p:cNvPr id="154" name="Google Shape;154;p10"/>
          <p:cNvSpPr txBox="1">
            <a:spLocks noGrp="1"/>
          </p:cNvSpPr>
          <p:nvPr>
            <p:ph type="body" idx="1"/>
          </p:nvPr>
        </p:nvSpPr>
        <p:spPr>
          <a:xfrm>
            <a:off x="988925" y="1086487"/>
            <a:ext cx="10515600" cy="5396339"/>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000"/>
              <a:buFont typeface="Noto Sans Symbols"/>
              <a:buChar char="⮚"/>
            </a:pPr>
            <a:r>
              <a:rPr lang="en-US" sz="2000" dirty="0"/>
              <a:t> Till now we have seen a simple regression where we have one attribute or independent variable.</a:t>
            </a:r>
            <a:endParaRPr dirty="0"/>
          </a:p>
          <a:p>
            <a:pPr marL="228600" lvl="0" indent="-228600" algn="l" rtl="0">
              <a:lnSpc>
                <a:spcPct val="110000"/>
              </a:lnSpc>
              <a:spcBef>
                <a:spcPts val="1000"/>
              </a:spcBef>
              <a:spcAft>
                <a:spcPts val="0"/>
              </a:spcAft>
              <a:buClr>
                <a:schemeClr val="dk1"/>
              </a:buClr>
              <a:buSzPts val="2000"/>
              <a:buFont typeface="Noto Sans Symbols"/>
              <a:buChar char="⮚"/>
            </a:pPr>
            <a:r>
              <a:rPr lang="en-US" sz="2000" dirty="0"/>
              <a:t> However, in the real world, a data point has various important attributes and they need to be catered to while developing a regression model.</a:t>
            </a:r>
            <a:endParaRPr sz="2000" dirty="0"/>
          </a:p>
          <a:p>
            <a:pPr marL="685800" lvl="1" indent="-228600" algn="l" rtl="0">
              <a:lnSpc>
                <a:spcPct val="90000"/>
              </a:lnSpc>
              <a:spcBef>
                <a:spcPts val="500"/>
              </a:spcBef>
              <a:spcAft>
                <a:spcPts val="0"/>
              </a:spcAft>
              <a:buClr>
                <a:schemeClr val="dk1"/>
              </a:buClr>
              <a:buSzPts val="1600"/>
              <a:buFont typeface="Noto Sans Symbols"/>
              <a:buChar char="⮚"/>
            </a:pPr>
            <a:r>
              <a:rPr lang="en-US" sz="1600" dirty="0"/>
              <a:t>Ex: predicting price of a house, we need to consider various attributes related with this house. Such a regression problem is an example of a multiple regression.</a:t>
            </a:r>
            <a:endParaRPr dirty="0"/>
          </a:p>
          <a:p>
            <a:pPr marL="685800" lvl="1" indent="-228600" algn="l" rtl="0">
              <a:lnSpc>
                <a:spcPct val="90000"/>
              </a:lnSpc>
              <a:spcBef>
                <a:spcPts val="500"/>
              </a:spcBef>
              <a:spcAft>
                <a:spcPts val="0"/>
              </a:spcAft>
              <a:buClr>
                <a:schemeClr val="dk1"/>
              </a:buClr>
              <a:buSzPts val="1600"/>
              <a:buFont typeface="Noto Sans Symbols"/>
              <a:buChar char="⮚"/>
            </a:pPr>
            <a:r>
              <a:rPr lang="en-US" sz="1600" dirty="0"/>
              <a:t>This can be represented by :  </a:t>
            </a:r>
            <a:r>
              <a:rPr lang="en-US" sz="1200" dirty="0"/>
              <a:t> </a:t>
            </a:r>
            <a:endParaRPr dirty="0"/>
          </a:p>
          <a:p>
            <a:pPr marL="685800" lvl="1" indent="-101600" algn="l" rtl="0">
              <a:lnSpc>
                <a:spcPct val="110000"/>
              </a:lnSpc>
              <a:spcBef>
                <a:spcPts val="500"/>
              </a:spcBef>
              <a:spcAft>
                <a:spcPts val="0"/>
              </a:spcAft>
              <a:buClr>
                <a:schemeClr val="dk1"/>
              </a:buClr>
              <a:buSzPts val="2000"/>
              <a:buFont typeface="Noto Sans Symbols"/>
              <a:buNone/>
            </a:pPr>
            <a:endParaRPr sz="1100" dirty="0"/>
          </a:p>
          <a:p>
            <a:pPr marL="457200" lvl="1" indent="0" algn="l" rtl="0">
              <a:lnSpc>
                <a:spcPct val="90000"/>
              </a:lnSpc>
              <a:spcBef>
                <a:spcPts val="500"/>
              </a:spcBef>
              <a:spcAft>
                <a:spcPts val="0"/>
              </a:spcAft>
              <a:buClr>
                <a:srgbClr val="0070C0"/>
              </a:buClr>
              <a:buSzPts val="2000"/>
              <a:buNone/>
            </a:pPr>
            <a:r>
              <a:rPr lang="en-US" sz="2000" i="1" dirty="0">
                <a:solidFill>
                  <a:srgbClr val="0070C0"/>
                </a:solidFill>
              </a:rPr>
              <a:t>target = constant1*feature1 + constant2*feature2 + constant3*feature3 + …..+ intercept</a:t>
            </a:r>
            <a:endParaRPr sz="2000" dirty="0"/>
          </a:p>
          <a:p>
            <a:pPr marL="457200" lvl="1" indent="0" algn="l" rtl="0">
              <a:lnSpc>
                <a:spcPct val="90000"/>
              </a:lnSpc>
              <a:spcBef>
                <a:spcPts val="500"/>
              </a:spcBef>
              <a:spcAft>
                <a:spcPts val="0"/>
              </a:spcAft>
              <a:buClr>
                <a:schemeClr val="dk1"/>
              </a:buClr>
              <a:buSzPts val="2000"/>
              <a:buNone/>
            </a:pPr>
            <a:endParaRPr lang="en-US" sz="2000" dirty="0"/>
          </a:p>
          <a:p>
            <a:pPr marL="457200" lvl="1" indent="0" algn="l" rtl="0">
              <a:lnSpc>
                <a:spcPct val="90000"/>
              </a:lnSpc>
              <a:spcBef>
                <a:spcPts val="500"/>
              </a:spcBef>
              <a:spcAft>
                <a:spcPts val="0"/>
              </a:spcAft>
              <a:buClr>
                <a:schemeClr val="dk1"/>
              </a:buClr>
              <a:buSzPts val="2000"/>
              <a:buNone/>
            </a:pPr>
            <a:endParaRPr lang="en-US" sz="2000" dirty="0"/>
          </a:p>
          <a:p>
            <a:pPr marL="457200" lvl="1" indent="0" algn="l" rtl="0">
              <a:lnSpc>
                <a:spcPct val="90000"/>
              </a:lnSpc>
              <a:spcBef>
                <a:spcPts val="500"/>
              </a:spcBef>
              <a:spcAft>
                <a:spcPts val="0"/>
              </a:spcAft>
              <a:buClr>
                <a:schemeClr val="dk1"/>
              </a:buClr>
              <a:buSzPts val="2000"/>
              <a:buNone/>
            </a:pPr>
            <a:r>
              <a:rPr lang="en-US" sz="2000" dirty="0"/>
              <a:t>The model aims to find the constants/ slope coefficients (m) and intercept (b) such that this line (hyperplane) is the best fit.</a:t>
            </a:r>
            <a:endParaRPr lang="en-IN" dirty="0"/>
          </a:p>
          <a:p>
            <a:pPr marL="271463" indent="-157163">
              <a:buFont typeface="Wingdings" panose="05000000000000000000" pitchFamily="2" charset="2"/>
              <a:buChar char="Ø"/>
            </a:pPr>
            <a:r>
              <a:rPr lang="en-US" sz="2400" dirty="0">
                <a:latin typeface="Calibri"/>
                <a:cs typeface="Calibri"/>
                <a:sym typeface="Calibri"/>
              </a:rPr>
              <a:t> </a:t>
            </a:r>
            <a:r>
              <a:rPr lang="en-US" sz="2100" dirty="0"/>
              <a:t>Ŷ is also termed conditional mean = E(Y</a:t>
            </a:r>
            <a:r>
              <a:rPr lang="en-US" sz="2100" baseline="-25000" dirty="0"/>
              <a:t>i</a:t>
            </a:r>
            <a:r>
              <a:rPr lang="en-US" sz="2100" dirty="0"/>
              <a:t> | X</a:t>
            </a:r>
            <a:r>
              <a:rPr lang="en-US" sz="2100" baseline="-25000" dirty="0"/>
              <a:t>i</a:t>
            </a:r>
            <a:r>
              <a:rPr lang="en-US" sz="2100" dirty="0"/>
              <a:t>), where Y</a:t>
            </a:r>
            <a:r>
              <a:rPr lang="en-US" sz="2100" baseline="-25000" dirty="0"/>
              <a:t>i</a:t>
            </a:r>
            <a:r>
              <a:rPr lang="en-US" sz="2100" dirty="0"/>
              <a:t>  - Ŷ = </a:t>
            </a:r>
            <a:r>
              <a:rPr lang="en-US" sz="2100" dirty="0" err="1"/>
              <a:t>e</a:t>
            </a:r>
            <a:r>
              <a:rPr lang="en-US" sz="2100" baseline="-25000" dirty="0" err="1"/>
              <a:t>i</a:t>
            </a:r>
            <a:r>
              <a:rPr lang="en-US" sz="2100" dirty="0"/>
              <a:t> (residual or error)</a:t>
            </a:r>
          </a:p>
          <a:p>
            <a:pPr marL="361950" indent="-247650">
              <a:buFont typeface="Wingdings" panose="05000000000000000000" pitchFamily="2" charset="2"/>
              <a:buChar char="Ø"/>
            </a:pPr>
            <a:r>
              <a:rPr lang="en-US" sz="2100" dirty="0" err="1"/>
              <a:t>e</a:t>
            </a:r>
            <a:r>
              <a:rPr lang="en-US" sz="2100" baseline="-25000" dirty="0" err="1"/>
              <a:t>i</a:t>
            </a:r>
            <a:r>
              <a:rPr lang="en-US" sz="2100" dirty="0"/>
              <a:t> is also termed as random error </a:t>
            </a:r>
            <a:r>
              <a:rPr lang="en-US" sz="2100" dirty="0">
                <a:sym typeface="Wingdings" panose="05000000000000000000" pitchFamily="2" charset="2"/>
              </a:rPr>
              <a:t> catchall for all those variables that cannot be / is not included in the predictor variables (x1,x2,…,xn)</a:t>
            </a:r>
          </a:p>
          <a:p>
            <a:pPr marL="361950" indent="-247650">
              <a:buFont typeface="Wingdings" panose="05000000000000000000" pitchFamily="2" charset="2"/>
              <a:buChar char="Ø"/>
            </a:pPr>
            <a:r>
              <a:rPr lang="en-US" sz="2100" dirty="0">
                <a:sym typeface="Wingdings" panose="05000000000000000000" pitchFamily="2" charset="2"/>
              </a:rPr>
              <a:t>Best fit is obtained by minimizing the SSE = </a:t>
            </a:r>
            <a:r>
              <a:rPr lang="el-GR" sz="2100" dirty="0"/>
              <a:t>Σ</a:t>
            </a:r>
            <a:r>
              <a:rPr lang="en-US" sz="2100" dirty="0"/>
              <a:t>e</a:t>
            </a:r>
            <a:r>
              <a:rPr lang="en-US" sz="2100" baseline="-25000" dirty="0"/>
              <a:t>i</a:t>
            </a:r>
            <a:r>
              <a:rPr lang="en-US" sz="2100" baseline="30000" dirty="0"/>
              <a:t>2</a:t>
            </a:r>
            <a:r>
              <a:rPr lang="en-US" sz="2100" dirty="0"/>
              <a:t> = </a:t>
            </a:r>
            <a:r>
              <a:rPr lang="el-GR" sz="2100" dirty="0"/>
              <a:t>Σ</a:t>
            </a:r>
            <a:r>
              <a:rPr lang="en-US" sz="2100" dirty="0"/>
              <a:t>(Y</a:t>
            </a:r>
            <a:r>
              <a:rPr lang="en-US" sz="2100" baseline="-25000" dirty="0"/>
              <a:t>i</a:t>
            </a:r>
            <a:r>
              <a:rPr lang="en-US" sz="2100" dirty="0"/>
              <a:t> – </a:t>
            </a:r>
            <a:r>
              <a:rPr lang="en-US" sz="2100" dirty="0" err="1"/>
              <a:t>Ŷ</a:t>
            </a:r>
            <a:r>
              <a:rPr lang="en-US" sz="2100" baseline="-25000" dirty="0" err="1"/>
              <a:t>i</a:t>
            </a:r>
            <a:r>
              <a:rPr lang="en-US" sz="2100" dirty="0"/>
              <a:t>)</a:t>
            </a:r>
            <a:r>
              <a:rPr lang="en-US" sz="2100" baseline="30000" dirty="0"/>
              <a:t>2</a:t>
            </a:r>
            <a:r>
              <a:rPr lang="en-US" sz="2100" dirty="0"/>
              <a:t> or maximizing R</a:t>
            </a:r>
            <a:r>
              <a:rPr lang="en-US" sz="2100" baseline="30000" dirty="0"/>
              <a:t>2</a:t>
            </a:r>
          </a:p>
          <a:p>
            <a:pPr marL="361950" indent="-247650">
              <a:buFont typeface="Wingdings" panose="05000000000000000000" pitchFamily="2" charset="2"/>
              <a:buChar char="Ø"/>
            </a:pPr>
            <a:r>
              <a:rPr lang="en-US" sz="2100" dirty="0">
                <a:sym typeface="Wingdings" panose="05000000000000000000" pitchFamily="2" charset="2"/>
              </a:rPr>
              <a:t>Watch out for multi-collinearity (p-value, VIF)</a:t>
            </a:r>
          </a:p>
          <a:p>
            <a:pPr marL="457200" lvl="1" indent="0" algn="l" rtl="0">
              <a:lnSpc>
                <a:spcPct val="90000"/>
              </a:lnSpc>
              <a:spcBef>
                <a:spcPts val="500"/>
              </a:spcBef>
              <a:spcAft>
                <a:spcPts val="0"/>
              </a:spcAft>
              <a:buClr>
                <a:schemeClr val="dk1"/>
              </a:buClr>
              <a:buSzPts val="2000"/>
              <a:buNone/>
            </a:pPr>
            <a:endParaRPr lang="en-IN" dirty="0"/>
          </a:p>
          <a:p>
            <a:pPr marL="0" lvl="0" indent="0" algn="l" rtl="0">
              <a:lnSpc>
                <a:spcPct val="90000"/>
              </a:lnSpc>
              <a:spcBef>
                <a:spcPts val="1000"/>
              </a:spcBef>
              <a:spcAft>
                <a:spcPts val="0"/>
              </a:spcAft>
              <a:buClr>
                <a:schemeClr val="dk1"/>
              </a:buClr>
              <a:buSzPts val="2000"/>
              <a:buNone/>
            </a:pPr>
            <a:endParaRPr sz="2000" dirty="0"/>
          </a:p>
          <a:p>
            <a:pPr marL="0" lvl="0" indent="0" algn="l" rtl="0">
              <a:lnSpc>
                <a:spcPct val="90000"/>
              </a:lnSpc>
              <a:spcBef>
                <a:spcPts val="1000"/>
              </a:spcBef>
              <a:spcAft>
                <a:spcPts val="0"/>
              </a:spcAft>
              <a:buClr>
                <a:schemeClr val="dk1"/>
              </a:buClr>
              <a:buSzPts val="2000"/>
              <a:buNone/>
            </a:pPr>
            <a:endParaRPr sz="2000" dirty="0"/>
          </a:p>
        </p:txBody>
      </p:sp>
      <p:sp>
        <p:nvSpPr>
          <p:cNvPr id="4" name="TextBox 3">
            <a:extLst>
              <a:ext uri="{FF2B5EF4-FFF2-40B4-BE49-F238E27FC236}">
                <a16:creationId xmlns:a16="http://schemas.microsoft.com/office/drawing/2014/main" id="{E6CCD018-A374-4386-8D0F-509A4E611583}"/>
              </a:ext>
            </a:extLst>
          </p:cNvPr>
          <p:cNvSpPr txBox="1"/>
          <p:nvPr/>
        </p:nvSpPr>
        <p:spPr>
          <a:xfrm>
            <a:off x="1550470" y="3429000"/>
            <a:ext cx="4916731" cy="369332"/>
          </a:xfrm>
          <a:prstGeom prst="rect">
            <a:avLst/>
          </a:prstGeom>
          <a:noFill/>
        </p:spPr>
        <p:txBody>
          <a:bodyPr wrap="none" rtlCol="0">
            <a:spAutoFit/>
          </a:bodyPr>
          <a:lstStyle/>
          <a:p>
            <a:r>
              <a:rPr lang="en-US" sz="1800" dirty="0">
                <a:solidFill>
                  <a:srgbClr val="0070C0"/>
                </a:solidFill>
              </a:rPr>
              <a:t>Ŷ     =             m1*x1     +      m2*x2 + ….. + b </a:t>
            </a:r>
            <a:endParaRPr lang="en-IN" sz="1800" dirty="0">
              <a:solidFill>
                <a:srgbClr val="0070C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a:latin typeface="Calibri"/>
                <a:ea typeface="Calibri"/>
                <a:cs typeface="Calibri"/>
                <a:sym typeface="Calibri"/>
              </a:rPr>
              <a:t>Case Study</a:t>
            </a:r>
            <a:endParaRPr sz="3600">
              <a:latin typeface="Calibri"/>
              <a:ea typeface="Calibri"/>
              <a:cs typeface="Calibri"/>
              <a:sym typeface="Calibri"/>
            </a:endParaRPr>
          </a:p>
        </p:txBody>
      </p:sp>
      <p:sp>
        <p:nvSpPr>
          <p:cNvPr id="167" name="Google Shape;167;p12"/>
          <p:cNvSpPr txBox="1">
            <a:spLocks noGrp="1"/>
          </p:cNvSpPr>
          <p:nvPr>
            <p:ph type="body" idx="1"/>
          </p:nvPr>
        </p:nvSpPr>
        <p:spPr>
          <a:xfrm>
            <a:off x="838200" y="1593669"/>
            <a:ext cx="10515600" cy="458329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endParaRPr sz="2000" b="1"/>
          </a:p>
          <a:p>
            <a:pPr marL="0" lvl="0" indent="0" algn="l" rtl="0">
              <a:lnSpc>
                <a:spcPct val="90000"/>
              </a:lnSpc>
              <a:spcBef>
                <a:spcPts val="1000"/>
              </a:spcBef>
              <a:spcAft>
                <a:spcPts val="0"/>
              </a:spcAft>
              <a:buClr>
                <a:schemeClr val="dk1"/>
              </a:buClr>
              <a:buSzPts val="2000"/>
              <a:buNone/>
            </a:pPr>
            <a:r>
              <a:rPr lang="en-US" sz="2000" b="1"/>
              <a:t>Problem :</a:t>
            </a:r>
            <a:endParaRPr/>
          </a:p>
          <a:p>
            <a:pPr marL="0" lvl="0" indent="0" algn="l" rtl="0">
              <a:lnSpc>
                <a:spcPct val="90000"/>
              </a:lnSpc>
              <a:spcBef>
                <a:spcPts val="1000"/>
              </a:spcBef>
              <a:spcAft>
                <a:spcPts val="0"/>
              </a:spcAft>
              <a:buClr>
                <a:schemeClr val="dk1"/>
              </a:buClr>
              <a:buSzPts val="2000"/>
              <a:buNone/>
            </a:pPr>
            <a:r>
              <a:rPr lang="en-US" sz="2000"/>
              <a:t>A certain bank wants to predict the credit loss based on the details provided by the customer while applying for loan. These details are Age, Years of Experience, Number of cars, Gender, Marital Status.</a:t>
            </a:r>
            <a:endParaRPr/>
          </a:p>
          <a:p>
            <a:pPr marL="0" lvl="0" indent="0" algn="l" rtl="0">
              <a:lnSpc>
                <a:spcPct val="90000"/>
              </a:lnSpc>
              <a:spcBef>
                <a:spcPts val="1000"/>
              </a:spcBef>
              <a:spcAft>
                <a:spcPts val="0"/>
              </a:spcAft>
              <a:buClr>
                <a:schemeClr val="dk1"/>
              </a:buClr>
              <a:buSzPts val="2000"/>
              <a:buNone/>
            </a:pPr>
            <a:endParaRPr sz="2000"/>
          </a:p>
          <a:p>
            <a:pPr marL="0" lvl="0" indent="0" algn="l" rtl="0">
              <a:lnSpc>
                <a:spcPct val="90000"/>
              </a:lnSpc>
              <a:spcBef>
                <a:spcPts val="1000"/>
              </a:spcBef>
              <a:spcAft>
                <a:spcPts val="0"/>
              </a:spcAft>
              <a:buClr>
                <a:schemeClr val="dk1"/>
              </a:buClr>
              <a:buSzPts val="2000"/>
              <a:buNone/>
            </a:pPr>
            <a:r>
              <a:rPr lang="en-US" sz="2000"/>
              <a:t>The objective is to come up with a regression model which can predict the credit loss based on the above parameters . Here are the details about the data set.</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b="1"/>
              <a:t>Case Study Contd.</a:t>
            </a:r>
            <a:endParaRPr sz="3600" b="1"/>
          </a:p>
        </p:txBody>
      </p:sp>
      <p:sp>
        <p:nvSpPr>
          <p:cNvPr id="174" name="Google Shape;174;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b="1"/>
              <a:t>Data Attributes:</a:t>
            </a:r>
            <a:endParaRPr/>
          </a:p>
          <a:p>
            <a:pPr marL="228600" lvl="0" indent="-228600" algn="l" rtl="0">
              <a:lnSpc>
                <a:spcPct val="90000"/>
              </a:lnSpc>
              <a:spcBef>
                <a:spcPts val="1000"/>
              </a:spcBef>
              <a:spcAft>
                <a:spcPts val="0"/>
              </a:spcAft>
              <a:buClr>
                <a:schemeClr val="dk1"/>
              </a:buClr>
              <a:buSzPts val="2000"/>
              <a:buChar char="•"/>
            </a:pPr>
            <a:r>
              <a:rPr lang="en-US" sz="2000"/>
              <a:t>Ac_no: The account of customer used as identifier.</a:t>
            </a:r>
            <a:endParaRPr/>
          </a:p>
          <a:p>
            <a:pPr marL="228600" lvl="0" indent="-228600" algn="l" rtl="0">
              <a:lnSpc>
                <a:spcPct val="90000"/>
              </a:lnSpc>
              <a:spcBef>
                <a:spcPts val="1000"/>
              </a:spcBef>
              <a:spcAft>
                <a:spcPts val="0"/>
              </a:spcAft>
              <a:buClr>
                <a:schemeClr val="dk1"/>
              </a:buClr>
              <a:buSzPts val="2000"/>
              <a:buChar char="•"/>
            </a:pPr>
            <a:r>
              <a:rPr lang="en-US" sz="2000"/>
              <a:t>Age: Age of the borrower</a:t>
            </a:r>
            <a:endParaRPr/>
          </a:p>
          <a:p>
            <a:pPr marL="228600" lvl="0" indent="-228600" algn="l" rtl="0">
              <a:lnSpc>
                <a:spcPct val="90000"/>
              </a:lnSpc>
              <a:spcBef>
                <a:spcPts val="1000"/>
              </a:spcBef>
              <a:spcAft>
                <a:spcPts val="0"/>
              </a:spcAft>
              <a:buClr>
                <a:schemeClr val="dk1"/>
              </a:buClr>
              <a:buSzPts val="2000"/>
              <a:buChar char="•"/>
            </a:pPr>
            <a:r>
              <a:rPr lang="en-US" sz="2000"/>
              <a:t>Years of experience: Working experience</a:t>
            </a:r>
            <a:endParaRPr/>
          </a:p>
          <a:p>
            <a:pPr marL="228600" lvl="0" indent="-228600" algn="l" rtl="0">
              <a:lnSpc>
                <a:spcPct val="90000"/>
              </a:lnSpc>
              <a:spcBef>
                <a:spcPts val="1000"/>
              </a:spcBef>
              <a:spcAft>
                <a:spcPts val="0"/>
              </a:spcAft>
              <a:buClr>
                <a:schemeClr val="dk1"/>
              </a:buClr>
              <a:buSzPts val="2000"/>
              <a:buChar char="•"/>
            </a:pPr>
            <a:r>
              <a:rPr lang="en-US" sz="2000"/>
              <a:t>Number of vehicles: Number of cars possessed</a:t>
            </a:r>
            <a:endParaRPr/>
          </a:p>
          <a:p>
            <a:pPr marL="228600" lvl="0" indent="-228600" algn="l" rtl="0">
              <a:lnSpc>
                <a:spcPct val="90000"/>
              </a:lnSpc>
              <a:spcBef>
                <a:spcPts val="1000"/>
              </a:spcBef>
              <a:spcAft>
                <a:spcPts val="0"/>
              </a:spcAft>
              <a:buClr>
                <a:schemeClr val="dk1"/>
              </a:buClr>
              <a:buSzPts val="2000"/>
              <a:buChar char="•"/>
            </a:pPr>
            <a:r>
              <a:rPr lang="en-US" sz="2000"/>
              <a:t>Gender: M/F</a:t>
            </a:r>
            <a:endParaRPr/>
          </a:p>
          <a:p>
            <a:pPr marL="228600" lvl="0" indent="-228600" algn="l" rtl="0">
              <a:lnSpc>
                <a:spcPct val="90000"/>
              </a:lnSpc>
              <a:spcBef>
                <a:spcPts val="1000"/>
              </a:spcBef>
              <a:spcAft>
                <a:spcPts val="0"/>
              </a:spcAft>
              <a:buClr>
                <a:schemeClr val="dk1"/>
              </a:buClr>
              <a:buSzPts val="2000"/>
              <a:buChar char="•"/>
            </a:pPr>
            <a:r>
              <a:rPr lang="en-US" sz="2000"/>
              <a:t>Losses in thousands: Target variable</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9AF5EE-B6E5-4223-8570-A9EEF7A0124B}"/>
              </a:ext>
            </a:extLst>
          </p:cNvPr>
          <p:cNvSpPr txBox="1"/>
          <p:nvPr/>
        </p:nvSpPr>
        <p:spPr>
          <a:xfrm>
            <a:off x="884255" y="622998"/>
            <a:ext cx="2752677" cy="59093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0" indent="0">
              <a:lnSpc>
                <a:spcPct val="90000"/>
              </a:lnSpc>
              <a:buClr>
                <a:schemeClr val="dk1"/>
              </a:buClr>
              <a:buSzPts val="3600"/>
              <a:buFont typeface="Calibri"/>
              <a:buNone/>
              <a:defRPr sz="3600" b="1">
                <a:solidFill>
                  <a:schemeClr val="dk1"/>
                </a:solidFill>
                <a:latin typeface="Calibri"/>
                <a:ea typeface="Calibri"/>
                <a:cs typeface="Calibri"/>
                <a:sym typeface="Calibri"/>
              </a:defRPr>
            </a:lvl1pPr>
            <a:lvl2pPr>
              <a:buSzPts val="1400"/>
              <a:buNone/>
              <a:defRPr sz="1800"/>
            </a:lvl2pPr>
            <a:lvl3pPr>
              <a:buSzPts val="1400"/>
              <a:buNone/>
              <a:defRPr sz="1800"/>
            </a:lvl3pPr>
            <a:lvl4pPr>
              <a:buSzPts val="1400"/>
              <a:buNone/>
              <a:defRPr sz="1800"/>
            </a:lvl4pPr>
            <a:lvl5pPr>
              <a:buSzPts val="1400"/>
              <a:buNone/>
              <a:defRPr sz="1800"/>
            </a:lvl5pPr>
            <a:lvl6pPr>
              <a:buSzPts val="1400"/>
              <a:buNone/>
              <a:defRPr sz="1800"/>
            </a:lvl6pPr>
            <a:lvl7pPr>
              <a:buSzPts val="1400"/>
              <a:buNone/>
              <a:defRPr sz="1800"/>
            </a:lvl7pPr>
            <a:lvl8pPr>
              <a:buSzPts val="1400"/>
              <a:buNone/>
              <a:defRPr sz="1800"/>
            </a:lvl8pPr>
            <a:lvl9pPr>
              <a:buSzPts val="1400"/>
              <a:buNone/>
              <a:defRPr sz="1800"/>
            </a:lvl9pPr>
          </a:lstStyle>
          <a:p>
            <a:r>
              <a:rPr lang="en-US" dirty="0"/>
              <a:t>Key Concepts</a:t>
            </a:r>
            <a:endParaRPr lang="en-IN" dirty="0"/>
          </a:p>
        </p:txBody>
      </p:sp>
      <p:sp>
        <p:nvSpPr>
          <p:cNvPr id="3" name="TextBox 2">
            <a:extLst>
              <a:ext uri="{FF2B5EF4-FFF2-40B4-BE49-F238E27FC236}">
                <a16:creationId xmlns:a16="http://schemas.microsoft.com/office/drawing/2014/main" id="{F60A9200-2F26-4B5F-8441-4E58860B2F3C}"/>
              </a:ext>
            </a:extLst>
          </p:cNvPr>
          <p:cNvSpPr txBox="1"/>
          <p:nvPr/>
        </p:nvSpPr>
        <p:spPr>
          <a:xfrm>
            <a:off x="884255" y="1577590"/>
            <a:ext cx="11211724" cy="2462213"/>
          </a:xfrm>
          <a:prstGeom prst="rect">
            <a:avLst/>
          </a:prstGeom>
          <a:noFill/>
        </p:spPr>
        <p:txBody>
          <a:bodyPr wrap="none" rtlCol="0">
            <a:spAutoFit/>
          </a:bodyPr>
          <a:lstStyle/>
          <a:p>
            <a:pPr marL="285750" indent="-285750">
              <a:buFont typeface="Arial" panose="020B0604020202020204" pitchFamily="34" charset="0"/>
              <a:buChar char="•"/>
            </a:pPr>
            <a:r>
              <a:rPr lang="en-US" dirty="0"/>
              <a:t>One-hot coding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Accuracy and robustness – both important for model (uniform variance assumption </a:t>
            </a:r>
            <a:r>
              <a:rPr lang="en-US" dirty="0">
                <a:sym typeface="Wingdings" panose="05000000000000000000" pitchFamily="2" charset="2"/>
              </a:rPr>
              <a:t> </a:t>
            </a:r>
            <a:r>
              <a:rPr lang="en-US" dirty="0"/>
              <a:t>homoscedasticity)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Error distribution is standard normal  </a:t>
            </a:r>
            <a:r>
              <a:rPr lang="en-US" sz="1400" dirty="0"/>
              <a:t> (Y = Ŷ + e), e</a:t>
            </a:r>
            <a:r>
              <a:rPr lang="en-US" sz="1400" dirty="0">
                <a:sym typeface="Wingdings" panose="05000000000000000000" pitchFamily="2" charset="2"/>
              </a:rPr>
              <a:t> (0, </a:t>
            </a:r>
            <a:r>
              <a:rPr lang="el-GR" sz="1400" dirty="0">
                <a:sym typeface="Wingdings" panose="05000000000000000000" pitchFamily="2" charset="2"/>
              </a:rPr>
              <a:t>σ</a:t>
            </a:r>
            <a:r>
              <a:rPr lang="en-US" sz="1400" baseline="30000" dirty="0">
                <a:sym typeface="Wingdings" panose="05000000000000000000" pitchFamily="2" charset="2"/>
              </a:rPr>
              <a:t>2</a:t>
            </a:r>
            <a:r>
              <a:rPr lang="en-US" sz="1400" dirty="0">
                <a:sym typeface="Wingdings" panose="05000000000000000000" pitchFamily="2" charset="2"/>
              </a:rPr>
              <a:t>)</a:t>
            </a: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Variables independent of each other in LR however if the variables are correlated  multi-collinearity (measured using p-value and VIF)</a:t>
            </a: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Error (Loss-function) minimization is achieved thru the Gradient-Descent Algorithm</a:t>
            </a: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Linear Regression concepts understanding easily scale to understanding polynomial and other regression forms</a:t>
            </a:r>
            <a:endParaRPr lang="en-IN" dirty="0"/>
          </a:p>
        </p:txBody>
      </p:sp>
    </p:spTree>
    <p:extLst>
      <p:ext uri="{BB962C8B-B14F-4D97-AF65-F5344CB8AC3E}">
        <p14:creationId xmlns:p14="http://schemas.microsoft.com/office/powerpoint/2010/main" val="2776442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a:latin typeface="Calibri"/>
                <a:ea typeface="Calibri"/>
                <a:cs typeface="Calibri"/>
                <a:sym typeface="Calibri"/>
              </a:rPr>
              <a:t>Pros and Cons of Linear Regression</a:t>
            </a:r>
            <a:endParaRPr sz="3600">
              <a:latin typeface="Calibri"/>
              <a:ea typeface="Calibri"/>
              <a:cs typeface="Calibri"/>
              <a:sym typeface="Calibri"/>
            </a:endParaRPr>
          </a:p>
        </p:txBody>
      </p:sp>
      <p:sp>
        <p:nvSpPr>
          <p:cNvPr id="160" name="Google Shape;160;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sz="2400" b="1"/>
              <a:t>Advantages</a:t>
            </a:r>
            <a:endParaRPr/>
          </a:p>
          <a:p>
            <a:pPr marL="228600" lvl="0" indent="-228600" algn="l" rtl="0">
              <a:lnSpc>
                <a:spcPct val="90000"/>
              </a:lnSpc>
              <a:spcBef>
                <a:spcPts val="1000"/>
              </a:spcBef>
              <a:spcAft>
                <a:spcPts val="0"/>
              </a:spcAft>
              <a:buClr>
                <a:schemeClr val="dk1"/>
              </a:buClr>
              <a:buSzPts val="2400"/>
              <a:buFont typeface="Noto Sans Symbols"/>
              <a:buChar char="⮚"/>
            </a:pPr>
            <a:r>
              <a:rPr lang="en-US" sz="2400"/>
              <a:t> Simple to implement and easier to interpret the outputs coefficient.</a:t>
            </a:r>
            <a:endParaRPr/>
          </a:p>
          <a:p>
            <a:pPr marL="0" lvl="0" indent="0" algn="l" rtl="0">
              <a:lnSpc>
                <a:spcPct val="90000"/>
              </a:lnSpc>
              <a:spcBef>
                <a:spcPts val="1000"/>
              </a:spcBef>
              <a:spcAft>
                <a:spcPts val="0"/>
              </a:spcAft>
              <a:buClr>
                <a:schemeClr val="dk1"/>
              </a:buClr>
              <a:buSzPts val="2400"/>
              <a:buNone/>
            </a:pPr>
            <a:endParaRPr sz="2400"/>
          </a:p>
          <a:p>
            <a:pPr marL="0" lvl="0" indent="0" algn="l" rtl="0">
              <a:lnSpc>
                <a:spcPct val="90000"/>
              </a:lnSpc>
              <a:spcBef>
                <a:spcPts val="1000"/>
              </a:spcBef>
              <a:spcAft>
                <a:spcPts val="0"/>
              </a:spcAft>
              <a:buClr>
                <a:schemeClr val="dk1"/>
              </a:buClr>
              <a:buSzPts val="2400"/>
              <a:buNone/>
            </a:pPr>
            <a:r>
              <a:rPr lang="en-US" sz="2400" b="1"/>
              <a:t>Disadvantages</a:t>
            </a:r>
            <a:endParaRPr/>
          </a:p>
          <a:p>
            <a:pPr marL="228600" lvl="0" indent="-228600" algn="l" rtl="0">
              <a:lnSpc>
                <a:spcPct val="90000"/>
              </a:lnSpc>
              <a:spcBef>
                <a:spcPts val="1000"/>
              </a:spcBef>
              <a:spcAft>
                <a:spcPts val="0"/>
              </a:spcAft>
              <a:buClr>
                <a:schemeClr val="dk1"/>
              </a:buClr>
              <a:buSzPts val="2400"/>
              <a:buFont typeface="Noto Sans Symbols"/>
              <a:buChar char="⮚"/>
            </a:pPr>
            <a:r>
              <a:rPr lang="en-US" sz="2400"/>
              <a:t>Assumes a linear relationships between dependent and independent variables.</a:t>
            </a:r>
            <a:endParaRPr/>
          </a:p>
          <a:p>
            <a:pPr marL="228600" lvl="0" indent="-228600" algn="l" rtl="0">
              <a:lnSpc>
                <a:spcPct val="90000"/>
              </a:lnSpc>
              <a:spcBef>
                <a:spcPts val="1000"/>
              </a:spcBef>
              <a:spcAft>
                <a:spcPts val="0"/>
              </a:spcAft>
              <a:buClr>
                <a:schemeClr val="dk1"/>
              </a:buClr>
              <a:buSzPts val="2400"/>
              <a:buFont typeface="Noto Sans Symbols"/>
              <a:buChar char="⮚"/>
            </a:pPr>
            <a:r>
              <a:rPr lang="en-US" sz="2400"/>
              <a:t>Outliers can have huge effects on regression.</a:t>
            </a:r>
            <a:endParaRPr/>
          </a:p>
          <a:p>
            <a:pPr marL="228600" lvl="0" indent="-228600" algn="l" rtl="0">
              <a:lnSpc>
                <a:spcPct val="90000"/>
              </a:lnSpc>
              <a:spcBef>
                <a:spcPts val="1000"/>
              </a:spcBef>
              <a:spcAft>
                <a:spcPts val="0"/>
              </a:spcAft>
              <a:buClr>
                <a:schemeClr val="dk1"/>
              </a:buClr>
              <a:buSzPts val="2400"/>
              <a:buFont typeface="Noto Sans Symbols"/>
              <a:buChar char="⮚"/>
            </a:pPr>
            <a:r>
              <a:rPr lang="en-US" sz="2400"/>
              <a:t>Linear Regression assume independence between attributes.</a:t>
            </a:r>
            <a:endParaRPr sz="2400"/>
          </a:p>
          <a:p>
            <a:pPr marL="0" lvl="0" indent="0" algn="l" rtl="0">
              <a:lnSpc>
                <a:spcPct val="90000"/>
              </a:lnSpc>
              <a:spcBef>
                <a:spcPts val="1000"/>
              </a:spcBef>
              <a:spcAft>
                <a:spcPts val="0"/>
              </a:spcAft>
              <a:buClr>
                <a:schemeClr val="dk1"/>
              </a:buClr>
              <a:buSzPts val="2400"/>
              <a:buNone/>
            </a:pP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b="1" dirty="0"/>
              <a:t>Case Study Contd.</a:t>
            </a:r>
            <a:endParaRPr sz="3600" b="1" dirty="0"/>
          </a:p>
        </p:txBody>
      </p:sp>
      <p:sp>
        <p:nvSpPr>
          <p:cNvPr id="181" name="Google Shape;18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b="1"/>
              <a:t>Steps to follow:</a:t>
            </a:r>
            <a:endParaRPr/>
          </a:p>
          <a:p>
            <a:pPr marL="228600" lvl="0" indent="-101600" algn="l" rtl="0">
              <a:lnSpc>
                <a:spcPct val="90000"/>
              </a:lnSpc>
              <a:spcBef>
                <a:spcPts val="1000"/>
              </a:spcBef>
              <a:spcAft>
                <a:spcPts val="0"/>
              </a:spcAft>
              <a:buClr>
                <a:schemeClr val="dk1"/>
              </a:buClr>
              <a:buSzPts val="2000"/>
              <a:buNone/>
            </a:pPr>
            <a:endParaRPr sz="2000"/>
          </a:p>
          <a:p>
            <a:pPr marL="228600" lvl="0" indent="-228600" algn="l" rtl="0">
              <a:lnSpc>
                <a:spcPct val="90000"/>
              </a:lnSpc>
              <a:spcBef>
                <a:spcPts val="1000"/>
              </a:spcBef>
              <a:spcAft>
                <a:spcPts val="0"/>
              </a:spcAft>
              <a:buClr>
                <a:schemeClr val="dk1"/>
              </a:buClr>
              <a:buSzPts val="2000"/>
              <a:buChar char="•"/>
            </a:pPr>
            <a:r>
              <a:rPr lang="en-US" sz="2000"/>
              <a:t>Import libraries</a:t>
            </a:r>
            <a:endParaRPr/>
          </a:p>
          <a:p>
            <a:pPr marL="228600" lvl="0" indent="-228600" algn="l" rtl="0">
              <a:lnSpc>
                <a:spcPct val="90000"/>
              </a:lnSpc>
              <a:spcBef>
                <a:spcPts val="1000"/>
              </a:spcBef>
              <a:spcAft>
                <a:spcPts val="0"/>
              </a:spcAft>
              <a:buClr>
                <a:schemeClr val="dk1"/>
              </a:buClr>
              <a:buSzPts val="2000"/>
              <a:buChar char="•"/>
            </a:pPr>
            <a:r>
              <a:rPr lang="en-US" sz="2000"/>
              <a:t>Get the data</a:t>
            </a:r>
            <a:endParaRPr/>
          </a:p>
          <a:p>
            <a:pPr marL="228600" lvl="0" indent="-228600" algn="l" rtl="0">
              <a:lnSpc>
                <a:spcPct val="90000"/>
              </a:lnSpc>
              <a:spcBef>
                <a:spcPts val="1000"/>
              </a:spcBef>
              <a:spcAft>
                <a:spcPts val="0"/>
              </a:spcAft>
              <a:buClr>
                <a:schemeClr val="dk1"/>
              </a:buClr>
              <a:buSzPts val="2000"/>
              <a:buChar char="•"/>
            </a:pPr>
            <a:r>
              <a:rPr lang="en-US" sz="2000"/>
              <a:t>Find top 5 headings from the data</a:t>
            </a:r>
            <a:endParaRPr/>
          </a:p>
          <a:p>
            <a:pPr marL="228600" lvl="0" indent="-228600" algn="l" rtl="0">
              <a:lnSpc>
                <a:spcPct val="90000"/>
              </a:lnSpc>
              <a:spcBef>
                <a:spcPts val="1000"/>
              </a:spcBef>
              <a:spcAft>
                <a:spcPts val="0"/>
              </a:spcAft>
              <a:buClr>
                <a:schemeClr val="dk1"/>
              </a:buClr>
              <a:buSzPts val="2000"/>
              <a:buChar char="•"/>
            </a:pPr>
            <a:r>
              <a:rPr lang="en-US" sz="2000"/>
              <a:t>Plot histograms</a:t>
            </a:r>
            <a:endParaRPr/>
          </a:p>
          <a:p>
            <a:pPr marL="228600" lvl="0" indent="-228600" algn="l" rtl="0">
              <a:lnSpc>
                <a:spcPct val="90000"/>
              </a:lnSpc>
              <a:spcBef>
                <a:spcPts val="1000"/>
              </a:spcBef>
              <a:spcAft>
                <a:spcPts val="0"/>
              </a:spcAft>
              <a:buClr>
                <a:schemeClr val="dk1"/>
              </a:buClr>
              <a:buSzPts val="2000"/>
              <a:buChar char="•"/>
            </a:pPr>
            <a:r>
              <a:rPr lang="en-US" sz="2000"/>
              <a:t>Find the correlation between variables.</a:t>
            </a:r>
            <a:endParaRPr/>
          </a:p>
          <a:p>
            <a:pPr marL="228600" lvl="0" indent="-228600" algn="l" rtl="0">
              <a:lnSpc>
                <a:spcPct val="90000"/>
              </a:lnSpc>
              <a:spcBef>
                <a:spcPts val="1000"/>
              </a:spcBef>
              <a:spcAft>
                <a:spcPts val="0"/>
              </a:spcAft>
              <a:buClr>
                <a:schemeClr val="dk1"/>
              </a:buClr>
              <a:buSzPts val="2000"/>
              <a:buChar char="•"/>
            </a:pPr>
            <a:r>
              <a:rPr lang="en-US" sz="2000"/>
              <a:t>Drop variables which are of no use to the model.</a:t>
            </a:r>
            <a:endParaRPr/>
          </a:p>
          <a:p>
            <a:pPr marL="228600" lvl="0" indent="-228600" algn="l" rtl="0">
              <a:lnSpc>
                <a:spcPct val="90000"/>
              </a:lnSpc>
              <a:spcBef>
                <a:spcPts val="1000"/>
              </a:spcBef>
              <a:spcAft>
                <a:spcPts val="0"/>
              </a:spcAft>
              <a:buClr>
                <a:schemeClr val="dk1"/>
              </a:buClr>
              <a:buSzPts val="2000"/>
              <a:buChar char="•"/>
            </a:pPr>
            <a:r>
              <a:rPr lang="en-US" sz="2000"/>
              <a:t>Find the model using coefficients</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4B70B1-04C3-4A08-A728-17A67CFE293B}"/>
              </a:ext>
            </a:extLst>
          </p:cNvPr>
          <p:cNvSpPr txBox="1"/>
          <p:nvPr/>
        </p:nvSpPr>
        <p:spPr>
          <a:xfrm>
            <a:off x="715945" y="517803"/>
            <a:ext cx="9734340" cy="5909310"/>
          </a:xfrm>
          <a:prstGeom prst="rect">
            <a:avLst/>
          </a:prstGeom>
          <a:noFill/>
        </p:spPr>
        <p:txBody>
          <a:bodyPr wrap="square">
            <a:spAutoFit/>
          </a:bodyPr>
          <a:lstStyle/>
          <a:p>
            <a:endParaRPr lang="en-IN" dirty="0"/>
          </a:p>
          <a:p>
            <a:endParaRPr lang="en-IN" dirty="0"/>
          </a:p>
          <a:p>
            <a:endParaRPr lang="en-IN"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2"/>
              </a:rPr>
              <a:t>https://towardsdatascience.com/machine-learning-an-introduction-23b84d51e6d0?gi=a05e6ebea37b</a:t>
            </a:r>
            <a:endParaRPr kumimoji="0" lang="en-US" altLang="en-US" sz="1400" b="0" i="0" u="none" strike="noStrike" cap="none" normalizeH="0" baseline="0" dirty="0">
              <a:ln>
                <a:noFill/>
              </a:ln>
              <a:solidFill>
                <a:srgbClr val="1155CC"/>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1155CC"/>
              </a:solidFill>
              <a:latin typeface="Arial" panose="020B0604020202020204" pitchFamily="34" charset="0"/>
              <a:cs typeface="Arial" panose="020B0604020202020204" pitchFamily="34" charset="0"/>
            </a:endParaRPr>
          </a:p>
          <a:p>
            <a:pPr eaLnBrk="0" fontAlgn="base" hangingPunct="0">
              <a:spcBef>
                <a:spcPct val="0"/>
              </a:spcBef>
              <a:spcAft>
                <a:spcPct val="0"/>
              </a:spcAft>
              <a:buClrTx/>
            </a:pPr>
            <a:endParaRPr kumimoji="0" lang="en-US" altLang="en-US" sz="14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3"/>
            </a:endParaRPr>
          </a:p>
          <a:p>
            <a:pPr eaLnBrk="0" fontAlgn="base" hangingPunct="0">
              <a:spcBef>
                <a:spcPct val="0"/>
              </a:spcBef>
              <a:spcAft>
                <a:spcPct val="0"/>
              </a:spcAft>
              <a:buClrTx/>
            </a:pPr>
            <a:r>
              <a:rPr kumimoji="0" lang="en-US" altLang="en-US" sz="14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3"/>
              </a:rPr>
              <a:t>https://www.nature.com/articles/nmeth.4551</a:t>
            </a:r>
            <a:endParaRPr kumimoji="0" lang="en-US" altLang="en-US" sz="1400" b="0" i="0" u="none" strike="noStrike" cap="none" normalizeH="0" baseline="0" dirty="0">
              <a:ln>
                <a:noFill/>
              </a:ln>
              <a:solidFill>
                <a:srgbClr val="1155CC"/>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1155CC"/>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4"/>
              </a:rPr>
              <a:t>https://datajobs.com/data-science-repo/Supervised-Learning-[SB-Kotsiantis].pdf</a:t>
            </a:r>
            <a:endParaRPr kumimoji="0" lang="en-US" altLang="en-US" sz="1400" b="0" i="0" u="none" strike="noStrike" cap="none" normalizeH="0" baseline="0" dirty="0">
              <a:ln>
                <a:noFill/>
              </a:ln>
              <a:solidFill>
                <a:srgbClr val="1155CC"/>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endParaRPr lang="en-IN" dirty="0">
              <a:hlinkClick r:id="rId5"/>
            </a:endParaRPr>
          </a:p>
          <a:p>
            <a:r>
              <a:rPr lang="en-IN" dirty="0">
                <a:hlinkClick r:id="rId5"/>
              </a:rPr>
              <a:t>http://www.utstat.toronto.edu/~brunner/books/LinearModelsInStatistics.pdf</a:t>
            </a:r>
          </a:p>
          <a:p>
            <a:endParaRPr lang="en-IN" dirty="0">
              <a:hlinkClick r:id="rId5"/>
            </a:endParaRPr>
          </a:p>
          <a:p>
            <a:endParaRPr lang="en-IN" dirty="0">
              <a:hlinkClick r:id="rId5"/>
            </a:endParaRPr>
          </a:p>
          <a:p>
            <a:r>
              <a:rPr lang="en-IN" dirty="0">
                <a:hlinkClick r:id="rId5"/>
              </a:rPr>
              <a:t>https://towardsdatascience.com/simple-and-multiple-linear-regression-in-python-c928425168f9</a:t>
            </a:r>
            <a:endParaRPr lang="en-IN" dirty="0"/>
          </a:p>
          <a:p>
            <a:endParaRPr lang="en-IN" dirty="0"/>
          </a:p>
          <a:p>
            <a:endParaRPr lang="en-IN" dirty="0"/>
          </a:p>
          <a:p>
            <a:r>
              <a:rPr lang="en-IN" dirty="0">
                <a:hlinkClick r:id="rId6"/>
              </a:rPr>
              <a:t>https://towardsdatascience.com/introduction-to-machine-learning-algorithms-linear-regression-14c4e325882a</a:t>
            </a:r>
            <a:endParaRPr lang="en-IN" dirty="0"/>
          </a:p>
          <a:p>
            <a:endParaRPr lang="en-IN" dirty="0"/>
          </a:p>
          <a:p>
            <a:endParaRPr lang="en-IN" dirty="0"/>
          </a:p>
          <a:p>
            <a:r>
              <a:rPr lang="en-IN" dirty="0">
                <a:hlinkClick r:id="rId7"/>
              </a:rPr>
              <a:t>https://towardsdatascience.com/linear-regression-detailed-view-ea73175f6e86</a:t>
            </a:r>
            <a:endParaRPr lang="en-IN" dirty="0"/>
          </a:p>
          <a:p>
            <a:endParaRPr lang="en-IN" dirty="0"/>
          </a:p>
          <a:p>
            <a:endParaRPr lang="en-IN" dirty="0"/>
          </a:p>
          <a:p>
            <a:r>
              <a:rPr lang="en-IN" dirty="0">
                <a:hlinkClick r:id="rId8"/>
              </a:rPr>
              <a:t>https://towardsdatascience.com/linear-regression-using-gradient-descent-97a6c8700931</a:t>
            </a:r>
            <a:endParaRPr lang="en-IN" dirty="0"/>
          </a:p>
          <a:p>
            <a:endParaRPr lang="en-IN" dirty="0"/>
          </a:p>
        </p:txBody>
      </p:sp>
      <p:sp>
        <p:nvSpPr>
          <p:cNvPr id="4" name="Google Shape;180;p14">
            <a:extLst>
              <a:ext uri="{FF2B5EF4-FFF2-40B4-BE49-F238E27FC236}">
                <a16:creationId xmlns:a16="http://schemas.microsoft.com/office/drawing/2014/main" id="{33AD1EC1-8124-4AE0-8584-EAD39402BF37}"/>
              </a:ext>
            </a:extLst>
          </p:cNvPr>
          <p:cNvSpPr txBox="1">
            <a:spLocks/>
          </p:cNvSpPr>
          <p:nvPr/>
        </p:nvSpPr>
        <p:spPr>
          <a:xfrm>
            <a:off x="838200" y="365126"/>
            <a:ext cx="10515600" cy="870822"/>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chemeClr val="dk1"/>
              </a:buClr>
              <a:buSzPts val="3600"/>
              <a:buFont typeface="Calibri"/>
              <a:buNone/>
            </a:pPr>
            <a:r>
              <a:rPr lang="en-US" sz="3600" b="1" dirty="0"/>
              <a:t>References</a:t>
            </a:r>
          </a:p>
        </p:txBody>
      </p:sp>
    </p:spTree>
    <p:extLst>
      <p:ext uri="{BB962C8B-B14F-4D97-AF65-F5344CB8AC3E}">
        <p14:creationId xmlns:p14="http://schemas.microsoft.com/office/powerpoint/2010/main" val="1339464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5E1E5BF0-477C-4DC3-AE94-97B3D8DBECE3}"/>
              </a:ext>
            </a:extLst>
          </p:cNvPr>
          <p:cNvGrpSpPr/>
          <p:nvPr/>
        </p:nvGrpSpPr>
        <p:grpSpPr>
          <a:xfrm>
            <a:off x="-64004" y="-76520"/>
            <a:ext cx="2123809" cy="2989507"/>
            <a:chOff x="-64004" y="-76520"/>
            <a:chExt cx="2123809" cy="2989507"/>
          </a:xfrm>
        </p:grpSpPr>
        <p:sp>
          <p:nvSpPr>
            <p:cNvPr id="33" name="Freeform: Shape 32">
              <a:extLst>
                <a:ext uri="{FF2B5EF4-FFF2-40B4-BE49-F238E27FC236}">
                  <a16:creationId xmlns:a16="http://schemas.microsoft.com/office/drawing/2014/main" id="{10D6F2C5-9A4F-4AE3-BB66-2BBF055188EE}"/>
                </a:ext>
              </a:extLst>
            </p:cNvPr>
            <p:cNvSpPr/>
            <p:nvPr/>
          </p:nvSpPr>
          <p:spPr>
            <a:xfrm>
              <a:off x="-64004" y="-76520"/>
              <a:ext cx="2123809" cy="2989507"/>
            </a:xfrm>
            <a:custGeom>
              <a:avLst/>
              <a:gdLst>
                <a:gd name="connsiteX0" fmla="*/ 1498600 w 2019583"/>
                <a:gd name="connsiteY0" fmla="*/ 25400 h 2960630"/>
                <a:gd name="connsiteX1" fmla="*/ 1498600 w 2019583"/>
                <a:gd name="connsiteY1" fmla="*/ 25400 h 2960630"/>
                <a:gd name="connsiteX2" fmla="*/ 1409700 w 2019583"/>
                <a:gd name="connsiteY2" fmla="*/ 292100 h 2960630"/>
                <a:gd name="connsiteX3" fmla="*/ 1422400 w 2019583"/>
                <a:gd name="connsiteY3" fmla="*/ 596900 h 2960630"/>
                <a:gd name="connsiteX4" fmla="*/ 1447800 w 2019583"/>
                <a:gd name="connsiteY4" fmla="*/ 635000 h 2960630"/>
                <a:gd name="connsiteX5" fmla="*/ 1498600 w 2019583"/>
                <a:gd name="connsiteY5" fmla="*/ 749300 h 2960630"/>
                <a:gd name="connsiteX6" fmla="*/ 1600200 w 2019583"/>
                <a:gd name="connsiteY6" fmla="*/ 914400 h 2960630"/>
                <a:gd name="connsiteX7" fmla="*/ 1612900 w 2019583"/>
                <a:gd name="connsiteY7" fmla="*/ 965200 h 2960630"/>
                <a:gd name="connsiteX8" fmla="*/ 1778000 w 2019583"/>
                <a:gd name="connsiteY8" fmla="*/ 1155700 h 2960630"/>
                <a:gd name="connsiteX9" fmla="*/ 1816100 w 2019583"/>
                <a:gd name="connsiteY9" fmla="*/ 1206500 h 2960630"/>
                <a:gd name="connsiteX10" fmla="*/ 1841500 w 2019583"/>
                <a:gd name="connsiteY10" fmla="*/ 1257300 h 2960630"/>
                <a:gd name="connsiteX11" fmla="*/ 1879600 w 2019583"/>
                <a:gd name="connsiteY11" fmla="*/ 1295400 h 2960630"/>
                <a:gd name="connsiteX12" fmla="*/ 1943100 w 2019583"/>
                <a:gd name="connsiteY12" fmla="*/ 1371600 h 2960630"/>
                <a:gd name="connsiteX13" fmla="*/ 1981200 w 2019583"/>
                <a:gd name="connsiteY13" fmla="*/ 1422400 h 2960630"/>
                <a:gd name="connsiteX14" fmla="*/ 2019300 w 2019583"/>
                <a:gd name="connsiteY14" fmla="*/ 1701800 h 2960630"/>
                <a:gd name="connsiteX15" fmla="*/ 2006600 w 2019583"/>
                <a:gd name="connsiteY15" fmla="*/ 1892300 h 2960630"/>
                <a:gd name="connsiteX16" fmla="*/ 1993900 w 2019583"/>
                <a:gd name="connsiteY16" fmla="*/ 1981200 h 2960630"/>
                <a:gd name="connsiteX17" fmla="*/ 1968500 w 2019583"/>
                <a:gd name="connsiteY17" fmla="*/ 2095500 h 2960630"/>
                <a:gd name="connsiteX18" fmla="*/ 1930400 w 2019583"/>
                <a:gd name="connsiteY18" fmla="*/ 2311400 h 2960630"/>
                <a:gd name="connsiteX19" fmla="*/ 1892300 w 2019583"/>
                <a:gd name="connsiteY19" fmla="*/ 2425700 h 2960630"/>
                <a:gd name="connsiteX20" fmla="*/ 1841500 w 2019583"/>
                <a:gd name="connsiteY20" fmla="*/ 2476500 h 2960630"/>
                <a:gd name="connsiteX21" fmla="*/ 1739900 w 2019583"/>
                <a:gd name="connsiteY21" fmla="*/ 2603500 h 2960630"/>
                <a:gd name="connsiteX22" fmla="*/ 1562100 w 2019583"/>
                <a:gd name="connsiteY22" fmla="*/ 2692400 h 2960630"/>
                <a:gd name="connsiteX23" fmla="*/ 1485900 w 2019583"/>
                <a:gd name="connsiteY23" fmla="*/ 2730500 h 2960630"/>
                <a:gd name="connsiteX24" fmla="*/ 1193800 w 2019583"/>
                <a:gd name="connsiteY24" fmla="*/ 2794000 h 2960630"/>
                <a:gd name="connsiteX25" fmla="*/ 1092200 w 2019583"/>
                <a:gd name="connsiteY25" fmla="*/ 2819400 h 2960630"/>
                <a:gd name="connsiteX26" fmla="*/ 876300 w 2019583"/>
                <a:gd name="connsiteY26" fmla="*/ 2857500 h 2960630"/>
                <a:gd name="connsiteX27" fmla="*/ 495300 w 2019583"/>
                <a:gd name="connsiteY27" fmla="*/ 2882900 h 2960630"/>
                <a:gd name="connsiteX28" fmla="*/ 393700 w 2019583"/>
                <a:gd name="connsiteY28" fmla="*/ 2908300 h 2960630"/>
                <a:gd name="connsiteX29" fmla="*/ 304800 w 2019583"/>
                <a:gd name="connsiteY29" fmla="*/ 2921000 h 2960630"/>
                <a:gd name="connsiteX30" fmla="*/ 114300 w 2019583"/>
                <a:gd name="connsiteY30" fmla="*/ 2946400 h 2960630"/>
                <a:gd name="connsiteX31" fmla="*/ 0 w 2019583"/>
                <a:gd name="connsiteY31" fmla="*/ 2959100 h 2960630"/>
                <a:gd name="connsiteX32" fmla="*/ 12700 w 2019583"/>
                <a:gd name="connsiteY32" fmla="*/ 0 h 2960630"/>
                <a:gd name="connsiteX33" fmla="*/ 1498600 w 2019583"/>
                <a:gd name="connsiteY33" fmla="*/ 25400 h 296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19583" h="2960630">
                  <a:moveTo>
                    <a:pt x="1498600" y="25400"/>
                  </a:moveTo>
                  <a:lnTo>
                    <a:pt x="1498600" y="25400"/>
                  </a:lnTo>
                  <a:cubicBezTo>
                    <a:pt x="1486432" y="57036"/>
                    <a:pt x="1411591" y="231604"/>
                    <a:pt x="1409700" y="292100"/>
                  </a:cubicBezTo>
                  <a:cubicBezTo>
                    <a:pt x="1406524" y="393739"/>
                    <a:pt x="1411170" y="495834"/>
                    <a:pt x="1422400" y="596900"/>
                  </a:cubicBezTo>
                  <a:cubicBezTo>
                    <a:pt x="1424086" y="612070"/>
                    <a:pt x="1439333" y="622300"/>
                    <a:pt x="1447800" y="635000"/>
                  </a:cubicBezTo>
                  <a:cubicBezTo>
                    <a:pt x="1469048" y="719991"/>
                    <a:pt x="1447898" y="656347"/>
                    <a:pt x="1498600" y="749300"/>
                  </a:cubicBezTo>
                  <a:cubicBezTo>
                    <a:pt x="1573904" y="887357"/>
                    <a:pt x="1493370" y="764838"/>
                    <a:pt x="1600200" y="914400"/>
                  </a:cubicBezTo>
                  <a:cubicBezTo>
                    <a:pt x="1604433" y="931333"/>
                    <a:pt x="1604105" y="950123"/>
                    <a:pt x="1612900" y="965200"/>
                  </a:cubicBezTo>
                  <a:cubicBezTo>
                    <a:pt x="1717936" y="1145261"/>
                    <a:pt x="1655512" y="992383"/>
                    <a:pt x="1778000" y="1155700"/>
                  </a:cubicBezTo>
                  <a:cubicBezTo>
                    <a:pt x="1790700" y="1172633"/>
                    <a:pt x="1804882" y="1188551"/>
                    <a:pt x="1816100" y="1206500"/>
                  </a:cubicBezTo>
                  <a:cubicBezTo>
                    <a:pt x="1826134" y="1222554"/>
                    <a:pt x="1830496" y="1241894"/>
                    <a:pt x="1841500" y="1257300"/>
                  </a:cubicBezTo>
                  <a:cubicBezTo>
                    <a:pt x="1851939" y="1271915"/>
                    <a:pt x="1866900" y="1282700"/>
                    <a:pt x="1879600" y="1295400"/>
                  </a:cubicBezTo>
                  <a:cubicBezTo>
                    <a:pt x="1903856" y="1368169"/>
                    <a:pt x="1873902" y="1302402"/>
                    <a:pt x="1943100" y="1371600"/>
                  </a:cubicBezTo>
                  <a:cubicBezTo>
                    <a:pt x="1958067" y="1386567"/>
                    <a:pt x="1968500" y="1405467"/>
                    <a:pt x="1981200" y="1422400"/>
                  </a:cubicBezTo>
                  <a:cubicBezTo>
                    <a:pt x="2000872" y="1520759"/>
                    <a:pt x="2015680" y="1585975"/>
                    <a:pt x="2019300" y="1701800"/>
                  </a:cubicBezTo>
                  <a:cubicBezTo>
                    <a:pt x="2021288" y="1765410"/>
                    <a:pt x="2012362" y="1828920"/>
                    <a:pt x="2006600" y="1892300"/>
                  </a:cubicBezTo>
                  <a:cubicBezTo>
                    <a:pt x="2003890" y="1922111"/>
                    <a:pt x="1998452" y="1951614"/>
                    <a:pt x="1993900" y="1981200"/>
                  </a:cubicBezTo>
                  <a:cubicBezTo>
                    <a:pt x="1981128" y="2064219"/>
                    <a:pt x="1988236" y="2036291"/>
                    <a:pt x="1968500" y="2095500"/>
                  </a:cubicBezTo>
                  <a:cubicBezTo>
                    <a:pt x="1944375" y="2384999"/>
                    <a:pt x="1978995" y="2149418"/>
                    <a:pt x="1930400" y="2311400"/>
                  </a:cubicBezTo>
                  <a:cubicBezTo>
                    <a:pt x="1913632" y="2367293"/>
                    <a:pt x="1927665" y="2378547"/>
                    <a:pt x="1892300" y="2425700"/>
                  </a:cubicBezTo>
                  <a:cubicBezTo>
                    <a:pt x="1877932" y="2444858"/>
                    <a:pt x="1857085" y="2458318"/>
                    <a:pt x="1841500" y="2476500"/>
                  </a:cubicBezTo>
                  <a:cubicBezTo>
                    <a:pt x="1806219" y="2517662"/>
                    <a:pt x="1788390" y="2579255"/>
                    <a:pt x="1739900" y="2603500"/>
                  </a:cubicBezTo>
                  <a:lnTo>
                    <a:pt x="1562100" y="2692400"/>
                  </a:lnTo>
                  <a:cubicBezTo>
                    <a:pt x="1536700" y="2705100"/>
                    <a:pt x="1513650" y="2724467"/>
                    <a:pt x="1485900" y="2730500"/>
                  </a:cubicBezTo>
                  <a:cubicBezTo>
                    <a:pt x="1388533" y="2751667"/>
                    <a:pt x="1290466" y="2769834"/>
                    <a:pt x="1193800" y="2794000"/>
                  </a:cubicBezTo>
                  <a:cubicBezTo>
                    <a:pt x="1159933" y="2802467"/>
                    <a:pt x="1126431" y="2812554"/>
                    <a:pt x="1092200" y="2819400"/>
                  </a:cubicBezTo>
                  <a:cubicBezTo>
                    <a:pt x="1020540" y="2833732"/>
                    <a:pt x="949287" y="2853851"/>
                    <a:pt x="876300" y="2857500"/>
                  </a:cubicBezTo>
                  <a:cubicBezTo>
                    <a:pt x="579809" y="2872325"/>
                    <a:pt x="706652" y="2861765"/>
                    <a:pt x="495300" y="2882900"/>
                  </a:cubicBezTo>
                  <a:cubicBezTo>
                    <a:pt x="461433" y="2891367"/>
                    <a:pt x="427931" y="2901454"/>
                    <a:pt x="393700" y="2908300"/>
                  </a:cubicBezTo>
                  <a:cubicBezTo>
                    <a:pt x="364347" y="2914171"/>
                    <a:pt x="334472" y="2917044"/>
                    <a:pt x="304800" y="2921000"/>
                  </a:cubicBezTo>
                  <a:cubicBezTo>
                    <a:pt x="58607" y="2953826"/>
                    <a:pt x="337753" y="2914478"/>
                    <a:pt x="114300" y="2946400"/>
                  </a:cubicBezTo>
                  <a:cubicBezTo>
                    <a:pt x="52103" y="2967132"/>
                    <a:pt x="89587" y="2959100"/>
                    <a:pt x="0" y="2959100"/>
                  </a:cubicBezTo>
                  <a:cubicBezTo>
                    <a:pt x="4233" y="1972733"/>
                    <a:pt x="8467" y="986367"/>
                    <a:pt x="12700" y="0"/>
                  </a:cubicBezTo>
                  <a:lnTo>
                    <a:pt x="1498600" y="25400"/>
                  </a:lnTo>
                  <a:close/>
                </a:path>
              </a:pathLst>
            </a:custGeom>
            <a:solidFill>
              <a:schemeClr val="accent4">
                <a:lumMod val="40000"/>
                <a:lumOff val="60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lowchart: Connector 2">
              <a:extLst>
                <a:ext uri="{FF2B5EF4-FFF2-40B4-BE49-F238E27FC236}">
                  <a16:creationId xmlns:a16="http://schemas.microsoft.com/office/drawing/2014/main" id="{C2ED2EBD-0E91-49AA-A2B2-7C2E1C975791}"/>
                </a:ext>
              </a:extLst>
            </p:cNvPr>
            <p:cNvSpPr/>
            <p:nvPr/>
          </p:nvSpPr>
          <p:spPr>
            <a:xfrm>
              <a:off x="275760" y="897088"/>
              <a:ext cx="1283854" cy="1293091"/>
            </a:xfrm>
            <a:prstGeom prst="flowChartConnector">
              <a:avLst/>
            </a:prstGeom>
            <a:gradFill flip="none" rotWithShape="1">
              <a:gsLst>
                <a:gs pos="0">
                  <a:schemeClr val="accent1">
                    <a:lumMod val="75000"/>
                  </a:schemeClr>
                </a:gs>
                <a:gs pos="50000">
                  <a:schemeClr val="accent1">
                    <a:tint val="44500"/>
                    <a:satMod val="160000"/>
                  </a:schemeClr>
                </a:gs>
                <a:gs pos="100000">
                  <a:schemeClr val="accent1">
                    <a:tint val="23500"/>
                    <a:satMod val="160000"/>
                  </a:schemeClr>
                </a:gs>
              </a:gsLst>
              <a:path path="circle">
                <a:fillToRect t="100000" r="100000"/>
              </a:path>
              <a:tileRect l="-100000" b="-100000"/>
            </a:gra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effectLst>
                    <a:outerShdw blurRad="38100" dist="38100" dir="2700000" algn="tl">
                      <a:srgbClr val="000000">
                        <a:alpha val="43137"/>
                      </a:srgbClr>
                    </a:outerShdw>
                  </a:effectLst>
                </a:rPr>
                <a:t>World</a:t>
              </a:r>
            </a:p>
            <a:p>
              <a:pPr algn="ctr"/>
              <a:r>
                <a:rPr lang="en-US" i="1" dirty="0">
                  <a:solidFill>
                    <a:schemeClr val="tx1"/>
                  </a:solidFill>
                </a:rPr>
                <a:t>(Data</a:t>
              </a:r>
            </a:p>
            <a:p>
              <a:pPr algn="ctr"/>
              <a:r>
                <a:rPr lang="en-US" i="1" dirty="0">
                  <a:solidFill>
                    <a:schemeClr val="tx1"/>
                  </a:solidFill>
                </a:rPr>
                <a:t>Source)</a:t>
              </a:r>
              <a:endParaRPr lang="en-IN" i="1" dirty="0">
                <a:solidFill>
                  <a:schemeClr val="tx1"/>
                </a:solidFill>
              </a:endParaRPr>
            </a:p>
          </p:txBody>
        </p:sp>
      </p:grpSp>
      <p:grpSp>
        <p:nvGrpSpPr>
          <p:cNvPr id="41" name="Group 40">
            <a:extLst>
              <a:ext uri="{FF2B5EF4-FFF2-40B4-BE49-F238E27FC236}">
                <a16:creationId xmlns:a16="http://schemas.microsoft.com/office/drawing/2014/main" id="{E338498B-A360-48B3-8FC8-FB9B28C7F36E}"/>
              </a:ext>
            </a:extLst>
          </p:cNvPr>
          <p:cNvGrpSpPr/>
          <p:nvPr/>
        </p:nvGrpSpPr>
        <p:grpSpPr>
          <a:xfrm>
            <a:off x="2059805" y="1527178"/>
            <a:ext cx="1102950" cy="307777"/>
            <a:chOff x="2059805" y="1527178"/>
            <a:chExt cx="1102950" cy="307777"/>
          </a:xfrm>
        </p:grpSpPr>
        <p:sp>
          <p:nvSpPr>
            <p:cNvPr id="4" name="Arrow: Right 3">
              <a:extLst>
                <a:ext uri="{FF2B5EF4-FFF2-40B4-BE49-F238E27FC236}">
                  <a16:creationId xmlns:a16="http://schemas.microsoft.com/office/drawing/2014/main" id="{7374A109-74E9-4EF6-ACFC-240611BEADEC}"/>
                </a:ext>
              </a:extLst>
            </p:cNvPr>
            <p:cNvSpPr/>
            <p:nvPr/>
          </p:nvSpPr>
          <p:spPr>
            <a:xfrm>
              <a:off x="2059805" y="1594440"/>
              <a:ext cx="356135" cy="173255"/>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2D2D61BE-BE34-408C-A042-E9F942C7B0C3}"/>
                </a:ext>
              </a:extLst>
            </p:cNvPr>
            <p:cNvSpPr txBox="1"/>
            <p:nvPr/>
          </p:nvSpPr>
          <p:spPr>
            <a:xfrm>
              <a:off x="2599780" y="1527178"/>
              <a:ext cx="562975" cy="307777"/>
            </a:xfrm>
            <a:prstGeom prst="rect">
              <a:avLst/>
            </a:prstGeom>
            <a:noFill/>
            <a:ln>
              <a:solidFill>
                <a:schemeClr val="tx1">
                  <a:lumMod val="65000"/>
                  <a:lumOff val="35000"/>
                </a:schemeClr>
              </a:solidFill>
            </a:ln>
          </p:spPr>
          <p:txBody>
            <a:bodyPr wrap="none" rtlCol="0">
              <a:spAutoFit/>
            </a:bodyPr>
            <a:lstStyle/>
            <a:p>
              <a:r>
                <a:rPr lang="en-US" dirty="0"/>
                <a:t>Data</a:t>
              </a:r>
              <a:endParaRPr lang="en-IN" dirty="0"/>
            </a:p>
          </p:txBody>
        </p:sp>
      </p:grpSp>
      <p:grpSp>
        <p:nvGrpSpPr>
          <p:cNvPr id="2" name="Group 1">
            <a:extLst>
              <a:ext uri="{FF2B5EF4-FFF2-40B4-BE49-F238E27FC236}">
                <a16:creationId xmlns:a16="http://schemas.microsoft.com/office/drawing/2014/main" id="{95BA485C-188B-4939-BEBF-351EC7A7300E}"/>
              </a:ext>
            </a:extLst>
          </p:cNvPr>
          <p:cNvGrpSpPr/>
          <p:nvPr/>
        </p:nvGrpSpPr>
        <p:grpSpPr>
          <a:xfrm>
            <a:off x="212282" y="2102009"/>
            <a:ext cx="4222688" cy="4230048"/>
            <a:chOff x="212282" y="2102009"/>
            <a:chExt cx="4222688" cy="4230048"/>
          </a:xfrm>
        </p:grpSpPr>
        <p:sp>
          <p:nvSpPr>
            <p:cNvPr id="7" name="Arrow: Right 6">
              <a:extLst>
                <a:ext uri="{FF2B5EF4-FFF2-40B4-BE49-F238E27FC236}">
                  <a16:creationId xmlns:a16="http://schemas.microsoft.com/office/drawing/2014/main" id="{26C8B2AD-AC86-4DE5-AE2D-FF716A00B0A5}"/>
                </a:ext>
              </a:extLst>
            </p:cNvPr>
            <p:cNvSpPr/>
            <p:nvPr/>
          </p:nvSpPr>
          <p:spPr>
            <a:xfrm rot="5400000">
              <a:off x="2637320" y="2222325"/>
              <a:ext cx="404261" cy="163630"/>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26B70383-7A31-47C6-BD62-09852138D753}"/>
                </a:ext>
              </a:extLst>
            </p:cNvPr>
            <p:cNvSpPr txBox="1"/>
            <p:nvPr/>
          </p:nvSpPr>
          <p:spPr>
            <a:xfrm>
              <a:off x="2393654" y="2665206"/>
              <a:ext cx="891591" cy="307777"/>
            </a:xfrm>
            <a:prstGeom prst="rect">
              <a:avLst/>
            </a:prstGeom>
            <a:noFill/>
            <a:ln>
              <a:solidFill>
                <a:schemeClr val="tx1">
                  <a:lumMod val="65000"/>
                  <a:lumOff val="35000"/>
                </a:schemeClr>
              </a:solidFill>
            </a:ln>
          </p:spPr>
          <p:txBody>
            <a:bodyPr wrap="none" rtlCol="0">
              <a:spAutoFit/>
            </a:bodyPr>
            <a:lstStyle/>
            <a:p>
              <a:r>
                <a:rPr lang="en-US" dirty="0"/>
                <a:t>Datasets</a:t>
              </a:r>
              <a:endParaRPr lang="en-IN" dirty="0"/>
            </a:p>
          </p:txBody>
        </p:sp>
        <p:pic>
          <p:nvPicPr>
            <p:cNvPr id="9" name="Google Shape;108;p4">
              <a:extLst>
                <a:ext uri="{FF2B5EF4-FFF2-40B4-BE49-F238E27FC236}">
                  <a16:creationId xmlns:a16="http://schemas.microsoft.com/office/drawing/2014/main" id="{E719BC44-E26C-4F82-A8B5-E8373060B417}"/>
                </a:ext>
              </a:extLst>
            </p:cNvPr>
            <p:cNvPicPr preferRelativeResize="0"/>
            <p:nvPr/>
          </p:nvPicPr>
          <p:blipFill rotWithShape="1">
            <a:blip r:embed="rId2">
              <a:alphaModFix/>
            </a:blip>
            <a:srcRect/>
            <a:stretch/>
          </p:blipFill>
          <p:spPr>
            <a:xfrm>
              <a:off x="212282" y="3662865"/>
              <a:ext cx="4222688" cy="2175215"/>
            </a:xfrm>
            <a:prstGeom prst="rect">
              <a:avLst/>
            </a:prstGeom>
            <a:noFill/>
            <a:ln>
              <a:noFill/>
            </a:ln>
          </p:spPr>
        </p:pic>
        <p:sp>
          <p:nvSpPr>
            <p:cNvPr id="10" name="Arrow: Right 9">
              <a:extLst>
                <a:ext uri="{FF2B5EF4-FFF2-40B4-BE49-F238E27FC236}">
                  <a16:creationId xmlns:a16="http://schemas.microsoft.com/office/drawing/2014/main" id="{20EA7519-1C77-4204-958C-A9E95C979B0C}"/>
                </a:ext>
              </a:extLst>
            </p:cNvPr>
            <p:cNvSpPr/>
            <p:nvPr/>
          </p:nvSpPr>
          <p:spPr>
            <a:xfrm rot="5400000">
              <a:off x="2656564" y="3252234"/>
              <a:ext cx="404261" cy="163630"/>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600FB70C-0205-4687-B8F9-4CFA9579702A}"/>
                </a:ext>
              </a:extLst>
            </p:cNvPr>
            <p:cNvSpPr txBox="1"/>
            <p:nvPr/>
          </p:nvSpPr>
          <p:spPr>
            <a:xfrm>
              <a:off x="752664" y="6024280"/>
              <a:ext cx="3539752" cy="307777"/>
            </a:xfrm>
            <a:prstGeom prst="rect">
              <a:avLst/>
            </a:prstGeom>
            <a:noFill/>
          </p:spPr>
          <p:txBody>
            <a:bodyPr wrap="none" rtlCol="0">
              <a:spAutoFit/>
            </a:bodyPr>
            <a:lstStyle/>
            <a:p>
              <a:r>
                <a:rPr lang="en-US" dirty="0"/>
                <a:t>Multi-dimensional (attributes) </a:t>
              </a:r>
              <a:r>
                <a:rPr lang="en-US" dirty="0">
                  <a:sym typeface="Wingdings" panose="05000000000000000000" pitchFamily="2" charset="2"/>
                </a:rPr>
                <a:t> </a:t>
              </a:r>
              <a:r>
                <a:rPr lang="en-US" dirty="0"/>
                <a:t>data point</a:t>
              </a:r>
              <a:endParaRPr lang="en-IN" dirty="0"/>
            </a:p>
          </p:txBody>
        </p:sp>
      </p:grpSp>
      <p:grpSp>
        <p:nvGrpSpPr>
          <p:cNvPr id="44" name="Group 43">
            <a:extLst>
              <a:ext uri="{FF2B5EF4-FFF2-40B4-BE49-F238E27FC236}">
                <a16:creationId xmlns:a16="http://schemas.microsoft.com/office/drawing/2014/main" id="{218C2AB9-1303-4F55-9541-EBCE9EBA21B4}"/>
              </a:ext>
            </a:extLst>
          </p:cNvPr>
          <p:cNvGrpSpPr/>
          <p:nvPr/>
        </p:nvGrpSpPr>
        <p:grpSpPr>
          <a:xfrm>
            <a:off x="3446070" y="1337912"/>
            <a:ext cx="1780355" cy="1753134"/>
            <a:chOff x="3446070" y="1337912"/>
            <a:chExt cx="1780355" cy="1753134"/>
          </a:xfrm>
        </p:grpSpPr>
        <p:grpSp>
          <p:nvGrpSpPr>
            <p:cNvPr id="43" name="Group 42">
              <a:extLst>
                <a:ext uri="{FF2B5EF4-FFF2-40B4-BE49-F238E27FC236}">
                  <a16:creationId xmlns:a16="http://schemas.microsoft.com/office/drawing/2014/main" id="{6322D3A0-400D-4F66-AA5B-C9E2CEB35DB8}"/>
                </a:ext>
              </a:extLst>
            </p:cNvPr>
            <p:cNvGrpSpPr/>
            <p:nvPr/>
          </p:nvGrpSpPr>
          <p:grpSpPr>
            <a:xfrm>
              <a:off x="3446070" y="1418234"/>
              <a:ext cx="1460010" cy="1672812"/>
              <a:chOff x="3446070" y="1418234"/>
              <a:chExt cx="1460010" cy="1672812"/>
            </a:xfrm>
          </p:grpSpPr>
          <p:sp>
            <p:nvSpPr>
              <p:cNvPr id="12" name="Arrow: Right 11">
                <a:extLst>
                  <a:ext uri="{FF2B5EF4-FFF2-40B4-BE49-F238E27FC236}">
                    <a16:creationId xmlns:a16="http://schemas.microsoft.com/office/drawing/2014/main" id="{3C11FCE0-5E92-4603-8A24-04E4E7C01B23}"/>
                  </a:ext>
                </a:extLst>
              </p:cNvPr>
              <p:cNvSpPr/>
              <p:nvPr/>
            </p:nvSpPr>
            <p:spPr>
              <a:xfrm>
                <a:off x="3446070" y="1696024"/>
                <a:ext cx="1460010" cy="179790"/>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017C8880-4EB4-4801-8ABF-D51854FBFD4C}"/>
                  </a:ext>
                </a:extLst>
              </p:cNvPr>
              <p:cNvSpPr txBox="1"/>
              <p:nvPr/>
            </p:nvSpPr>
            <p:spPr>
              <a:xfrm>
                <a:off x="3867811" y="1418234"/>
                <a:ext cx="641522" cy="307777"/>
              </a:xfrm>
              <a:prstGeom prst="rect">
                <a:avLst/>
              </a:prstGeom>
              <a:noFill/>
            </p:spPr>
            <p:txBody>
              <a:bodyPr wrap="none" rtlCol="0">
                <a:spAutoFit/>
              </a:bodyPr>
              <a:lstStyle/>
              <a:p>
                <a:r>
                  <a:rPr lang="en-US" dirty="0"/>
                  <a:t>Learn</a:t>
                </a:r>
                <a:endParaRPr lang="en-IN" dirty="0"/>
              </a:p>
            </p:txBody>
          </p:sp>
          <p:sp>
            <p:nvSpPr>
              <p:cNvPr id="14" name="TextBox 13">
                <a:extLst>
                  <a:ext uri="{FF2B5EF4-FFF2-40B4-BE49-F238E27FC236}">
                    <a16:creationId xmlns:a16="http://schemas.microsoft.com/office/drawing/2014/main" id="{EEA118AB-0EFF-4CD2-8E9D-C99976648437}"/>
                  </a:ext>
                </a:extLst>
              </p:cNvPr>
              <p:cNvSpPr txBox="1"/>
              <p:nvPr/>
            </p:nvSpPr>
            <p:spPr>
              <a:xfrm>
                <a:off x="3592896" y="1921495"/>
                <a:ext cx="1191352" cy="1169551"/>
              </a:xfrm>
              <a:prstGeom prst="rect">
                <a:avLst/>
              </a:prstGeom>
              <a:noFill/>
            </p:spPr>
            <p:txBody>
              <a:bodyPr wrap="none" rtlCol="0">
                <a:spAutoFit/>
              </a:bodyPr>
              <a:lstStyle/>
              <a:p>
                <a:pPr algn="ctr"/>
                <a:r>
                  <a:rPr lang="en-US" dirty="0"/>
                  <a:t>Associations</a:t>
                </a:r>
              </a:p>
              <a:p>
                <a:pPr algn="ctr"/>
                <a:r>
                  <a:rPr lang="en-US" dirty="0"/>
                  <a:t>Trends</a:t>
                </a:r>
              </a:p>
              <a:p>
                <a:pPr algn="ctr"/>
                <a:r>
                  <a:rPr lang="en-US" dirty="0"/>
                  <a:t>Cycles</a:t>
                </a:r>
              </a:p>
              <a:p>
                <a:pPr algn="ctr"/>
                <a:r>
                  <a:rPr lang="en-US" dirty="0"/>
                  <a:t>Patterns</a:t>
                </a:r>
              </a:p>
              <a:p>
                <a:pPr algn="ctr"/>
                <a:r>
                  <a:rPr lang="en-IN" dirty="0"/>
                  <a:t>…</a:t>
                </a:r>
              </a:p>
            </p:txBody>
          </p:sp>
        </p:grpSp>
        <p:sp>
          <p:nvSpPr>
            <p:cNvPr id="20" name="Right Brace 19">
              <a:extLst>
                <a:ext uri="{FF2B5EF4-FFF2-40B4-BE49-F238E27FC236}">
                  <a16:creationId xmlns:a16="http://schemas.microsoft.com/office/drawing/2014/main" id="{B9B6B225-22AC-4B80-A375-673B410D7C76}"/>
                </a:ext>
              </a:extLst>
            </p:cNvPr>
            <p:cNvSpPr/>
            <p:nvPr/>
          </p:nvSpPr>
          <p:spPr>
            <a:xfrm>
              <a:off x="4948521" y="1337912"/>
              <a:ext cx="277904" cy="1635071"/>
            </a:xfrm>
            <a:prstGeom prst="rightBrace">
              <a:avLst>
                <a:gd name="adj1" fmla="val 8333"/>
                <a:gd name="adj2" fmla="val 4234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5" name="Cylinder 14">
            <a:extLst>
              <a:ext uri="{FF2B5EF4-FFF2-40B4-BE49-F238E27FC236}">
                <a16:creationId xmlns:a16="http://schemas.microsoft.com/office/drawing/2014/main" id="{43ABD70B-2928-4974-B270-78A48391AF50}"/>
              </a:ext>
            </a:extLst>
          </p:cNvPr>
          <p:cNvSpPr/>
          <p:nvPr/>
        </p:nvSpPr>
        <p:spPr>
          <a:xfrm>
            <a:off x="5373251" y="1229268"/>
            <a:ext cx="1191352" cy="1293091"/>
          </a:xfrm>
          <a:prstGeom prst="can">
            <a:avLst/>
          </a:prstGeom>
          <a:solidFill>
            <a:schemeClr val="accent5">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Machine</a:t>
            </a:r>
          </a:p>
          <a:p>
            <a:pPr algn="ctr"/>
            <a:r>
              <a:rPr lang="en-US" dirty="0">
                <a:solidFill>
                  <a:schemeClr val="tx1"/>
                </a:solidFill>
              </a:rPr>
              <a:t>Learning Model</a:t>
            </a:r>
            <a:endParaRPr lang="en-IN" dirty="0">
              <a:solidFill>
                <a:schemeClr val="tx1"/>
              </a:solidFill>
            </a:endParaRPr>
          </a:p>
        </p:txBody>
      </p:sp>
      <p:grpSp>
        <p:nvGrpSpPr>
          <p:cNvPr id="5" name="Group 4">
            <a:extLst>
              <a:ext uri="{FF2B5EF4-FFF2-40B4-BE49-F238E27FC236}">
                <a16:creationId xmlns:a16="http://schemas.microsoft.com/office/drawing/2014/main" id="{4C06BCA2-4304-40A1-9482-6CAEDBD41431}"/>
              </a:ext>
            </a:extLst>
          </p:cNvPr>
          <p:cNvGrpSpPr/>
          <p:nvPr/>
        </p:nvGrpSpPr>
        <p:grpSpPr>
          <a:xfrm>
            <a:off x="4973353" y="2522358"/>
            <a:ext cx="4588852" cy="3974128"/>
            <a:chOff x="4973353" y="2522358"/>
            <a:chExt cx="4588852" cy="3974128"/>
          </a:xfrm>
        </p:grpSpPr>
        <p:cxnSp>
          <p:nvCxnSpPr>
            <p:cNvPr id="17" name="Connector: Curved 16">
              <a:extLst>
                <a:ext uri="{FF2B5EF4-FFF2-40B4-BE49-F238E27FC236}">
                  <a16:creationId xmlns:a16="http://schemas.microsoft.com/office/drawing/2014/main" id="{1BAC7C08-BDA1-4BF6-BD3E-D59DB615E62C}"/>
                </a:ext>
              </a:extLst>
            </p:cNvPr>
            <p:cNvCxnSpPr>
              <a:cxnSpLocks/>
              <a:stCxn id="15" idx="3"/>
              <a:endCxn id="19" idx="0"/>
            </p:cNvCxnSpPr>
            <p:nvPr/>
          </p:nvCxnSpPr>
          <p:spPr>
            <a:xfrm rot="16200000" flipH="1">
              <a:off x="5832393" y="2658893"/>
              <a:ext cx="529767" cy="25669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973AAE8-369D-4664-8DB4-5AAE83CC0FBA}"/>
                </a:ext>
              </a:extLst>
            </p:cNvPr>
            <p:cNvSpPr txBox="1"/>
            <p:nvPr/>
          </p:nvSpPr>
          <p:spPr>
            <a:xfrm>
              <a:off x="5143437" y="3052126"/>
              <a:ext cx="2164375" cy="523220"/>
            </a:xfrm>
            <a:prstGeom prst="rect">
              <a:avLst/>
            </a:prstGeom>
            <a:noFill/>
          </p:spPr>
          <p:txBody>
            <a:bodyPr wrap="none" rtlCol="0">
              <a:spAutoFit/>
            </a:bodyPr>
            <a:lstStyle/>
            <a:p>
              <a:r>
                <a:rPr lang="en-US" dirty="0"/>
                <a:t>Mathematical Structures </a:t>
              </a:r>
            </a:p>
            <a:p>
              <a:r>
                <a:rPr lang="en-US" dirty="0"/>
                <a:t>To extract “Information”</a:t>
              </a:r>
              <a:endParaRPr lang="en-IN" dirty="0"/>
            </a:p>
          </p:txBody>
        </p:sp>
        <p:pic>
          <p:nvPicPr>
            <p:cNvPr id="26" name="Google Shape;109;p4">
              <a:extLst>
                <a:ext uri="{FF2B5EF4-FFF2-40B4-BE49-F238E27FC236}">
                  <a16:creationId xmlns:a16="http://schemas.microsoft.com/office/drawing/2014/main" id="{58C0897A-CF1D-4DD1-BA20-6F2510B769A8}"/>
                </a:ext>
              </a:extLst>
            </p:cNvPr>
            <p:cNvPicPr preferRelativeResize="0"/>
            <p:nvPr/>
          </p:nvPicPr>
          <p:blipFill rotWithShape="1">
            <a:blip r:embed="rId3">
              <a:alphaModFix/>
            </a:blip>
            <a:srcRect/>
            <a:stretch/>
          </p:blipFill>
          <p:spPr>
            <a:xfrm>
              <a:off x="4973353" y="3890864"/>
              <a:ext cx="4588852" cy="2605622"/>
            </a:xfrm>
            <a:prstGeom prst="rect">
              <a:avLst/>
            </a:prstGeom>
            <a:noFill/>
            <a:ln>
              <a:noFill/>
            </a:ln>
          </p:spPr>
        </p:pic>
        <p:cxnSp>
          <p:nvCxnSpPr>
            <p:cNvPr id="28" name="Connector: Curved 27">
              <a:extLst>
                <a:ext uri="{FF2B5EF4-FFF2-40B4-BE49-F238E27FC236}">
                  <a16:creationId xmlns:a16="http://schemas.microsoft.com/office/drawing/2014/main" id="{CB558FDD-31BD-45B6-911C-74071C7653A3}"/>
                </a:ext>
              </a:extLst>
            </p:cNvPr>
            <p:cNvCxnSpPr>
              <a:stCxn id="19" idx="3"/>
              <a:endCxn id="26" idx="0"/>
            </p:cNvCxnSpPr>
            <p:nvPr/>
          </p:nvCxnSpPr>
          <p:spPr>
            <a:xfrm flipH="1">
              <a:off x="7267779" y="3313736"/>
              <a:ext cx="40033" cy="577128"/>
            </a:xfrm>
            <a:prstGeom prst="curvedConnector4">
              <a:avLst>
                <a:gd name="adj1" fmla="val -571029"/>
                <a:gd name="adj2" fmla="val 72665"/>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1" name="Google Shape;98;p3">
            <a:extLst>
              <a:ext uri="{FF2B5EF4-FFF2-40B4-BE49-F238E27FC236}">
                <a16:creationId xmlns:a16="http://schemas.microsoft.com/office/drawing/2014/main" id="{1A5D6D50-468E-43AD-AC3F-16C69AE57134}"/>
              </a:ext>
            </a:extLst>
          </p:cNvPr>
          <p:cNvSpPr txBox="1">
            <a:spLocks/>
          </p:cNvSpPr>
          <p:nvPr/>
        </p:nvSpPr>
        <p:spPr>
          <a:xfrm>
            <a:off x="1111222" y="284153"/>
            <a:ext cx="9475947" cy="637866"/>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chemeClr val="dk1"/>
              </a:buClr>
              <a:buSzPts val="3600"/>
              <a:buFont typeface="Calibri"/>
              <a:buNone/>
            </a:pPr>
            <a:r>
              <a:rPr lang="en-US" sz="3600" b="1" dirty="0"/>
              <a:t>         Machine Learning</a:t>
            </a:r>
          </a:p>
        </p:txBody>
      </p:sp>
      <p:sp>
        <p:nvSpPr>
          <p:cNvPr id="37" name="TextBox 36">
            <a:extLst>
              <a:ext uri="{FF2B5EF4-FFF2-40B4-BE49-F238E27FC236}">
                <a16:creationId xmlns:a16="http://schemas.microsoft.com/office/drawing/2014/main" id="{47F011DF-4529-4448-9884-29856B40C9F1}"/>
              </a:ext>
            </a:extLst>
          </p:cNvPr>
          <p:cNvSpPr txBox="1"/>
          <p:nvPr/>
        </p:nvSpPr>
        <p:spPr>
          <a:xfrm>
            <a:off x="9654766" y="5650155"/>
            <a:ext cx="1936749" cy="446276"/>
          </a:xfrm>
          <a:prstGeom prst="rect">
            <a:avLst/>
          </a:prstGeom>
          <a:noFill/>
        </p:spPr>
        <p:txBody>
          <a:bodyPr wrap="none" rtlCol="0">
            <a:spAutoFit/>
          </a:bodyPr>
          <a:lstStyle/>
          <a:p>
            <a:r>
              <a:rPr lang="en-US" sz="2300" dirty="0">
                <a:effectLst>
                  <a:outerShdw blurRad="38100" dist="38100" dir="2700000" algn="tl">
                    <a:srgbClr val="000000">
                      <a:alpha val="43137"/>
                    </a:srgbClr>
                  </a:outerShdw>
                </a:effectLst>
              </a:rPr>
              <a:t>Data Science</a:t>
            </a:r>
            <a:endParaRPr lang="en-IN" sz="2300" dirty="0">
              <a:effectLst>
                <a:outerShdw blurRad="38100" dist="38100" dir="2700000" algn="tl">
                  <a:srgbClr val="000000">
                    <a:alpha val="43137"/>
                  </a:srgbClr>
                </a:outerShdw>
              </a:effectLst>
            </a:endParaRPr>
          </a:p>
        </p:txBody>
      </p:sp>
      <p:grpSp>
        <p:nvGrpSpPr>
          <p:cNvPr id="27" name="Group 26">
            <a:extLst>
              <a:ext uri="{FF2B5EF4-FFF2-40B4-BE49-F238E27FC236}">
                <a16:creationId xmlns:a16="http://schemas.microsoft.com/office/drawing/2014/main" id="{0661ECB4-03D6-49A0-A600-F6BDBB1E1F2B}"/>
              </a:ext>
            </a:extLst>
          </p:cNvPr>
          <p:cNvGrpSpPr/>
          <p:nvPr/>
        </p:nvGrpSpPr>
        <p:grpSpPr>
          <a:xfrm>
            <a:off x="6816066" y="-28877"/>
            <a:ext cx="5395866" cy="4438113"/>
            <a:chOff x="6816066" y="-28877"/>
            <a:chExt cx="5395866" cy="4438113"/>
          </a:xfrm>
        </p:grpSpPr>
        <p:grpSp>
          <p:nvGrpSpPr>
            <p:cNvPr id="46" name="Group 45">
              <a:extLst>
                <a:ext uri="{FF2B5EF4-FFF2-40B4-BE49-F238E27FC236}">
                  <a16:creationId xmlns:a16="http://schemas.microsoft.com/office/drawing/2014/main" id="{354B9ADE-F70D-44EA-ADCA-BF264CDF9A12}"/>
                </a:ext>
              </a:extLst>
            </p:cNvPr>
            <p:cNvGrpSpPr/>
            <p:nvPr/>
          </p:nvGrpSpPr>
          <p:grpSpPr>
            <a:xfrm>
              <a:off x="6816066" y="-28877"/>
              <a:ext cx="5395866" cy="4438113"/>
              <a:chOff x="6816066" y="-28877"/>
              <a:chExt cx="5395866" cy="4438113"/>
            </a:xfrm>
          </p:grpSpPr>
          <p:sp>
            <p:nvSpPr>
              <p:cNvPr id="32" name="Freeform: Shape 31">
                <a:extLst>
                  <a:ext uri="{FF2B5EF4-FFF2-40B4-BE49-F238E27FC236}">
                    <a16:creationId xmlns:a16="http://schemas.microsoft.com/office/drawing/2014/main" id="{46462CBD-A86B-48C6-AEA5-303A64456E34}"/>
                  </a:ext>
                </a:extLst>
              </p:cNvPr>
              <p:cNvSpPr/>
              <p:nvPr/>
            </p:nvSpPr>
            <p:spPr>
              <a:xfrm>
                <a:off x="6816066" y="-28877"/>
                <a:ext cx="5395866" cy="4438113"/>
              </a:xfrm>
              <a:custGeom>
                <a:avLst/>
                <a:gdLst>
                  <a:gd name="connsiteX0" fmla="*/ 125128 w 5604633"/>
                  <a:gd name="connsiteY0" fmla="*/ 433137 h 4303359"/>
                  <a:gd name="connsiteX1" fmla="*/ 96252 w 5604633"/>
                  <a:gd name="connsiteY1" fmla="*/ 481263 h 4303359"/>
                  <a:gd name="connsiteX2" fmla="*/ 67377 w 5604633"/>
                  <a:gd name="connsiteY2" fmla="*/ 654518 h 4303359"/>
                  <a:gd name="connsiteX3" fmla="*/ 77002 w 5604633"/>
                  <a:gd name="connsiteY3" fmla="*/ 770021 h 4303359"/>
                  <a:gd name="connsiteX4" fmla="*/ 86627 w 5604633"/>
                  <a:gd name="connsiteY4" fmla="*/ 808522 h 4303359"/>
                  <a:gd name="connsiteX5" fmla="*/ 105878 w 5604633"/>
                  <a:gd name="connsiteY5" fmla="*/ 914400 h 4303359"/>
                  <a:gd name="connsiteX6" fmla="*/ 77002 w 5604633"/>
                  <a:gd name="connsiteY6" fmla="*/ 1001027 h 4303359"/>
                  <a:gd name="connsiteX7" fmla="*/ 0 w 5604633"/>
                  <a:gd name="connsiteY7" fmla="*/ 1135781 h 4303359"/>
                  <a:gd name="connsiteX8" fmla="*/ 19250 w 5604633"/>
                  <a:gd name="connsiteY8" fmla="*/ 1501541 h 4303359"/>
                  <a:gd name="connsiteX9" fmla="*/ 125128 w 5604633"/>
                  <a:gd name="connsiteY9" fmla="*/ 1828800 h 4303359"/>
                  <a:gd name="connsiteX10" fmla="*/ 202130 w 5604633"/>
                  <a:gd name="connsiteY10" fmla="*/ 1982804 h 4303359"/>
                  <a:gd name="connsiteX11" fmla="*/ 279132 w 5604633"/>
                  <a:gd name="connsiteY11" fmla="*/ 2165684 h 4303359"/>
                  <a:gd name="connsiteX12" fmla="*/ 336884 w 5604633"/>
                  <a:gd name="connsiteY12" fmla="*/ 2242686 h 4303359"/>
                  <a:gd name="connsiteX13" fmla="*/ 606391 w 5604633"/>
                  <a:gd name="connsiteY13" fmla="*/ 2377440 h 4303359"/>
                  <a:gd name="connsiteX14" fmla="*/ 741145 w 5604633"/>
                  <a:gd name="connsiteY14" fmla="*/ 2435191 h 4303359"/>
                  <a:gd name="connsiteX15" fmla="*/ 789271 w 5604633"/>
                  <a:gd name="connsiteY15" fmla="*/ 2502568 h 4303359"/>
                  <a:gd name="connsiteX16" fmla="*/ 875899 w 5604633"/>
                  <a:gd name="connsiteY16" fmla="*/ 2666198 h 4303359"/>
                  <a:gd name="connsiteX17" fmla="*/ 1049153 w 5604633"/>
                  <a:gd name="connsiteY17" fmla="*/ 2829827 h 4303359"/>
                  <a:gd name="connsiteX18" fmla="*/ 1482290 w 5604633"/>
                  <a:gd name="connsiteY18" fmla="*/ 3003082 h 4303359"/>
                  <a:gd name="connsiteX19" fmla="*/ 1655545 w 5604633"/>
                  <a:gd name="connsiteY19" fmla="*/ 3080084 h 4303359"/>
                  <a:gd name="connsiteX20" fmla="*/ 2030930 w 5604633"/>
                  <a:gd name="connsiteY20" fmla="*/ 3484345 h 4303359"/>
                  <a:gd name="connsiteX21" fmla="*/ 2935705 w 5604633"/>
                  <a:gd name="connsiteY21" fmla="*/ 3619099 h 4303359"/>
                  <a:gd name="connsiteX22" fmla="*/ 3311090 w 5604633"/>
                  <a:gd name="connsiteY22" fmla="*/ 3917482 h 4303359"/>
                  <a:gd name="connsiteX23" fmla="*/ 3599848 w 5604633"/>
                  <a:gd name="connsiteY23" fmla="*/ 3955983 h 4303359"/>
                  <a:gd name="connsiteX24" fmla="*/ 4215865 w 5604633"/>
                  <a:gd name="connsiteY24" fmla="*/ 4119613 h 4303359"/>
                  <a:gd name="connsiteX25" fmla="*/ 4215865 w 5604633"/>
                  <a:gd name="connsiteY25" fmla="*/ 4119613 h 4303359"/>
                  <a:gd name="connsiteX26" fmla="*/ 4591250 w 5604633"/>
                  <a:gd name="connsiteY26" fmla="*/ 4138863 h 4303359"/>
                  <a:gd name="connsiteX27" fmla="*/ 4812631 w 5604633"/>
                  <a:gd name="connsiteY27" fmla="*/ 4292867 h 4303359"/>
                  <a:gd name="connsiteX28" fmla="*/ 4908884 w 5604633"/>
                  <a:gd name="connsiteY28" fmla="*/ 4302493 h 4303359"/>
                  <a:gd name="connsiteX29" fmla="*/ 5419023 w 5604633"/>
                  <a:gd name="connsiteY29" fmla="*/ 4292867 h 4303359"/>
                  <a:gd name="connsiteX30" fmla="*/ 5457524 w 5604633"/>
                  <a:gd name="connsiteY30" fmla="*/ 4273617 h 4303359"/>
                  <a:gd name="connsiteX31" fmla="*/ 5486400 w 5604633"/>
                  <a:gd name="connsiteY31" fmla="*/ 4235116 h 4303359"/>
                  <a:gd name="connsiteX32" fmla="*/ 5534526 w 5604633"/>
                  <a:gd name="connsiteY32" fmla="*/ 4225490 h 4303359"/>
                  <a:gd name="connsiteX33" fmla="*/ 5573027 w 5604633"/>
                  <a:gd name="connsiteY33" fmla="*/ 4215865 h 4303359"/>
                  <a:gd name="connsiteX34" fmla="*/ 5553777 w 5604633"/>
                  <a:gd name="connsiteY34" fmla="*/ 4100362 h 4303359"/>
                  <a:gd name="connsiteX35" fmla="*/ 5544151 w 5604633"/>
                  <a:gd name="connsiteY35" fmla="*/ 4071486 h 4303359"/>
                  <a:gd name="connsiteX36" fmla="*/ 5505650 w 5604633"/>
                  <a:gd name="connsiteY36" fmla="*/ 3975234 h 4303359"/>
                  <a:gd name="connsiteX37" fmla="*/ 5515276 w 5604633"/>
                  <a:gd name="connsiteY37" fmla="*/ 3561347 h 4303359"/>
                  <a:gd name="connsiteX38" fmla="*/ 5534526 w 5604633"/>
                  <a:gd name="connsiteY38" fmla="*/ 3262964 h 4303359"/>
                  <a:gd name="connsiteX39" fmla="*/ 5553777 w 5604633"/>
                  <a:gd name="connsiteY39" fmla="*/ 3003082 h 4303359"/>
                  <a:gd name="connsiteX40" fmla="*/ 5573027 w 5604633"/>
                  <a:gd name="connsiteY40" fmla="*/ 2916455 h 4303359"/>
                  <a:gd name="connsiteX41" fmla="*/ 5592278 w 5604633"/>
                  <a:gd name="connsiteY41" fmla="*/ 2781701 h 4303359"/>
                  <a:gd name="connsiteX42" fmla="*/ 5582652 w 5604633"/>
                  <a:gd name="connsiteY42" fmla="*/ 1905802 h 4303359"/>
                  <a:gd name="connsiteX43" fmla="*/ 5553777 w 5604633"/>
                  <a:gd name="connsiteY43" fmla="*/ 1260909 h 4303359"/>
                  <a:gd name="connsiteX44" fmla="*/ 5515276 w 5604633"/>
                  <a:gd name="connsiteY44" fmla="*/ 1078029 h 4303359"/>
                  <a:gd name="connsiteX45" fmla="*/ 5496025 w 5604633"/>
                  <a:gd name="connsiteY45" fmla="*/ 914400 h 4303359"/>
                  <a:gd name="connsiteX46" fmla="*/ 5457524 w 5604633"/>
                  <a:gd name="connsiteY46" fmla="*/ 712269 h 4303359"/>
                  <a:gd name="connsiteX47" fmla="*/ 5428648 w 5604633"/>
                  <a:gd name="connsiteY47" fmla="*/ 490888 h 4303359"/>
                  <a:gd name="connsiteX48" fmla="*/ 5351646 w 5604633"/>
                  <a:gd name="connsiteY48" fmla="*/ 269507 h 4303359"/>
                  <a:gd name="connsiteX49" fmla="*/ 5303520 w 5604633"/>
                  <a:gd name="connsiteY49" fmla="*/ 144379 h 4303359"/>
                  <a:gd name="connsiteX50" fmla="*/ 5236143 w 5604633"/>
                  <a:gd name="connsiteY50" fmla="*/ 67377 h 4303359"/>
                  <a:gd name="connsiteX51" fmla="*/ 5207267 w 5604633"/>
                  <a:gd name="connsiteY51" fmla="*/ 28876 h 4303359"/>
                  <a:gd name="connsiteX52" fmla="*/ 4957010 w 5604633"/>
                  <a:gd name="connsiteY52" fmla="*/ 0 h 4303359"/>
                  <a:gd name="connsiteX53" fmla="*/ 154004 w 5604633"/>
                  <a:gd name="connsiteY53" fmla="*/ 38501 h 4303359"/>
                  <a:gd name="connsiteX54" fmla="*/ 115503 w 5604633"/>
                  <a:gd name="connsiteY54" fmla="*/ 77002 h 4303359"/>
                  <a:gd name="connsiteX55" fmla="*/ 57751 w 5604633"/>
                  <a:gd name="connsiteY55" fmla="*/ 182880 h 4303359"/>
                  <a:gd name="connsiteX56" fmla="*/ 48126 w 5604633"/>
                  <a:gd name="connsiteY56" fmla="*/ 240631 h 4303359"/>
                  <a:gd name="connsiteX57" fmla="*/ 77002 w 5604633"/>
                  <a:gd name="connsiteY57" fmla="*/ 308008 h 4303359"/>
                  <a:gd name="connsiteX58" fmla="*/ 96252 w 5604633"/>
                  <a:gd name="connsiteY58" fmla="*/ 413886 h 4303359"/>
                  <a:gd name="connsiteX59" fmla="*/ 125128 w 5604633"/>
                  <a:gd name="connsiteY59" fmla="*/ 433137 h 4303359"/>
                  <a:gd name="connsiteX0" fmla="*/ 125128 w 5604633"/>
                  <a:gd name="connsiteY0" fmla="*/ 539850 h 4410072"/>
                  <a:gd name="connsiteX1" fmla="*/ 96252 w 5604633"/>
                  <a:gd name="connsiteY1" fmla="*/ 587976 h 4410072"/>
                  <a:gd name="connsiteX2" fmla="*/ 67377 w 5604633"/>
                  <a:gd name="connsiteY2" fmla="*/ 761231 h 4410072"/>
                  <a:gd name="connsiteX3" fmla="*/ 77002 w 5604633"/>
                  <a:gd name="connsiteY3" fmla="*/ 876734 h 4410072"/>
                  <a:gd name="connsiteX4" fmla="*/ 86627 w 5604633"/>
                  <a:gd name="connsiteY4" fmla="*/ 915235 h 4410072"/>
                  <a:gd name="connsiteX5" fmla="*/ 105878 w 5604633"/>
                  <a:gd name="connsiteY5" fmla="*/ 1021113 h 4410072"/>
                  <a:gd name="connsiteX6" fmla="*/ 77002 w 5604633"/>
                  <a:gd name="connsiteY6" fmla="*/ 1107740 h 4410072"/>
                  <a:gd name="connsiteX7" fmla="*/ 0 w 5604633"/>
                  <a:gd name="connsiteY7" fmla="*/ 1242494 h 4410072"/>
                  <a:gd name="connsiteX8" fmla="*/ 19250 w 5604633"/>
                  <a:gd name="connsiteY8" fmla="*/ 1608254 h 4410072"/>
                  <a:gd name="connsiteX9" fmla="*/ 125128 w 5604633"/>
                  <a:gd name="connsiteY9" fmla="*/ 1935513 h 4410072"/>
                  <a:gd name="connsiteX10" fmla="*/ 202130 w 5604633"/>
                  <a:gd name="connsiteY10" fmla="*/ 2089517 h 4410072"/>
                  <a:gd name="connsiteX11" fmla="*/ 279132 w 5604633"/>
                  <a:gd name="connsiteY11" fmla="*/ 2272397 h 4410072"/>
                  <a:gd name="connsiteX12" fmla="*/ 336884 w 5604633"/>
                  <a:gd name="connsiteY12" fmla="*/ 2349399 h 4410072"/>
                  <a:gd name="connsiteX13" fmla="*/ 606391 w 5604633"/>
                  <a:gd name="connsiteY13" fmla="*/ 2484153 h 4410072"/>
                  <a:gd name="connsiteX14" fmla="*/ 741145 w 5604633"/>
                  <a:gd name="connsiteY14" fmla="*/ 2541904 h 4410072"/>
                  <a:gd name="connsiteX15" fmla="*/ 789271 w 5604633"/>
                  <a:gd name="connsiteY15" fmla="*/ 2609281 h 4410072"/>
                  <a:gd name="connsiteX16" fmla="*/ 875899 w 5604633"/>
                  <a:gd name="connsiteY16" fmla="*/ 2772911 h 4410072"/>
                  <a:gd name="connsiteX17" fmla="*/ 1049153 w 5604633"/>
                  <a:gd name="connsiteY17" fmla="*/ 2936540 h 4410072"/>
                  <a:gd name="connsiteX18" fmla="*/ 1482290 w 5604633"/>
                  <a:gd name="connsiteY18" fmla="*/ 3109795 h 4410072"/>
                  <a:gd name="connsiteX19" fmla="*/ 1655545 w 5604633"/>
                  <a:gd name="connsiteY19" fmla="*/ 3186797 h 4410072"/>
                  <a:gd name="connsiteX20" fmla="*/ 2030930 w 5604633"/>
                  <a:gd name="connsiteY20" fmla="*/ 3591058 h 4410072"/>
                  <a:gd name="connsiteX21" fmla="*/ 2935705 w 5604633"/>
                  <a:gd name="connsiteY21" fmla="*/ 3725812 h 4410072"/>
                  <a:gd name="connsiteX22" fmla="*/ 3311090 w 5604633"/>
                  <a:gd name="connsiteY22" fmla="*/ 4024195 h 4410072"/>
                  <a:gd name="connsiteX23" fmla="*/ 3599848 w 5604633"/>
                  <a:gd name="connsiteY23" fmla="*/ 4062696 h 4410072"/>
                  <a:gd name="connsiteX24" fmla="*/ 4215865 w 5604633"/>
                  <a:gd name="connsiteY24" fmla="*/ 4226326 h 4410072"/>
                  <a:gd name="connsiteX25" fmla="*/ 4215865 w 5604633"/>
                  <a:gd name="connsiteY25" fmla="*/ 4226326 h 4410072"/>
                  <a:gd name="connsiteX26" fmla="*/ 4591250 w 5604633"/>
                  <a:gd name="connsiteY26" fmla="*/ 4245576 h 4410072"/>
                  <a:gd name="connsiteX27" fmla="*/ 4812631 w 5604633"/>
                  <a:gd name="connsiteY27" fmla="*/ 4399580 h 4410072"/>
                  <a:gd name="connsiteX28" fmla="*/ 4908884 w 5604633"/>
                  <a:gd name="connsiteY28" fmla="*/ 4409206 h 4410072"/>
                  <a:gd name="connsiteX29" fmla="*/ 5419023 w 5604633"/>
                  <a:gd name="connsiteY29" fmla="*/ 4399580 h 4410072"/>
                  <a:gd name="connsiteX30" fmla="*/ 5457524 w 5604633"/>
                  <a:gd name="connsiteY30" fmla="*/ 4380330 h 4410072"/>
                  <a:gd name="connsiteX31" fmla="*/ 5486400 w 5604633"/>
                  <a:gd name="connsiteY31" fmla="*/ 4341829 h 4410072"/>
                  <a:gd name="connsiteX32" fmla="*/ 5534526 w 5604633"/>
                  <a:gd name="connsiteY32" fmla="*/ 4332203 h 4410072"/>
                  <a:gd name="connsiteX33" fmla="*/ 5573027 w 5604633"/>
                  <a:gd name="connsiteY33" fmla="*/ 4322578 h 4410072"/>
                  <a:gd name="connsiteX34" fmla="*/ 5553777 w 5604633"/>
                  <a:gd name="connsiteY34" fmla="*/ 4207075 h 4410072"/>
                  <a:gd name="connsiteX35" fmla="*/ 5544151 w 5604633"/>
                  <a:gd name="connsiteY35" fmla="*/ 4178199 h 4410072"/>
                  <a:gd name="connsiteX36" fmla="*/ 5505650 w 5604633"/>
                  <a:gd name="connsiteY36" fmla="*/ 4081947 h 4410072"/>
                  <a:gd name="connsiteX37" fmla="*/ 5515276 w 5604633"/>
                  <a:gd name="connsiteY37" fmla="*/ 3668060 h 4410072"/>
                  <a:gd name="connsiteX38" fmla="*/ 5534526 w 5604633"/>
                  <a:gd name="connsiteY38" fmla="*/ 3369677 h 4410072"/>
                  <a:gd name="connsiteX39" fmla="*/ 5553777 w 5604633"/>
                  <a:gd name="connsiteY39" fmla="*/ 3109795 h 4410072"/>
                  <a:gd name="connsiteX40" fmla="*/ 5573027 w 5604633"/>
                  <a:gd name="connsiteY40" fmla="*/ 3023168 h 4410072"/>
                  <a:gd name="connsiteX41" fmla="*/ 5592278 w 5604633"/>
                  <a:gd name="connsiteY41" fmla="*/ 2888414 h 4410072"/>
                  <a:gd name="connsiteX42" fmla="*/ 5582652 w 5604633"/>
                  <a:gd name="connsiteY42" fmla="*/ 2012515 h 4410072"/>
                  <a:gd name="connsiteX43" fmla="*/ 5553777 w 5604633"/>
                  <a:gd name="connsiteY43" fmla="*/ 1367622 h 4410072"/>
                  <a:gd name="connsiteX44" fmla="*/ 5515276 w 5604633"/>
                  <a:gd name="connsiteY44" fmla="*/ 1184742 h 4410072"/>
                  <a:gd name="connsiteX45" fmla="*/ 5496025 w 5604633"/>
                  <a:gd name="connsiteY45" fmla="*/ 1021113 h 4410072"/>
                  <a:gd name="connsiteX46" fmla="*/ 5457524 w 5604633"/>
                  <a:gd name="connsiteY46" fmla="*/ 818982 h 4410072"/>
                  <a:gd name="connsiteX47" fmla="*/ 5428648 w 5604633"/>
                  <a:gd name="connsiteY47" fmla="*/ 597601 h 4410072"/>
                  <a:gd name="connsiteX48" fmla="*/ 5351646 w 5604633"/>
                  <a:gd name="connsiteY48" fmla="*/ 376220 h 4410072"/>
                  <a:gd name="connsiteX49" fmla="*/ 5303520 w 5604633"/>
                  <a:gd name="connsiteY49" fmla="*/ 251092 h 4410072"/>
                  <a:gd name="connsiteX50" fmla="*/ 5236143 w 5604633"/>
                  <a:gd name="connsiteY50" fmla="*/ 174090 h 4410072"/>
                  <a:gd name="connsiteX51" fmla="*/ 5207267 w 5604633"/>
                  <a:gd name="connsiteY51" fmla="*/ 135589 h 4410072"/>
                  <a:gd name="connsiteX52" fmla="*/ 4957010 w 5604633"/>
                  <a:gd name="connsiteY52" fmla="*/ 106713 h 4410072"/>
                  <a:gd name="connsiteX53" fmla="*/ 154004 w 5604633"/>
                  <a:gd name="connsiteY53" fmla="*/ 145214 h 4410072"/>
                  <a:gd name="connsiteX54" fmla="*/ 134754 w 5604633"/>
                  <a:gd name="connsiteY54" fmla="*/ 835 h 4410072"/>
                  <a:gd name="connsiteX55" fmla="*/ 57751 w 5604633"/>
                  <a:gd name="connsiteY55" fmla="*/ 289593 h 4410072"/>
                  <a:gd name="connsiteX56" fmla="*/ 48126 w 5604633"/>
                  <a:gd name="connsiteY56" fmla="*/ 347344 h 4410072"/>
                  <a:gd name="connsiteX57" fmla="*/ 77002 w 5604633"/>
                  <a:gd name="connsiteY57" fmla="*/ 414721 h 4410072"/>
                  <a:gd name="connsiteX58" fmla="*/ 96252 w 5604633"/>
                  <a:gd name="connsiteY58" fmla="*/ 520599 h 4410072"/>
                  <a:gd name="connsiteX59" fmla="*/ 125128 w 5604633"/>
                  <a:gd name="connsiteY59" fmla="*/ 539850 h 4410072"/>
                  <a:gd name="connsiteX0" fmla="*/ 125128 w 5604633"/>
                  <a:gd name="connsiteY0" fmla="*/ 560340 h 4430562"/>
                  <a:gd name="connsiteX1" fmla="*/ 96252 w 5604633"/>
                  <a:gd name="connsiteY1" fmla="*/ 608466 h 4430562"/>
                  <a:gd name="connsiteX2" fmla="*/ 67377 w 5604633"/>
                  <a:gd name="connsiteY2" fmla="*/ 781721 h 4430562"/>
                  <a:gd name="connsiteX3" fmla="*/ 77002 w 5604633"/>
                  <a:gd name="connsiteY3" fmla="*/ 897224 h 4430562"/>
                  <a:gd name="connsiteX4" fmla="*/ 86627 w 5604633"/>
                  <a:gd name="connsiteY4" fmla="*/ 935725 h 4430562"/>
                  <a:gd name="connsiteX5" fmla="*/ 105878 w 5604633"/>
                  <a:gd name="connsiteY5" fmla="*/ 1041603 h 4430562"/>
                  <a:gd name="connsiteX6" fmla="*/ 77002 w 5604633"/>
                  <a:gd name="connsiteY6" fmla="*/ 1128230 h 4430562"/>
                  <a:gd name="connsiteX7" fmla="*/ 0 w 5604633"/>
                  <a:gd name="connsiteY7" fmla="*/ 1262984 h 4430562"/>
                  <a:gd name="connsiteX8" fmla="*/ 19250 w 5604633"/>
                  <a:gd name="connsiteY8" fmla="*/ 1628744 h 4430562"/>
                  <a:gd name="connsiteX9" fmla="*/ 125128 w 5604633"/>
                  <a:gd name="connsiteY9" fmla="*/ 1956003 h 4430562"/>
                  <a:gd name="connsiteX10" fmla="*/ 202130 w 5604633"/>
                  <a:gd name="connsiteY10" fmla="*/ 2110007 h 4430562"/>
                  <a:gd name="connsiteX11" fmla="*/ 279132 w 5604633"/>
                  <a:gd name="connsiteY11" fmla="*/ 2292887 h 4430562"/>
                  <a:gd name="connsiteX12" fmla="*/ 336884 w 5604633"/>
                  <a:gd name="connsiteY12" fmla="*/ 2369889 h 4430562"/>
                  <a:gd name="connsiteX13" fmla="*/ 606391 w 5604633"/>
                  <a:gd name="connsiteY13" fmla="*/ 2504643 h 4430562"/>
                  <a:gd name="connsiteX14" fmla="*/ 741145 w 5604633"/>
                  <a:gd name="connsiteY14" fmla="*/ 2562394 h 4430562"/>
                  <a:gd name="connsiteX15" fmla="*/ 789271 w 5604633"/>
                  <a:gd name="connsiteY15" fmla="*/ 2629771 h 4430562"/>
                  <a:gd name="connsiteX16" fmla="*/ 875899 w 5604633"/>
                  <a:gd name="connsiteY16" fmla="*/ 2793401 h 4430562"/>
                  <a:gd name="connsiteX17" fmla="*/ 1049153 w 5604633"/>
                  <a:gd name="connsiteY17" fmla="*/ 2957030 h 4430562"/>
                  <a:gd name="connsiteX18" fmla="*/ 1482290 w 5604633"/>
                  <a:gd name="connsiteY18" fmla="*/ 3130285 h 4430562"/>
                  <a:gd name="connsiteX19" fmla="*/ 1655545 w 5604633"/>
                  <a:gd name="connsiteY19" fmla="*/ 3207287 h 4430562"/>
                  <a:gd name="connsiteX20" fmla="*/ 2030930 w 5604633"/>
                  <a:gd name="connsiteY20" fmla="*/ 3611548 h 4430562"/>
                  <a:gd name="connsiteX21" fmla="*/ 2935705 w 5604633"/>
                  <a:gd name="connsiteY21" fmla="*/ 3746302 h 4430562"/>
                  <a:gd name="connsiteX22" fmla="*/ 3311090 w 5604633"/>
                  <a:gd name="connsiteY22" fmla="*/ 4044685 h 4430562"/>
                  <a:gd name="connsiteX23" fmla="*/ 3599848 w 5604633"/>
                  <a:gd name="connsiteY23" fmla="*/ 4083186 h 4430562"/>
                  <a:gd name="connsiteX24" fmla="*/ 4215865 w 5604633"/>
                  <a:gd name="connsiteY24" fmla="*/ 4246816 h 4430562"/>
                  <a:gd name="connsiteX25" fmla="*/ 4215865 w 5604633"/>
                  <a:gd name="connsiteY25" fmla="*/ 4246816 h 4430562"/>
                  <a:gd name="connsiteX26" fmla="*/ 4591250 w 5604633"/>
                  <a:gd name="connsiteY26" fmla="*/ 4266066 h 4430562"/>
                  <a:gd name="connsiteX27" fmla="*/ 4812631 w 5604633"/>
                  <a:gd name="connsiteY27" fmla="*/ 4420070 h 4430562"/>
                  <a:gd name="connsiteX28" fmla="*/ 4908884 w 5604633"/>
                  <a:gd name="connsiteY28" fmla="*/ 4429696 h 4430562"/>
                  <a:gd name="connsiteX29" fmla="*/ 5419023 w 5604633"/>
                  <a:gd name="connsiteY29" fmla="*/ 4420070 h 4430562"/>
                  <a:gd name="connsiteX30" fmla="*/ 5457524 w 5604633"/>
                  <a:gd name="connsiteY30" fmla="*/ 4400820 h 4430562"/>
                  <a:gd name="connsiteX31" fmla="*/ 5486400 w 5604633"/>
                  <a:gd name="connsiteY31" fmla="*/ 4362319 h 4430562"/>
                  <a:gd name="connsiteX32" fmla="*/ 5534526 w 5604633"/>
                  <a:gd name="connsiteY32" fmla="*/ 4352693 h 4430562"/>
                  <a:gd name="connsiteX33" fmla="*/ 5573027 w 5604633"/>
                  <a:gd name="connsiteY33" fmla="*/ 4343068 h 4430562"/>
                  <a:gd name="connsiteX34" fmla="*/ 5553777 w 5604633"/>
                  <a:gd name="connsiteY34" fmla="*/ 4227565 h 4430562"/>
                  <a:gd name="connsiteX35" fmla="*/ 5544151 w 5604633"/>
                  <a:gd name="connsiteY35" fmla="*/ 4198689 h 4430562"/>
                  <a:gd name="connsiteX36" fmla="*/ 5505650 w 5604633"/>
                  <a:gd name="connsiteY36" fmla="*/ 4102437 h 4430562"/>
                  <a:gd name="connsiteX37" fmla="*/ 5515276 w 5604633"/>
                  <a:gd name="connsiteY37" fmla="*/ 3688550 h 4430562"/>
                  <a:gd name="connsiteX38" fmla="*/ 5534526 w 5604633"/>
                  <a:gd name="connsiteY38" fmla="*/ 3390167 h 4430562"/>
                  <a:gd name="connsiteX39" fmla="*/ 5553777 w 5604633"/>
                  <a:gd name="connsiteY39" fmla="*/ 3130285 h 4430562"/>
                  <a:gd name="connsiteX40" fmla="*/ 5573027 w 5604633"/>
                  <a:gd name="connsiteY40" fmla="*/ 3043658 h 4430562"/>
                  <a:gd name="connsiteX41" fmla="*/ 5592278 w 5604633"/>
                  <a:gd name="connsiteY41" fmla="*/ 2908904 h 4430562"/>
                  <a:gd name="connsiteX42" fmla="*/ 5582652 w 5604633"/>
                  <a:gd name="connsiteY42" fmla="*/ 2033005 h 4430562"/>
                  <a:gd name="connsiteX43" fmla="*/ 5553777 w 5604633"/>
                  <a:gd name="connsiteY43" fmla="*/ 1388112 h 4430562"/>
                  <a:gd name="connsiteX44" fmla="*/ 5515276 w 5604633"/>
                  <a:gd name="connsiteY44" fmla="*/ 1205232 h 4430562"/>
                  <a:gd name="connsiteX45" fmla="*/ 5496025 w 5604633"/>
                  <a:gd name="connsiteY45" fmla="*/ 1041603 h 4430562"/>
                  <a:gd name="connsiteX46" fmla="*/ 5457524 w 5604633"/>
                  <a:gd name="connsiteY46" fmla="*/ 839472 h 4430562"/>
                  <a:gd name="connsiteX47" fmla="*/ 5428648 w 5604633"/>
                  <a:gd name="connsiteY47" fmla="*/ 618091 h 4430562"/>
                  <a:gd name="connsiteX48" fmla="*/ 5351646 w 5604633"/>
                  <a:gd name="connsiteY48" fmla="*/ 396710 h 4430562"/>
                  <a:gd name="connsiteX49" fmla="*/ 5303520 w 5604633"/>
                  <a:gd name="connsiteY49" fmla="*/ 271582 h 4430562"/>
                  <a:gd name="connsiteX50" fmla="*/ 5236143 w 5604633"/>
                  <a:gd name="connsiteY50" fmla="*/ 194580 h 4430562"/>
                  <a:gd name="connsiteX51" fmla="*/ 5207267 w 5604633"/>
                  <a:gd name="connsiteY51" fmla="*/ 156079 h 4430562"/>
                  <a:gd name="connsiteX52" fmla="*/ 4957010 w 5604633"/>
                  <a:gd name="connsiteY52" fmla="*/ 127203 h 4430562"/>
                  <a:gd name="connsiteX53" fmla="*/ 211755 w 5604633"/>
                  <a:gd name="connsiteY53" fmla="*/ 21325 h 4430562"/>
                  <a:gd name="connsiteX54" fmla="*/ 134754 w 5604633"/>
                  <a:gd name="connsiteY54" fmla="*/ 21325 h 4430562"/>
                  <a:gd name="connsiteX55" fmla="*/ 57751 w 5604633"/>
                  <a:gd name="connsiteY55" fmla="*/ 310083 h 4430562"/>
                  <a:gd name="connsiteX56" fmla="*/ 48126 w 5604633"/>
                  <a:gd name="connsiteY56" fmla="*/ 367834 h 4430562"/>
                  <a:gd name="connsiteX57" fmla="*/ 77002 w 5604633"/>
                  <a:gd name="connsiteY57" fmla="*/ 435211 h 4430562"/>
                  <a:gd name="connsiteX58" fmla="*/ 96252 w 5604633"/>
                  <a:gd name="connsiteY58" fmla="*/ 541089 h 4430562"/>
                  <a:gd name="connsiteX59" fmla="*/ 125128 w 5604633"/>
                  <a:gd name="connsiteY59" fmla="*/ 560340 h 4430562"/>
                  <a:gd name="connsiteX0" fmla="*/ 125128 w 5604633"/>
                  <a:gd name="connsiteY0" fmla="*/ 567891 h 4438113"/>
                  <a:gd name="connsiteX1" fmla="*/ 96252 w 5604633"/>
                  <a:gd name="connsiteY1" fmla="*/ 616017 h 4438113"/>
                  <a:gd name="connsiteX2" fmla="*/ 67377 w 5604633"/>
                  <a:gd name="connsiteY2" fmla="*/ 789272 h 4438113"/>
                  <a:gd name="connsiteX3" fmla="*/ 77002 w 5604633"/>
                  <a:gd name="connsiteY3" fmla="*/ 904775 h 4438113"/>
                  <a:gd name="connsiteX4" fmla="*/ 86627 w 5604633"/>
                  <a:gd name="connsiteY4" fmla="*/ 943276 h 4438113"/>
                  <a:gd name="connsiteX5" fmla="*/ 105878 w 5604633"/>
                  <a:gd name="connsiteY5" fmla="*/ 1049154 h 4438113"/>
                  <a:gd name="connsiteX6" fmla="*/ 77002 w 5604633"/>
                  <a:gd name="connsiteY6" fmla="*/ 1135781 h 4438113"/>
                  <a:gd name="connsiteX7" fmla="*/ 0 w 5604633"/>
                  <a:gd name="connsiteY7" fmla="*/ 1270535 h 4438113"/>
                  <a:gd name="connsiteX8" fmla="*/ 19250 w 5604633"/>
                  <a:gd name="connsiteY8" fmla="*/ 1636295 h 4438113"/>
                  <a:gd name="connsiteX9" fmla="*/ 125128 w 5604633"/>
                  <a:gd name="connsiteY9" fmla="*/ 1963554 h 4438113"/>
                  <a:gd name="connsiteX10" fmla="*/ 202130 w 5604633"/>
                  <a:gd name="connsiteY10" fmla="*/ 2117558 h 4438113"/>
                  <a:gd name="connsiteX11" fmla="*/ 279132 w 5604633"/>
                  <a:gd name="connsiteY11" fmla="*/ 2300438 h 4438113"/>
                  <a:gd name="connsiteX12" fmla="*/ 336884 w 5604633"/>
                  <a:gd name="connsiteY12" fmla="*/ 2377440 h 4438113"/>
                  <a:gd name="connsiteX13" fmla="*/ 606391 w 5604633"/>
                  <a:gd name="connsiteY13" fmla="*/ 2512194 h 4438113"/>
                  <a:gd name="connsiteX14" fmla="*/ 741145 w 5604633"/>
                  <a:gd name="connsiteY14" fmla="*/ 2569945 h 4438113"/>
                  <a:gd name="connsiteX15" fmla="*/ 789271 w 5604633"/>
                  <a:gd name="connsiteY15" fmla="*/ 2637322 h 4438113"/>
                  <a:gd name="connsiteX16" fmla="*/ 875899 w 5604633"/>
                  <a:gd name="connsiteY16" fmla="*/ 2800952 h 4438113"/>
                  <a:gd name="connsiteX17" fmla="*/ 1049153 w 5604633"/>
                  <a:gd name="connsiteY17" fmla="*/ 2964581 h 4438113"/>
                  <a:gd name="connsiteX18" fmla="*/ 1482290 w 5604633"/>
                  <a:gd name="connsiteY18" fmla="*/ 3137836 h 4438113"/>
                  <a:gd name="connsiteX19" fmla="*/ 1655545 w 5604633"/>
                  <a:gd name="connsiteY19" fmla="*/ 3214838 h 4438113"/>
                  <a:gd name="connsiteX20" fmla="*/ 2030930 w 5604633"/>
                  <a:gd name="connsiteY20" fmla="*/ 3619099 h 4438113"/>
                  <a:gd name="connsiteX21" fmla="*/ 2935705 w 5604633"/>
                  <a:gd name="connsiteY21" fmla="*/ 3753853 h 4438113"/>
                  <a:gd name="connsiteX22" fmla="*/ 3311090 w 5604633"/>
                  <a:gd name="connsiteY22" fmla="*/ 4052236 h 4438113"/>
                  <a:gd name="connsiteX23" fmla="*/ 3599848 w 5604633"/>
                  <a:gd name="connsiteY23" fmla="*/ 4090737 h 4438113"/>
                  <a:gd name="connsiteX24" fmla="*/ 4215865 w 5604633"/>
                  <a:gd name="connsiteY24" fmla="*/ 4254367 h 4438113"/>
                  <a:gd name="connsiteX25" fmla="*/ 4215865 w 5604633"/>
                  <a:gd name="connsiteY25" fmla="*/ 4254367 h 4438113"/>
                  <a:gd name="connsiteX26" fmla="*/ 4591250 w 5604633"/>
                  <a:gd name="connsiteY26" fmla="*/ 4273617 h 4438113"/>
                  <a:gd name="connsiteX27" fmla="*/ 4812631 w 5604633"/>
                  <a:gd name="connsiteY27" fmla="*/ 4427621 h 4438113"/>
                  <a:gd name="connsiteX28" fmla="*/ 4908884 w 5604633"/>
                  <a:gd name="connsiteY28" fmla="*/ 4437247 h 4438113"/>
                  <a:gd name="connsiteX29" fmla="*/ 5419023 w 5604633"/>
                  <a:gd name="connsiteY29" fmla="*/ 4427621 h 4438113"/>
                  <a:gd name="connsiteX30" fmla="*/ 5457524 w 5604633"/>
                  <a:gd name="connsiteY30" fmla="*/ 4408371 h 4438113"/>
                  <a:gd name="connsiteX31" fmla="*/ 5486400 w 5604633"/>
                  <a:gd name="connsiteY31" fmla="*/ 4369870 h 4438113"/>
                  <a:gd name="connsiteX32" fmla="*/ 5534526 w 5604633"/>
                  <a:gd name="connsiteY32" fmla="*/ 4360244 h 4438113"/>
                  <a:gd name="connsiteX33" fmla="*/ 5573027 w 5604633"/>
                  <a:gd name="connsiteY33" fmla="*/ 4350619 h 4438113"/>
                  <a:gd name="connsiteX34" fmla="*/ 5553777 w 5604633"/>
                  <a:gd name="connsiteY34" fmla="*/ 4235116 h 4438113"/>
                  <a:gd name="connsiteX35" fmla="*/ 5544151 w 5604633"/>
                  <a:gd name="connsiteY35" fmla="*/ 4206240 h 4438113"/>
                  <a:gd name="connsiteX36" fmla="*/ 5505650 w 5604633"/>
                  <a:gd name="connsiteY36" fmla="*/ 4109988 h 4438113"/>
                  <a:gd name="connsiteX37" fmla="*/ 5515276 w 5604633"/>
                  <a:gd name="connsiteY37" fmla="*/ 3696101 h 4438113"/>
                  <a:gd name="connsiteX38" fmla="*/ 5534526 w 5604633"/>
                  <a:gd name="connsiteY38" fmla="*/ 3397718 h 4438113"/>
                  <a:gd name="connsiteX39" fmla="*/ 5553777 w 5604633"/>
                  <a:gd name="connsiteY39" fmla="*/ 3137836 h 4438113"/>
                  <a:gd name="connsiteX40" fmla="*/ 5573027 w 5604633"/>
                  <a:gd name="connsiteY40" fmla="*/ 3051209 h 4438113"/>
                  <a:gd name="connsiteX41" fmla="*/ 5592278 w 5604633"/>
                  <a:gd name="connsiteY41" fmla="*/ 2916455 h 4438113"/>
                  <a:gd name="connsiteX42" fmla="*/ 5582652 w 5604633"/>
                  <a:gd name="connsiteY42" fmla="*/ 2040556 h 4438113"/>
                  <a:gd name="connsiteX43" fmla="*/ 5553777 w 5604633"/>
                  <a:gd name="connsiteY43" fmla="*/ 1395663 h 4438113"/>
                  <a:gd name="connsiteX44" fmla="*/ 5515276 w 5604633"/>
                  <a:gd name="connsiteY44" fmla="*/ 1212783 h 4438113"/>
                  <a:gd name="connsiteX45" fmla="*/ 5496025 w 5604633"/>
                  <a:gd name="connsiteY45" fmla="*/ 1049154 h 4438113"/>
                  <a:gd name="connsiteX46" fmla="*/ 5457524 w 5604633"/>
                  <a:gd name="connsiteY46" fmla="*/ 847023 h 4438113"/>
                  <a:gd name="connsiteX47" fmla="*/ 5428648 w 5604633"/>
                  <a:gd name="connsiteY47" fmla="*/ 625642 h 4438113"/>
                  <a:gd name="connsiteX48" fmla="*/ 5351646 w 5604633"/>
                  <a:gd name="connsiteY48" fmla="*/ 404261 h 4438113"/>
                  <a:gd name="connsiteX49" fmla="*/ 5303520 w 5604633"/>
                  <a:gd name="connsiteY49" fmla="*/ 279133 h 4438113"/>
                  <a:gd name="connsiteX50" fmla="*/ 5236143 w 5604633"/>
                  <a:gd name="connsiteY50" fmla="*/ 202131 h 4438113"/>
                  <a:gd name="connsiteX51" fmla="*/ 5207267 w 5604633"/>
                  <a:gd name="connsiteY51" fmla="*/ 163630 h 4438113"/>
                  <a:gd name="connsiteX52" fmla="*/ 4957010 w 5604633"/>
                  <a:gd name="connsiteY52" fmla="*/ 0 h 4438113"/>
                  <a:gd name="connsiteX53" fmla="*/ 211755 w 5604633"/>
                  <a:gd name="connsiteY53" fmla="*/ 28876 h 4438113"/>
                  <a:gd name="connsiteX54" fmla="*/ 134754 w 5604633"/>
                  <a:gd name="connsiteY54" fmla="*/ 28876 h 4438113"/>
                  <a:gd name="connsiteX55" fmla="*/ 57751 w 5604633"/>
                  <a:gd name="connsiteY55" fmla="*/ 317634 h 4438113"/>
                  <a:gd name="connsiteX56" fmla="*/ 48126 w 5604633"/>
                  <a:gd name="connsiteY56" fmla="*/ 375385 h 4438113"/>
                  <a:gd name="connsiteX57" fmla="*/ 77002 w 5604633"/>
                  <a:gd name="connsiteY57" fmla="*/ 442762 h 4438113"/>
                  <a:gd name="connsiteX58" fmla="*/ 96252 w 5604633"/>
                  <a:gd name="connsiteY58" fmla="*/ 548640 h 4438113"/>
                  <a:gd name="connsiteX59" fmla="*/ 125128 w 5604633"/>
                  <a:gd name="connsiteY59" fmla="*/ 567891 h 4438113"/>
                  <a:gd name="connsiteX0" fmla="*/ 125128 w 5604633"/>
                  <a:gd name="connsiteY0" fmla="*/ 567891 h 4438113"/>
                  <a:gd name="connsiteX1" fmla="*/ 96252 w 5604633"/>
                  <a:gd name="connsiteY1" fmla="*/ 616017 h 4438113"/>
                  <a:gd name="connsiteX2" fmla="*/ 67377 w 5604633"/>
                  <a:gd name="connsiteY2" fmla="*/ 789272 h 4438113"/>
                  <a:gd name="connsiteX3" fmla="*/ 77002 w 5604633"/>
                  <a:gd name="connsiteY3" fmla="*/ 904775 h 4438113"/>
                  <a:gd name="connsiteX4" fmla="*/ 86627 w 5604633"/>
                  <a:gd name="connsiteY4" fmla="*/ 943276 h 4438113"/>
                  <a:gd name="connsiteX5" fmla="*/ 105878 w 5604633"/>
                  <a:gd name="connsiteY5" fmla="*/ 1049154 h 4438113"/>
                  <a:gd name="connsiteX6" fmla="*/ 77002 w 5604633"/>
                  <a:gd name="connsiteY6" fmla="*/ 1135781 h 4438113"/>
                  <a:gd name="connsiteX7" fmla="*/ 0 w 5604633"/>
                  <a:gd name="connsiteY7" fmla="*/ 1270535 h 4438113"/>
                  <a:gd name="connsiteX8" fmla="*/ 19250 w 5604633"/>
                  <a:gd name="connsiteY8" fmla="*/ 1636295 h 4438113"/>
                  <a:gd name="connsiteX9" fmla="*/ 125128 w 5604633"/>
                  <a:gd name="connsiteY9" fmla="*/ 1963554 h 4438113"/>
                  <a:gd name="connsiteX10" fmla="*/ 202130 w 5604633"/>
                  <a:gd name="connsiteY10" fmla="*/ 2117558 h 4438113"/>
                  <a:gd name="connsiteX11" fmla="*/ 279132 w 5604633"/>
                  <a:gd name="connsiteY11" fmla="*/ 2300438 h 4438113"/>
                  <a:gd name="connsiteX12" fmla="*/ 336884 w 5604633"/>
                  <a:gd name="connsiteY12" fmla="*/ 2377440 h 4438113"/>
                  <a:gd name="connsiteX13" fmla="*/ 606391 w 5604633"/>
                  <a:gd name="connsiteY13" fmla="*/ 2512194 h 4438113"/>
                  <a:gd name="connsiteX14" fmla="*/ 741145 w 5604633"/>
                  <a:gd name="connsiteY14" fmla="*/ 2569945 h 4438113"/>
                  <a:gd name="connsiteX15" fmla="*/ 789271 w 5604633"/>
                  <a:gd name="connsiteY15" fmla="*/ 2637322 h 4438113"/>
                  <a:gd name="connsiteX16" fmla="*/ 875899 w 5604633"/>
                  <a:gd name="connsiteY16" fmla="*/ 2800952 h 4438113"/>
                  <a:gd name="connsiteX17" fmla="*/ 1049153 w 5604633"/>
                  <a:gd name="connsiteY17" fmla="*/ 2964581 h 4438113"/>
                  <a:gd name="connsiteX18" fmla="*/ 1482290 w 5604633"/>
                  <a:gd name="connsiteY18" fmla="*/ 3137836 h 4438113"/>
                  <a:gd name="connsiteX19" fmla="*/ 1655545 w 5604633"/>
                  <a:gd name="connsiteY19" fmla="*/ 3214838 h 4438113"/>
                  <a:gd name="connsiteX20" fmla="*/ 2030930 w 5604633"/>
                  <a:gd name="connsiteY20" fmla="*/ 3619099 h 4438113"/>
                  <a:gd name="connsiteX21" fmla="*/ 2935705 w 5604633"/>
                  <a:gd name="connsiteY21" fmla="*/ 3753853 h 4438113"/>
                  <a:gd name="connsiteX22" fmla="*/ 3311090 w 5604633"/>
                  <a:gd name="connsiteY22" fmla="*/ 4052236 h 4438113"/>
                  <a:gd name="connsiteX23" fmla="*/ 3599848 w 5604633"/>
                  <a:gd name="connsiteY23" fmla="*/ 4090737 h 4438113"/>
                  <a:gd name="connsiteX24" fmla="*/ 4215865 w 5604633"/>
                  <a:gd name="connsiteY24" fmla="*/ 4254367 h 4438113"/>
                  <a:gd name="connsiteX25" fmla="*/ 4215865 w 5604633"/>
                  <a:gd name="connsiteY25" fmla="*/ 4254367 h 4438113"/>
                  <a:gd name="connsiteX26" fmla="*/ 4591250 w 5604633"/>
                  <a:gd name="connsiteY26" fmla="*/ 4273617 h 4438113"/>
                  <a:gd name="connsiteX27" fmla="*/ 4812631 w 5604633"/>
                  <a:gd name="connsiteY27" fmla="*/ 4427621 h 4438113"/>
                  <a:gd name="connsiteX28" fmla="*/ 4908884 w 5604633"/>
                  <a:gd name="connsiteY28" fmla="*/ 4437247 h 4438113"/>
                  <a:gd name="connsiteX29" fmla="*/ 5419023 w 5604633"/>
                  <a:gd name="connsiteY29" fmla="*/ 4427621 h 4438113"/>
                  <a:gd name="connsiteX30" fmla="*/ 5457524 w 5604633"/>
                  <a:gd name="connsiteY30" fmla="*/ 4408371 h 4438113"/>
                  <a:gd name="connsiteX31" fmla="*/ 5486400 w 5604633"/>
                  <a:gd name="connsiteY31" fmla="*/ 4369870 h 4438113"/>
                  <a:gd name="connsiteX32" fmla="*/ 5534526 w 5604633"/>
                  <a:gd name="connsiteY32" fmla="*/ 4360244 h 4438113"/>
                  <a:gd name="connsiteX33" fmla="*/ 5573027 w 5604633"/>
                  <a:gd name="connsiteY33" fmla="*/ 4350619 h 4438113"/>
                  <a:gd name="connsiteX34" fmla="*/ 5553777 w 5604633"/>
                  <a:gd name="connsiteY34" fmla="*/ 4235116 h 4438113"/>
                  <a:gd name="connsiteX35" fmla="*/ 5544151 w 5604633"/>
                  <a:gd name="connsiteY35" fmla="*/ 4206240 h 4438113"/>
                  <a:gd name="connsiteX36" fmla="*/ 5505650 w 5604633"/>
                  <a:gd name="connsiteY36" fmla="*/ 4109988 h 4438113"/>
                  <a:gd name="connsiteX37" fmla="*/ 5515276 w 5604633"/>
                  <a:gd name="connsiteY37" fmla="*/ 3696101 h 4438113"/>
                  <a:gd name="connsiteX38" fmla="*/ 5534526 w 5604633"/>
                  <a:gd name="connsiteY38" fmla="*/ 3397718 h 4438113"/>
                  <a:gd name="connsiteX39" fmla="*/ 5553777 w 5604633"/>
                  <a:gd name="connsiteY39" fmla="*/ 3137836 h 4438113"/>
                  <a:gd name="connsiteX40" fmla="*/ 5573027 w 5604633"/>
                  <a:gd name="connsiteY40" fmla="*/ 3051209 h 4438113"/>
                  <a:gd name="connsiteX41" fmla="*/ 5592278 w 5604633"/>
                  <a:gd name="connsiteY41" fmla="*/ 2916455 h 4438113"/>
                  <a:gd name="connsiteX42" fmla="*/ 5582652 w 5604633"/>
                  <a:gd name="connsiteY42" fmla="*/ 2040556 h 4438113"/>
                  <a:gd name="connsiteX43" fmla="*/ 5553777 w 5604633"/>
                  <a:gd name="connsiteY43" fmla="*/ 1395663 h 4438113"/>
                  <a:gd name="connsiteX44" fmla="*/ 5515276 w 5604633"/>
                  <a:gd name="connsiteY44" fmla="*/ 1212783 h 4438113"/>
                  <a:gd name="connsiteX45" fmla="*/ 5496025 w 5604633"/>
                  <a:gd name="connsiteY45" fmla="*/ 1049154 h 4438113"/>
                  <a:gd name="connsiteX46" fmla="*/ 5457524 w 5604633"/>
                  <a:gd name="connsiteY46" fmla="*/ 847023 h 4438113"/>
                  <a:gd name="connsiteX47" fmla="*/ 5428648 w 5604633"/>
                  <a:gd name="connsiteY47" fmla="*/ 625642 h 4438113"/>
                  <a:gd name="connsiteX48" fmla="*/ 5351646 w 5604633"/>
                  <a:gd name="connsiteY48" fmla="*/ 404261 h 4438113"/>
                  <a:gd name="connsiteX49" fmla="*/ 5303520 w 5604633"/>
                  <a:gd name="connsiteY49" fmla="*/ 279133 h 4438113"/>
                  <a:gd name="connsiteX50" fmla="*/ 5236143 w 5604633"/>
                  <a:gd name="connsiteY50" fmla="*/ 202131 h 4438113"/>
                  <a:gd name="connsiteX51" fmla="*/ 5274644 w 5604633"/>
                  <a:gd name="connsiteY51" fmla="*/ 19251 h 4438113"/>
                  <a:gd name="connsiteX52" fmla="*/ 4957010 w 5604633"/>
                  <a:gd name="connsiteY52" fmla="*/ 0 h 4438113"/>
                  <a:gd name="connsiteX53" fmla="*/ 211755 w 5604633"/>
                  <a:gd name="connsiteY53" fmla="*/ 28876 h 4438113"/>
                  <a:gd name="connsiteX54" fmla="*/ 134754 w 5604633"/>
                  <a:gd name="connsiteY54" fmla="*/ 28876 h 4438113"/>
                  <a:gd name="connsiteX55" fmla="*/ 57751 w 5604633"/>
                  <a:gd name="connsiteY55" fmla="*/ 317634 h 4438113"/>
                  <a:gd name="connsiteX56" fmla="*/ 48126 w 5604633"/>
                  <a:gd name="connsiteY56" fmla="*/ 375385 h 4438113"/>
                  <a:gd name="connsiteX57" fmla="*/ 77002 w 5604633"/>
                  <a:gd name="connsiteY57" fmla="*/ 442762 h 4438113"/>
                  <a:gd name="connsiteX58" fmla="*/ 96252 w 5604633"/>
                  <a:gd name="connsiteY58" fmla="*/ 548640 h 4438113"/>
                  <a:gd name="connsiteX59" fmla="*/ 125128 w 5604633"/>
                  <a:gd name="connsiteY59" fmla="*/ 567891 h 4438113"/>
                  <a:gd name="connsiteX0" fmla="*/ 125128 w 5650086"/>
                  <a:gd name="connsiteY0" fmla="*/ 567891 h 4438113"/>
                  <a:gd name="connsiteX1" fmla="*/ 96252 w 5650086"/>
                  <a:gd name="connsiteY1" fmla="*/ 616017 h 4438113"/>
                  <a:gd name="connsiteX2" fmla="*/ 67377 w 5650086"/>
                  <a:gd name="connsiteY2" fmla="*/ 789272 h 4438113"/>
                  <a:gd name="connsiteX3" fmla="*/ 77002 w 5650086"/>
                  <a:gd name="connsiteY3" fmla="*/ 904775 h 4438113"/>
                  <a:gd name="connsiteX4" fmla="*/ 86627 w 5650086"/>
                  <a:gd name="connsiteY4" fmla="*/ 943276 h 4438113"/>
                  <a:gd name="connsiteX5" fmla="*/ 105878 w 5650086"/>
                  <a:gd name="connsiteY5" fmla="*/ 1049154 h 4438113"/>
                  <a:gd name="connsiteX6" fmla="*/ 77002 w 5650086"/>
                  <a:gd name="connsiteY6" fmla="*/ 1135781 h 4438113"/>
                  <a:gd name="connsiteX7" fmla="*/ 0 w 5650086"/>
                  <a:gd name="connsiteY7" fmla="*/ 1270535 h 4438113"/>
                  <a:gd name="connsiteX8" fmla="*/ 19250 w 5650086"/>
                  <a:gd name="connsiteY8" fmla="*/ 1636295 h 4438113"/>
                  <a:gd name="connsiteX9" fmla="*/ 125128 w 5650086"/>
                  <a:gd name="connsiteY9" fmla="*/ 1963554 h 4438113"/>
                  <a:gd name="connsiteX10" fmla="*/ 202130 w 5650086"/>
                  <a:gd name="connsiteY10" fmla="*/ 2117558 h 4438113"/>
                  <a:gd name="connsiteX11" fmla="*/ 279132 w 5650086"/>
                  <a:gd name="connsiteY11" fmla="*/ 2300438 h 4438113"/>
                  <a:gd name="connsiteX12" fmla="*/ 336884 w 5650086"/>
                  <a:gd name="connsiteY12" fmla="*/ 2377440 h 4438113"/>
                  <a:gd name="connsiteX13" fmla="*/ 606391 w 5650086"/>
                  <a:gd name="connsiteY13" fmla="*/ 2512194 h 4438113"/>
                  <a:gd name="connsiteX14" fmla="*/ 741145 w 5650086"/>
                  <a:gd name="connsiteY14" fmla="*/ 2569945 h 4438113"/>
                  <a:gd name="connsiteX15" fmla="*/ 789271 w 5650086"/>
                  <a:gd name="connsiteY15" fmla="*/ 2637322 h 4438113"/>
                  <a:gd name="connsiteX16" fmla="*/ 875899 w 5650086"/>
                  <a:gd name="connsiteY16" fmla="*/ 2800952 h 4438113"/>
                  <a:gd name="connsiteX17" fmla="*/ 1049153 w 5650086"/>
                  <a:gd name="connsiteY17" fmla="*/ 2964581 h 4438113"/>
                  <a:gd name="connsiteX18" fmla="*/ 1482290 w 5650086"/>
                  <a:gd name="connsiteY18" fmla="*/ 3137836 h 4438113"/>
                  <a:gd name="connsiteX19" fmla="*/ 1655545 w 5650086"/>
                  <a:gd name="connsiteY19" fmla="*/ 3214838 h 4438113"/>
                  <a:gd name="connsiteX20" fmla="*/ 2030930 w 5650086"/>
                  <a:gd name="connsiteY20" fmla="*/ 3619099 h 4438113"/>
                  <a:gd name="connsiteX21" fmla="*/ 2935705 w 5650086"/>
                  <a:gd name="connsiteY21" fmla="*/ 3753853 h 4438113"/>
                  <a:gd name="connsiteX22" fmla="*/ 3311090 w 5650086"/>
                  <a:gd name="connsiteY22" fmla="*/ 4052236 h 4438113"/>
                  <a:gd name="connsiteX23" fmla="*/ 3599848 w 5650086"/>
                  <a:gd name="connsiteY23" fmla="*/ 4090737 h 4438113"/>
                  <a:gd name="connsiteX24" fmla="*/ 4215865 w 5650086"/>
                  <a:gd name="connsiteY24" fmla="*/ 4254367 h 4438113"/>
                  <a:gd name="connsiteX25" fmla="*/ 4215865 w 5650086"/>
                  <a:gd name="connsiteY25" fmla="*/ 4254367 h 4438113"/>
                  <a:gd name="connsiteX26" fmla="*/ 4591250 w 5650086"/>
                  <a:gd name="connsiteY26" fmla="*/ 4273617 h 4438113"/>
                  <a:gd name="connsiteX27" fmla="*/ 4812631 w 5650086"/>
                  <a:gd name="connsiteY27" fmla="*/ 4427621 h 4438113"/>
                  <a:gd name="connsiteX28" fmla="*/ 4908884 w 5650086"/>
                  <a:gd name="connsiteY28" fmla="*/ 4437247 h 4438113"/>
                  <a:gd name="connsiteX29" fmla="*/ 5419023 w 5650086"/>
                  <a:gd name="connsiteY29" fmla="*/ 4427621 h 4438113"/>
                  <a:gd name="connsiteX30" fmla="*/ 5457524 w 5650086"/>
                  <a:gd name="connsiteY30" fmla="*/ 4408371 h 4438113"/>
                  <a:gd name="connsiteX31" fmla="*/ 5486400 w 5650086"/>
                  <a:gd name="connsiteY31" fmla="*/ 4369870 h 4438113"/>
                  <a:gd name="connsiteX32" fmla="*/ 5534526 w 5650086"/>
                  <a:gd name="connsiteY32" fmla="*/ 4360244 h 4438113"/>
                  <a:gd name="connsiteX33" fmla="*/ 5573027 w 5650086"/>
                  <a:gd name="connsiteY33" fmla="*/ 4350619 h 4438113"/>
                  <a:gd name="connsiteX34" fmla="*/ 5553777 w 5650086"/>
                  <a:gd name="connsiteY34" fmla="*/ 4235116 h 4438113"/>
                  <a:gd name="connsiteX35" fmla="*/ 5544151 w 5650086"/>
                  <a:gd name="connsiteY35" fmla="*/ 4206240 h 4438113"/>
                  <a:gd name="connsiteX36" fmla="*/ 5505650 w 5650086"/>
                  <a:gd name="connsiteY36" fmla="*/ 4109988 h 4438113"/>
                  <a:gd name="connsiteX37" fmla="*/ 5515276 w 5650086"/>
                  <a:gd name="connsiteY37" fmla="*/ 3696101 h 4438113"/>
                  <a:gd name="connsiteX38" fmla="*/ 5534526 w 5650086"/>
                  <a:gd name="connsiteY38" fmla="*/ 3397718 h 4438113"/>
                  <a:gd name="connsiteX39" fmla="*/ 5553777 w 5650086"/>
                  <a:gd name="connsiteY39" fmla="*/ 3137836 h 4438113"/>
                  <a:gd name="connsiteX40" fmla="*/ 5573027 w 5650086"/>
                  <a:gd name="connsiteY40" fmla="*/ 3051209 h 4438113"/>
                  <a:gd name="connsiteX41" fmla="*/ 5592278 w 5650086"/>
                  <a:gd name="connsiteY41" fmla="*/ 2916455 h 4438113"/>
                  <a:gd name="connsiteX42" fmla="*/ 5582652 w 5650086"/>
                  <a:gd name="connsiteY42" fmla="*/ 2040556 h 4438113"/>
                  <a:gd name="connsiteX43" fmla="*/ 5553777 w 5650086"/>
                  <a:gd name="connsiteY43" fmla="*/ 1395663 h 4438113"/>
                  <a:gd name="connsiteX44" fmla="*/ 5515276 w 5650086"/>
                  <a:gd name="connsiteY44" fmla="*/ 1212783 h 4438113"/>
                  <a:gd name="connsiteX45" fmla="*/ 5496025 w 5650086"/>
                  <a:gd name="connsiteY45" fmla="*/ 1049154 h 4438113"/>
                  <a:gd name="connsiteX46" fmla="*/ 5457524 w 5650086"/>
                  <a:gd name="connsiteY46" fmla="*/ 847023 h 4438113"/>
                  <a:gd name="connsiteX47" fmla="*/ 5428648 w 5650086"/>
                  <a:gd name="connsiteY47" fmla="*/ 625642 h 4438113"/>
                  <a:gd name="connsiteX48" fmla="*/ 5351646 w 5650086"/>
                  <a:gd name="connsiteY48" fmla="*/ 404261 h 4438113"/>
                  <a:gd name="connsiteX49" fmla="*/ 5303520 w 5650086"/>
                  <a:gd name="connsiteY49" fmla="*/ 279133 h 4438113"/>
                  <a:gd name="connsiteX50" fmla="*/ 5650030 w 5650086"/>
                  <a:gd name="connsiteY50" fmla="*/ 173255 h 4438113"/>
                  <a:gd name="connsiteX51" fmla="*/ 5274644 w 5650086"/>
                  <a:gd name="connsiteY51" fmla="*/ 19251 h 4438113"/>
                  <a:gd name="connsiteX52" fmla="*/ 4957010 w 5650086"/>
                  <a:gd name="connsiteY52" fmla="*/ 0 h 4438113"/>
                  <a:gd name="connsiteX53" fmla="*/ 211755 w 5650086"/>
                  <a:gd name="connsiteY53" fmla="*/ 28876 h 4438113"/>
                  <a:gd name="connsiteX54" fmla="*/ 134754 w 5650086"/>
                  <a:gd name="connsiteY54" fmla="*/ 28876 h 4438113"/>
                  <a:gd name="connsiteX55" fmla="*/ 57751 w 5650086"/>
                  <a:gd name="connsiteY55" fmla="*/ 317634 h 4438113"/>
                  <a:gd name="connsiteX56" fmla="*/ 48126 w 5650086"/>
                  <a:gd name="connsiteY56" fmla="*/ 375385 h 4438113"/>
                  <a:gd name="connsiteX57" fmla="*/ 77002 w 5650086"/>
                  <a:gd name="connsiteY57" fmla="*/ 442762 h 4438113"/>
                  <a:gd name="connsiteX58" fmla="*/ 96252 w 5650086"/>
                  <a:gd name="connsiteY58" fmla="*/ 548640 h 4438113"/>
                  <a:gd name="connsiteX59" fmla="*/ 125128 w 5650086"/>
                  <a:gd name="connsiteY59" fmla="*/ 567891 h 4438113"/>
                  <a:gd name="connsiteX0" fmla="*/ 125128 w 5766860"/>
                  <a:gd name="connsiteY0" fmla="*/ 567891 h 4438113"/>
                  <a:gd name="connsiteX1" fmla="*/ 96252 w 5766860"/>
                  <a:gd name="connsiteY1" fmla="*/ 616017 h 4438113"/>
                  <a:gd name="connsiteX2" fmla="*/ 67377 w 5766860"/>
                  <a:gd name="connsiteY2" fmla="*/ 789272 h 4438113"/>
                  <a:gd name="connsiteX3" fmla="*/ 77002 w 5766860"/>
                  <a:gd name="connsiteY3" fmla="*/ 904775 h 4438113"/>
                  <a:gd name="connsiteX4" fmla="*/ 86627 w 5766860"/>
                  <a:gd name="connsiteY4" fmla="*/ 943276 h 4438113"/>
                  <a:gd name="connsiteX5" fmla="*/ 105878 w 5766860"/>
                  <a:gd name="connsiteY5" fmla="*/ 1049154 h 4438113"/>
                  <a:gd name="connsiteX6" fmla="*/ 77002 w 5766860"/>
                  <a:gd name="connsiteY6" fmla="*/ 1135781 h 4438113"/>
                  <a:gd name="connsiteX7" fmla="*/ 0 w 5766860"/>
                  <a:gd name="connsiteY7" fmla="*/ 1270535 h 4438113"/>
                  <a:gd name="connsiteX8" fmla="*/ 19250 w 5766860"/>
                  <a:gd name="connsiteY8" fmla="*/ 1636295 h 4438113"/>
                  <a:gd name="connsiteX9" fmla="*/ 125128 w 5766860"/>
                  <a:gd name="connsiteY9" fmla="*/ 1963554 h 4438113"/>
                  <a:gd name="connsiteX10" fmla="*/ 202130 w 5766860"/>
                  <a:gd name="connsiteY10" fmla="*/ 2117558 h 4438113"/>
                  <a:gd name="connsiteX11" fmla="*/ 279132 w 5766860"/>
                  <a:gd name="connsiteY11" fmla="*/ 2300438 h 4438113"/>
                  <a:gd name="connsiteX12" fmla="*/ 336884 w 5766860"/>
                  <a:gd name="connsiteY12" fmla="*/ 2377440 h 4438113"/>
                  <a:gd name="connsiteX13" fmla="*/ 606391 w 5766860"/>
                  <a:gd name="connsiteY13" fmla="*/ 2512194 h 4438113"/>
                  <a:gd name="connsiteX14" fmla="*/ 741145 w 5766860"/>
                  <a:gd name="connsiteY14" fmla="*/ 2569945 h 4438113"/>
                  <a:gd name="connsiteX15" fmla="*/ 789271 w 5766860"/>
                  <a:gd name="connsiteY15" fmla="*/ 2637322 h 4438113"/>
                  <a:gd name="connsiteX16" fmla="*/ 875899 w 5766860"/>
                  <a:gd name="connsiteY16" fmla="*/ 2800952 h 4438113"/>
                  <a:gd name="connsiteX17" fmla="*/ 1049153 w 5766860"/>
                  <a:gd name="connsiteY17" fmla="*/ 2964581 h 4438113"/>
                  <a:gd name="connsiteX18" fmla="*/ 1482290 w 5766860"/>
                  <a:gd name="connsiteY18" fmla="*/ 3137836 h 4438113"/>
                  <a:gd name="connsiteX19" fmla="*/ 1655545 w 5766860"/>
                  <a:gd name="connsiteY19" fmla="*/ 3214838 h 4438113"/>
                  <a:gd name="connsiteX20" fmla="*/ 2030930 w 5766860"/>
                  <a:gd name="connsiteY20" fmla="*/ 3619099 h 4438113"/>
                  <a:gd name="connsiteX21" fmla="*/ 2935705 w 5766860"/>
                  <a:gd name="connsiteY21" fmla="*/ 3753853 h 4438113"/>
                  <a:gd name="connsiteX22" fmla="*/ 3311090 w 5766860"/>
                  <a:gd name="connsiteY22" fmla="*/ 4052236 h 4438113"/>
                  <a:gd name="connsiteX23" fmla="*/ 3599848 w 5766860"/>
                  <a:gd name="connsiteY23" fmla="*/ 4090737 h 4438113"/>
                  <a:gd name="connsiteX24" fmla="*/ 4215865 w 5766860"/>
                  <a:gd name="connsiteY24" fmla="*/ 4254367 h 4438113"/>
                  <a:gd name="connsiteX25" fmla="*/ 4215865 w 5766860"/>
                  <a:gd name="connsiteY25" fmla="*/ 4254367 h 4438113"/>
                  <a:gd name="connsiteX26" fmla="*/ 4591250 w 5766860"/>
                  <a:gd name="connsiteY26" fmla="*/ 4273617 h 4438113"/>
                  <a:gd name="connsiteX27" fmla="*/ 4812631 w 5766860"/>
                  <a:gd name="connsiteY27" fmla="*/ 4427621 h 4438113"/>
                  <a:gd name="connsiteX28" fmla="*/ 4908884 w 5766860"/>
                  <a:gd name="connsiteY28" fmla="*/ 4437247 h 4438113"/>
                  <a:gd name="connsiteX29" fmla="*/ 5419023 w 5766860"/>
                  <a:gd name="connsiteY29" fmla="*/ 4427621 h 4438113"/>
                  <a:gd name="connsiteX30" fmla="*/ 5457524 w 5766860"/>
                  <a:gd name="connsiteY30" fmla="*/ 4408371 h 4438113"/>
                  <a:gd name="connsiteX31" fmla="*/ 5486400 w 5766860"/>
                  <a:gd name="connsiteY31" fmla="*/ 4369870 h 4438113"/>
                  <a:gd name="connsiteX32" fmla="*/ 5534526 w 5766860"/>
                  <a:gd name="connsiteY32" fmla="*/ 4360244 h 4438113"/>
                  <a:gd name="connsiteX33" fmla="*/ 5573027 w 5766860"/>
                  <a:gd name="connsiteY33" fmla="*/ 4350619 h 4438113"/>
                  <a:gd name="connsiteX34" fmla="*/ 5553777 w 5766860"/>
                  <a:gd name="connsiteY34" fmla="*/ 4235116 h 4438113"/>
                  <a:gd name="connsiteX35" fmla="*/ 5544151 w 5766860"/>
                  <a:gd name="connsiteY35" fmla="*/ 4206240 h 4438113"/>
                  <a:gd name="connsiteX36" fmla="*/ 5505650 w 5766860"/>
                  <a:gd name="connsiteY36" fmla="*/ 4109988 h 4438113"/>
                  <a:gd name="connsiteX37" fmla="*/ 5515276 w 5766860"/>
                  <a:gd name="connsiteY37" fmla="*/ 3696101 h 4438113"/>
                  <a:gd name="connsiteX38" fmla="*/ 5534526 w 5766860"/>
                  <a:gd name="connsiteY38" fmla="*/ 3397718 h 4438113"/>
                  <a:gd name="connsiteX39" fmla="*/ 5553777 w 5766860"/>
                  <a:gd name="connsiteY39" fmla="*/ 3137836 h 4438113"/>
                  <a:gd name="connsiteX40" fmla="*/ 5573027 w 5766860"/>
                  <a:gd name="connsiteY40" fmla="*/ 3051209 h 4438113"/>
                  <a:gd name="connsiteX41" fmla="*/ 5592278 w 5766860"/>
                  <a:gd name="connsiteY41" fmla="*/ 2916455 h 4438113"/>
                  <a:gd name="connsiteX42" fmla="*/ 5582652 w 5766860"/>
                  <a:gd name="connsiteY42" fmla="*/ 2040556 h 4438113"/>
                  <a:gd name="connsiteX43" fmla="*/ 5553777 w 5766860"/>
                  <a:gd name="connsiteY43" fmla="*/ 1395663 h 4438113"/>
                  <a:gd name="connsiteX44" fmla="*/ 5515276 w 5766860"/>
                  <a:gd name="connsiteY44" fmla="*/ 1212783 h 4438113"/>
                  <a:gd name="connsiteX45" fmla="*/ 5496025 w 5766860"/>
                  <a:gd name="connsiteY45" fmla="*/ 1049154 h 4438113"/>
                  <a:gd name="connsiteX46" fmla="*/ 5457524 w 5766860"/>
                  <a:gd name="connsiteY46" fmla="*/ 847023 h 4438113"/>
                  <a:gd name="connsiteX47" fmla="*/ 5428648 w 5766860"/>
                  <a:gd name="connsiteY47" fmla="*/ 625642 h 4438113"/>
                  <a:gd name="connsiteX48" fmla="*/ 5351646 w 5766860"/>
                  <a:gd name="connsiteY48" fmla="*/ 404261 h 4438113"/>
                  <a:gd name="connsiteX49" fmla="*/ 5303520 w 5766860"/>
                  <a:gd name="connsiteY49" fmla="*/ 279133 h 4438113"/>
                  <a:gd name="connsiteX50" fmla="*/ 5650030 w 5766860"/>
                  <a:gd name="connsiteY50" fmla="*/ 173255 h 4438113"/>
                  <a:gd name="connsiteX51" fmla="*/ 5717406 w 5766860"/>
                  <a:gd name="connsiteY51" fmla="*/ 48127 h 4438113"/>
                  <a:gd name="connsiteX52" fmla="*/ 4957010 w 5766860"/>
                  <a:gd name="connsiteY52" fmla="*/ 0 h 4438113"/>
                  <a:gd name="connsiteX53" fmla="*/ 211755 w 5766860"/>
                  <a:gd name="connsiteY53" fmla="*/ 28876 h 4438113"/>
                  <a:gd name="connsiteX54" fmla="*/ 134754 w 5766860"/>
                  <a:gd name="connsiteY54" fmla="*/ 28876 h 4438113"/>
                  <a:gd name="connsiteX55" fmla="*/ 57751 w 5766860"/>
                  <a:gd name="connsiteY55" fmla="*/ 317634 h 4438113"/>
                  <a:gd name="connsiteX56" fmla="*/ 48126 w 5766860"/>
                  <a:gd name="connsiteY56" fmla="*/ 375385 h 4438113"/>
                  <a:gd name="connsiteX57" fmla="*/ 77002 w 5766860"/>
                  <a:gd name="connsiteY57" fmla="*/ 442762 h 4438113"/>
                  <a:gd name="connsiteX58" fmla="*/ 96252 w 5766860"/>
                  <a:gd name="connsiteY58" fmla="*/ 548640 h 4438113"/>
                  <a:gd name="connsiteX59" fmla="*/ 125128 w 5766860"/>
                  <a:gd name="connsiteY59" fmla="*/ 567891 h 4438113"/>
                  <a:gd name="connsiteX0" fmla="*/ 125128 w 5672488"/>
                  <a:gd name="connsiteY0" fmla="*/ 567891 h 4438113"/>
                  <a:gd name="connsiteX1" fmla="*/ 96252 w 5672488"/>
                  <a:gd name="connsiteY1" fmla="*/ 616017 h 4438113"/>
                  <a:gd name="connsiteX2" fmla="*/ 67377 w 5672488"/>
                  <a:gd name="connsiteY2" fmla="*/ 789272 h 4438113"/>
                  <a:gd name="connsiteX3" fmla="*/ 77002 w 5672488"/>
                  <a:gd name="connsiteY3" fmla="*/ 904775 h 4438113"/>
                  <a:gd name="connsiteX4" fmla="*/ 86627 w 5672488"/>
                  <a:gd name="connsiteY4" fmla="*/ 943276 h 4438113"/>
                  <a:gd name="connsiteX5" fmla="*/ 105878 w 5672488"/>
                  <a:gd name="connsiteY5" fmla="*/ 1049154 h 4438113"/>
                  <a:gd name="connsiteX6" fmla="*/ 77002 w 5672488"/>
                  <a:gd name="connsiteY6" fmla="*/ 1135781 h 4438113"/>
                  <a:gd name="connsiteX7" fmla="*/ 0 w 5672488"/>
                  <a:gd name="connsiteY7" fmla="*/ 1270535 h 4438113"/>
                  <a:gd name="connsiteX8" fmla="*/ 19250 w 5672488"/>
                  <a:gd name="connsiteY8" fmla="*/ 1636295 h 4438113"/>
                  <a:gd name="connsiteX9" fmla="*/ 125128 w 5672488"/>
                  <a:gd name="connsiteY9" fmla="*/ 1963554 h 4438113"/>
                  <a:gd name="connsiteX10" fmla="*/ 202130 w 5672488"/>
                  <a:gd name="connsiteY10" fmla="*/ 2117558 h 4438113"/>
                  <a:gd name="connsiteX11" fmla="*/ 279132 w 5672488"/>
                  <a:gd name="connsiteY11" fmla="*/ 2300438 h 4438113"/>
                  <a:gd name="connsiteX12" fmla="*/ 336884 w 5672488"/>
                  <a:gd name="connsiteY12" fmla="*/ 2377440 h 4438113"/>
                  <a:gd name="connsiteX13" fmla="*/ 606391 w 5672488"/>
                  <a:gd name="connsiteY13" fmla="*/ 2512194 h 4438113"/>
                  <a:gd name="connsiteX14" fmla="*/ 741145 w 5672488"/>
                  <a:gd name="connsiteY14" fmla="*/ 2569945 h 4438113"/>
                  <a:gd name="connsiteX15" fmla="*/ 789271 w 5672488"/>
                  <a:gd name="connsiteY15" fmla="*/ 2637322 h 4438113"/>
                  <a:gd name="connsiteX16" fmla="*/ 875899 w 5672488"/>
                  <a:gd name="connsiteY16" fmla="*/ 2800952 h 4438113"/>
                  <a:gd name="connsiteX17" fmla="*/ 1049153 w 5672488"/>
                  <a:gd name="connsiteY17" fmla="*/ 2964581 h 4438113"/>
                  <a:gd name="connsiteX18" fmla="*/ 1482290 w 5672488"/>
                  <a:gd name="connsiteY18" fmla="*/ 3137836 h 4438113"/>
                  <a:gd name="connsiteX19" fmla="*/ 1655545 w 5672488"/>
                  <a:gd name="connsiteY19" fmla="*/ 3214838 h 4438113"/>
                  <a:gd name="connsiteX20" fmla="*/ 2030930 w 5672488"/>
                  <a:gd name="connsiteY20" fmla="*/ 3619099 h 4438113"/>
                  <a:gd name="connsiteX21" fmla="*/ 2935705 w 5672488"/>
                  <a:gd name="connsiteY21" fmla="*/ 3753853 h 4438113"/>
                  <a:gd name="connsiteX22" fmla="*/ 3311090 w 5672488"/>
                  <a:gd name="connsiteY22" fmla="*/ 4052236 h 4438113"/>
                  <a:gd name="connsiteX23" fmla="*/ 3599848 w 5672488"/>
                  <a:gd name="connsiteY23" fmla="*/ 4090737 h 4438113"/>
                  <a:gd name="connsiteX24" fmla="*/ 4215865 w 5672488"/>
                  <a:gd name="connsiteY24" fmla="*/ 4254367 h 4438113"/>
                  <a:gd name="connsiteX25" fmla="*/ 4215865 w 5672488"/>
                  <a:gd name="connsiteY25" fmla="*/ 4254367 h 4438113"/>
                  <a:gd name="connsiteX26" fmla="*/ 4591250 w 5672488"/>
                  <a:gd name="connsiteY26" fmla="*/ 4273617 h 4438113"/>
                  <a:gd name="connsiteX27" fmla="*/ 4812631 w 5672488"/>
                  <a:gd name="connsiteY27" fmla="*/ 4427621 h 4438113"/>
                  <a:gd name="connsiteX28" fmla="*/ 4908884 w 5672488"/>
                  <a:gd name="connsiteY28" fmla="*/ 4437247 h 4438113"/>
                  <a:gd name="connsiteX29" fmla="*/ 5419023 w 5672488"/>
                  <a:gd name="connsiteY29" fmla="*/ 4427621 h 4438113"/>
                  <a:gd name="connsiteX30" fmla="*/ 5457524 w 5672488"/>
                  <a:gd name="connsiteY30" fmla="*/ 4408371 h 4438113"/>
                  <a:gd name="connsiteX31" fmla="*/ 5486400 w 5672488"/>
                  <a:gd name="connsiteY31" fmla="*/ 4369870 h 4438113"/>
                  <a:gd name="connsiteX32" fmla="*/ 5534526 w 5672488"/>
                  <a:gd name="connsiteY32" fmla="*/ 4360244 h 4438113"/>
                  <a:gd name="connsiteX33" fmla="*/ 5573027 w 5672488"/>
                  <a:gd name="connsiteY33" fmla="*/ 4350619 h 4438113"/>
                  <a:gd name="connsiteX34" fmla="*/ 5553777 w 5672488"/>
                  <a:gd name="connsiteY34" fmla="*/ 4235116 h 4438113"/>
                  <a:gd name="connsiteX35" fmla="*/ 5544151 w 5672488"/>
                  <a:gd name="connsiteY35" fmla="*/ 4206240 h 4438113"/>
                  <a:gd name="connsiteX36" fmla="*/ 5505650 w 5672488"/>
                  <a:gd name="connsiteY36" fmla="*/ 4109988 h 4438113"/>
                  <a:gd name="connsiteX37" fmla="*/ 5515276 w 5672488"/>
                  <a:gd name="connsiteY37" fmla="*/ 3696101 h 4438113"/>
                  <a:gd name="connsiteX38" fmla="*/ 5534526 w 5672488"/>
                  <a:gd name="connsiteY38" fmla="*/ 3397718 h 4438113"/>
                  <a:gd name="connsiteX39" fmla="*/ 5553777 w 5672488"/>
                  <a:gd name="connsiteY39" fmla="*/ 3137836 h 4438113"/>
                  <a:gd name="connsiteX40" fmla="*/ 5573027 w 5672488"/>
                  <a:gd name="connsiteY40" fmla="*/ 3051209 h 4438113"/>
                  <a:gd name="connsiteX41" fmla="*/ 5592278 w 5672488"/>
                  <a:gd name="connsiteY41" fmla="*/ 2916455 h 4438113"/>
                  <a:gd name="connsiteX42" fmla="*/ 5582652 w 5672488"/>
                  <a:gd name="connsiteY42" fmla="*/ 2040556 h 4438113"/>
                  <a:gd name="connsiteX43" fmla="*/ 5553777 w 5672488"/>
                  <a:gd name="connsiteY43" fmla="*/ 1395663 h 4438113"/>
                  <a:gd name="connsiteX44" fmla="*/ 5515276 w 5672488"/>
                  <a:gd name="connsiteY44" fmla="*/ 1212783 h 4438113"/>
                  <a:gd name="connsiteX45" fmla="*/ 5496025 w 5672488"/>
                  <a:gd name="connsiteY45" fmla="*/ 1049154 h 4438113"/>
                  <a:gd name="connsiteX46" fmla="*/ 5457524 w 5672488"/>
                  <a:gd name="connsiteY46" fmla="*/ 847023 h 4438113"/>
                  <a:gd name="connsiteX47" fmla="*/ 5428648 w 5672488"/>
                  <a:gd name="connsiteY47" fmla="*/ 625642 h 4438113"/>
                  <a:gd name="connsiteX48" fmla="*/ 5351646 w 5672488"/>
                  <a:gd name="connsiteY48" fmla="*/ 404261 h 4438113"/>
                  <a:gd name="connsiteX49" fmla="*/ 5303520 w 5672488"/>
                  <a:gd name="connsiteY49" fmla="*/ 279133 h 4438113"/>
                  <a:gd name="connsiteX50" fmla="*/ 5650030 w 5672488"/>
                  <a:gd name="connsiteY50" fmla="*/ 173255 h 4438113"/>
                  <a:gd name="connsiteX51" fmla="*/ 5563402 w 5672488"/>
                  <a:gd name="connsiteY51" fmla="*/ 48127 h 4438113"/>
                  <a:gd name="connsiteX52" fmla="*/ 4957010 w 5672488"/>
                  <a:gd name="connsiteY52" fmla="*/ 0 h 4438113"/>
                  <a:gd name="connsiteX53" fmla="*/ 211755 w 5672488"/>
                  <a:gd name="connsiteY53" fmla="*/ 28876 h 4438113"/>
                  <a:gd name="connsiteX54" fmla="*/ 134754 w 5672488"/>
                  <a:gd name="connsiteY54" fmla="*/ 28876 h 4438113"/>
                  <a:gd name="connsiteX55" fmla="*/ 57751 w 5672488"/>
                  <a:gd name="connsiteY55" fmla="*/ 317634 h 4438113"/>
                  <a:gd name="connsiteX56" fmla="*/ 48126 w 5672488"/>
                  <a:gd name="connsiteY56" fmla="*/ 375385 h 4438113"/>
                  <a:gd name="connsiteX57" fmla="*/ 77002 w 5672488"/>
                  <a:gd name="connsiteY57" fmla="*/ 442762 h 4438113"/>
                  <a:gd name="connsiteX58" fmla="*/ 96252 w 5672488"/>
                  <a:gd name="connsiteY58" fmla="*/ 548640 h 4438113"/>
                  <a:gd name="connsiteX59" fmla="*/ 125128 w 5672488"/>
                  <a:gd name="connsiteY59" fmla="*/ 567891 h 4438113"/>
                  <a:gd name="connsiteX0" fmla="*/ 125128 w 5659999"/>
                  <a:gd name="connsiteY0" fmla="*/ 585334 h 4455556"/>
                  <a:gd name="connsiteX1" fmla="*/ 96252 w 5659999"/>
                  <a:gd name="connsiteY1" fmla="*/ 633460 h 4455556"/>
                  <a:gd name="connsiteX2" fmla="*/ 67377 w 5659999"/>
                  <a:gd name="connsiteY2" fmla="*/ 806715 h 4455556"/>
                  <a:gd name="connsiteX3" fmla="*/ 77002 w 5659999"/>
                  <a:gd name="connsiteY3" fmla="*/ 922218 h 4455556"/>
                  <a:gd name="connsiteX4" fmla="*/ 86627 w 5659999"/>
                  <a:gd name="connsiteY4" fmla="*/ 960719 h 4455556"/>
                  <a:gd name="connsiteX5" fmla="*/ 105878 w 5659999"/>
                  <a:gd name="connsiteY5" fmla="*/ 1066597 h 4455556"/>
                  <a:gd name="connsiteX6" fmla="*/ 77002 w 5659999"/>
                  <a:gd name="connsiteY6" fmla="*/ 1153224 h 4455556"/>
                  <a:gd name="connsiteX7" fmla="*/ 0 w 5659999"/>
                  <a:gd name="connsiteY7" fmla="*/ 1287978 h 4455556"/>
                  <a:gd name="connsiteX8" fmla="*/ 19250 w 5659999"/>
                  <a:gd name="connsiteY8" fmla="*/ 1653738 h 4455556"/>
                  <a:gd name="connsiteX9" fmla="*/ 125128 w 5659999"/>
                  <a:gd name="connsiteY9" fmla="*/ 1980997 h 4455556"/>
                  <a:gd name="connsiteX10" fmla="*/ 202130 w 5659999"/>
                  <a:gd name="connsiteY10" fmla="*/ 2135001 h 4455556"/>
                  <a:gd name="connsiteX11" fmla="*/ 279132 w 5659999"/>
                  <a:gd name="connsiteY11" fmla="*/ 2317881 h 4455556"/>
                  <a:gd name="connsiteX12" fmla="*/ 336884 w 5659999"/>
                  <a:gd name="connsiteY12" fmla="*/ 2394883 h 4455556"/>
                  <a:gd name="connsiteX13" fmla="*/ 606391 w 5659999"/>
                  <a:gd name="connsiteY13" fmla="*/ 2529637 h 4455556"/>
                  <a:gd name="connsiteX14" fmla="*/ 741145 w 5659999"/>
                  <a:gd name="connsiteY14" fmla="*/ 2587388 h 4455556"/>
                  <a:gd name="connsiteX15" fmla="*/ 789271 w 5659999"/>
                  <a:gd name="connsiteY15" fmla="*/ 2654765 h 4455556"/>
                  <a:gd name="connsiteX16" fmla="*/ 875899 w 5659999"/>
                  <a:gd name="connsiteY16" fmla="*/ 2818395 h 4455556"/>
                  <a:gd name="connsiteX17" fmla="*/ 1049153 w 5659999"/>
                  <a:gd name="connsiteY17" fmla="*/ 2982024 h 4455556"/>
                  <a:gd name="connsiteX18" fmla="*/ 1482290 w 5659999"/>
                  <a:gd name="connsiteY18" fmla="*/ 3155279 h 4455556"/>
                  <a:gd name="connsiteX19" fmla="*/ 1655545 w 5659999"/>
                  <a:gd name="connsiteY19" fmla="*/ 3232281 h 4455556"/>
                  <a:gd name="connsiteX20" fmla="*/ 2030930 w 5659999"/>
                  <a:gd name="connsiteY20" fmla="*/ 3636542 h 4455556"/>
                  <a:gd name="connsiteX21" fmla="*/ 2935705 w 5659999"/>
                  <a:gd name="connsiteY21" fmla="*/ 3771296 h 4455556"/>
                  <a:gd name="connsiteX22" fmla="*/ 3311090 w 5659999"/>
                  <a:gd name="connsiteY22" fmla="*/ 4069679 h 4455556"/>
                  <a:gd name="connsiteX23" fmla="*/ 3599848 w 5659999"/>
                  <a:gd name="connsiteY23" fmla="*/ 4108180 h 4455556"/>
                  <a:gd name="connsiteX24" fmla="*/ 4215865 w 5659999"/>
                  <a:gd name="connsiteY24" fmla="*/ 4271810 h 4455556"/>
                  <a:gd name="connsiteX25" fmla="*/ 4215865 w 5659999"/>
                  <a:gd name="connsiteY25" fmla="*/ 4271810 h 4455556"/>
                  <a:gd name="connsiteX26" fmla="*/ 4591250 w 5659999"/>
                  <a:gd name="connsiteY26" fmla="*/ 4291060 h 4455556"/>
                  <a:gd name="connsiteX27" fmla="*/ 4812631 w 5659999"/>
                  <a:gd name="connsiteY27" fmla="*/ 4445064 h 4455556"/>
                  <a:gd name="connsiteX28" fmla="*/ 4908884 w 5659999"/>
                  <a:gd name="connsiteY28" fmla="*/ 4454690 h 4455556"/>
                  <a:gd name="connsiteX29" fmla="*/ 5419023 w 5659999"/>
                  <a:gd name="connsiteY29" fmla="*/ 4445064 h 4455556"/>
                  <a:gd name="connsiteX30" fmla="*/ 5457524 w 5659999"/>
                  <a:gd name="connsiteY30" fmla="*/ 4425814 h 4455556"/>
                  <a:gd name="connsiteX31" fmla="*/ 5486400 w 5659999"/>
                  <a:gd name="connsiteY31" fmla="*/ 4387313 h 4455556"/>
                  <a:gd name="connsiteX32" fmla="*/ 5534526 w 5659999"/>
                  <a:gd name="connsiteY32" fmla="*/ 4377687 h 4455556"/>
                  <a:gd name="connsiteX33" fmla="*/ 5573027 w 5659999"/>
                  <a:gd name="connsiteY33" fmla="*/ 4368062 h 4455556"/>
                  <a:gd name="connsiteX34" fmla="*/ 5553777 w 5659999"/>
                  <a:gd name="connsiteY34" fmla="*/ 4252559 h 4455556"/>
                  <a:gd name="connsiteX35" fmla="*/ 5544151 w 5659999"/>
                  <a:gd name="connsiteY35" fmla="*/ 4223683 h 4455556"/>
                  <a:gd name="connsiteX36" fmla="*/ 5505650 w 5659999"/>
                  <a:gd name="connsiteY36" fmla="*/ 4127431 h 4455556"/>
                  <a:gd name="connsiteX37" fmla="*/ 5515276 w 5659999"/>
                  <a:gd name="connsiteY37" fmla="*/ 3713544 h 4455556"/>
                  <a:gd name="connsiteX38" fmla="*/ 5534526 w 5659999"/>
                  <a:gd name="connsiteY38" fmla="*/ 3415161 h 4455556"/>
                  <a:gd name="connsiteX39" fmla="*/ 5553777 w 5659999"/>
                  <a:gd name="connsiteY39" fmla="*/ 3155279 h 4455556"/>
                  <a:gd name="connsiteX40" fmla="*/ 5573027 w 5659999"/>
                  <a:gd name="connsiteY40" fmla="*/ 3068652 h 4455556"/>
                  <a:gd name="connsiteX41" fmla="*/ 5592278 w 5659999"/>
                  <a:gd name="connsiteY41" fmla="*/ 2933898 h 4455556"/>
                  <a:gd name="connsiteX42" fmla="*/ 5582652 w 5659999"/>
                  <a:gd name="connsiteY42" fmla="*/ 2057999 h 4455556"/>
                  <a:gd name="connsiteX43" fmla="*/ 5553777 w 5659999"/>
                  <a:gd name="connsiteY43" fmla="*/ 1413106 h 4455556"/>
                  <a:gd name="connsiteX44" fmla="*/ 5515276 w 5659999"/>
                  <a:gd name="connsiteY44" fmla="*/ 1230226 h 4455556"/>
                  <a:gd name="connsiteX45" fmla="*/ 5496025 w 5659999"/>
                  <a:gd name="connsiteY45" fmla="*/ 1066597 h 4455556"/>
                  <a:gd name="connsiteX46" fmla="*/ 5457524 w 5659999"/>
                  <a:gd name="connsiteY46" fmla="*/ 864466 h 4455556"/>
                  <a:gd name="connsiteX47" fmla="*/ 5428648 w 5659999"/>
                  <a:gd name="connsiteY47" fmla="*/ 643085 h 4455556"/>
                  <a:gd name="connsiteX48" fmla="*/ 5351646 w 5659999"/>
                  <a:gd name="connsiteY48" fmla="*/ 421704 h 4455556"/>
                  <a:gd name="connsiteX49" fmla="*/ 5303520 w 5659999"/>
                  <a:gd name="connsiteY49" fmla="*/ 296576 h 4455556"/>
                  <a:gd name="connsiteX50" fmla="*/ 5650030 w 5659999"/>
                  <a:gd name="connsiteY50" fmla="*/ 190698 h 4455556"/>
                  <a:gd name="connsiteX51" fmla="*/ 5563402 w 5659999"/>
                  <a:gd name="connsiteY51" fmla="*/ 65570 h 4455556"/>
                  <a:gd name="connsiteX52" fmla="*/ 4957010 w 5659999"/>
                  <a:gd name="connsiteY52" fmla="*/ 17443 h 4455556"/>
                  <a:gd name="connsiteX53" fmla="*/ 211755 w 5659999"/>
                  <a:gd name="connsiteY53" fmla="*/ 46319 h 4455556"/>
                  <a:gd name="connsiteX54" fmla="*/ 134754 w 5659999"/>
                  <a:gd name="connsiteY54" fmla="*/ 46319 h 4455556"/>
                  <a:gd name="connsiteX55" fmla="*/ 57751 w 5659999"/>
                  <a:gd name="connsiteY55" fmla="*/ 335077 h 4455556"/>
                  <a:gd name="connsiteX56" fmla="*/ 48126 w 5659999"/>
                  <a:gd name="connsiteY56" fmla="*/ 392828 h 4455556"/>
                  <a:gd name="connsiteX57" fmla="*/ 77002 w 5659999"/>
                  <a:gd name="connsiteY57" fmla="*/ 460205 h 4455556"/>
                  <a:gd name="connsiteX58" fmla="*/ 96252 w 5659999"/>
                  <a:gd name="connsiteY58" fmla="*/ 566083 h 4455556"/>
                  <a:gd name="connsiteX59" fmla="*/ 125128 w 5659999"/>
                  <a:gd name="connsiteY59" fmla="*/ 585334 h 4455556"/>
                  <a:gd name="connsiteX0" fmla="*/ 125128 w 5659999"/>
                  <a:gd name="connsiteY0" fmla="*/ 570775 h 4440997"/>
                  <a:gd name="connsiteX1" fmla="*/ 96252 w 5659999"/>
                  <a:gd name="connsiteY1" fmla="*/ 618901 h 4440997"/>
                  <a:gd name="connsiteX2" fmla="*/ 67377 w 5659999"/>
                  <a:gd name="connsiteY2" fmla="*/ 792156 h 4440997"/>
                  <a:gd name="connsiteX3" fmla="*/ 77002 w 5659999"/>
                  <a:gd name="connsiteY3" fmla="*/ 907659 h 4440997"/>
                  <a:gd name="connsiteX4" fmla="*/ 86627 w 5659999"/>
                  <a:gd name="connsiteY4" fmla="*/ 946160 h 4440997"/>
                  <a:gd name="connsiteX5" fmla="*/ 105878 w 5659999"/>
                  <a:gd name="connsiteY5" fmla="*/ 1052038 h 4440997"/>
                  <a:gd name="connsiteX6" fmla="*/ 77002 w 5659999"/>
                  <a:gd name="connsiteY6" fmla="*/ 1138665 h 4440997"/>
                  <a:gd name="connsiteX7" fmla="*/ 0 w 5659999"/>
                  <a:gd name="connsiteY7" fmla="*/ 1273419 h 4440997"/>
                  <a:gd name="connsiteX8" fmla="*/ 19250 w 5659999"/>
                  <a:gd name="connsiteY8" fmla="*/ 1639179 h 4440997"/>
                  <a:gd name="connsiteX9" fmla="*/ 125128 w 5659999"/>
                  <a:gd name="connsiteY9" fmla="*/ 1966438 h 4440997"/>
                  <a:gd name="connsiteX10" fmla="*/ 202130 w 5659999"/>
                  <a:gd name="connsiteY10" fmla="*/ 2120442 h 4440997"/>
                  <a:gd name="connsiteX11" fmla="*/ 279132 w 5659999"/>
                  <a:gd name="connsiteY11" fmla="*/ 2303322 h 4440997"/>
                  <a:gd name="connsiteX12" fmla="*/ 336884 w 5659999"/>
                  <a:gd name="connsiteY12" fmla="*/ 2380324 h 4440997"/>
                  <a:gd name="connsiteX13" fmla="*/ 606391 w 5659999"/>
                  <a:gd name="connsiteY13" fmla="*/ 2515078 h 4440997"/>
                  <a:gd name="connsiteX14" fmla="*/ 741145 w 5659999"/>
                  <a:gd name="connsiteY14" fmla="*/ 2572829 h 4440997"/>
                  <a:gd name="connsiteX15" fmla="*/ 789271 w 5659999"/>
                  <a:gd name="connsiteY15" fmla="*/ 2640206 h 4440997"/>
                  <a:gd name="connsiteX16" fmla="*/ 875899 w 5659999"/>
                  <a:gd name="connsiteY16" fmla="*/ 2803836 h 4440997"/>
                  <a:gd name="connsiteX17" fmla="*/ 1049153 w 5659999"/>
                  <a:gd name="connsiteY17" fmla="*/ 2967465 h 4440997"/>
                  <a:gd name="connsiteX18" fmla="*/ 1482290 w 5659999"/>
                  <a:gd name="connsiteY18" fmla="*/ 3140720 h 4440997"/>
                  <a:gd name="connsiteX19" fmla="*/ 1655545 w 5659999"/>
                  <a:gd name="connsiteY19" fmla="*/ 3217722 h 4440997"/>
                  <a:gd name="connsiteX20" fmla="*/ 2030930 w 5659999"/>
                  <a:gd name="connsiteY20" fmla="*/ 3621983 h 4440997"/>
                  <a:gd name="connsiteX21" fmla="*/ 2935705 w 5659999"/>
                  <a:gd name="connsiteY21" fmla="*/ 3756737 h 4440997"/>
                  <a:gd name="connsiteX22" fmla="*/ 3311090 w 5659999"/>
                  <a:gd name="connsiteY22" fmla="*/ 4055120 h 4440997"/>
                  <a:gd name="connsiteX23" fmla="*/ 3599848 w 5659999"/>
                  <a:gd name="connsiteY23" fmla="*/ 4093621 h 4440997"/>
                  <a:gd name="connsiteX24" fmla="*/ 4215865 w 5659999"/>
                  <a:gd name="connsiteY24" fmla="*/ 4257251 h 4440997"/>
                  <a:gd name="connsiteX25" fmla="*/ 4215865 w 5659999"/>
                  <a:gd name="connsiteY25" fmla="*/ 4257251 h 4440997"/>
                  <a:gd name="connsiteX26" fmla="*/ 4591250 w 5659999"/>
                  <a:gd name="connsiteY26" fmla="*/ 4276501 h 4440997"/>
                  <a:gd name="connsiteX27" fmla="*/ 4812631 w 5659999"/>
                  <a:gd name="connsiteY27" fmla="*/ 4430505 h 4440997"/>
                  <a:gd name="connsiteX28" fmla="*/ 4908884 w 5659999"/>
                  <a:gd name="connsiteY28" fmla="*/ 4440131 h 4440997"/>
                  <a:gd name="connsiteX29" fmla="*/ 5419023 w 5659999"/>
                  <a:gd name="connsiteY29" fmla="*/ 4430505 h 4440997"/>
                  <a:gd name="connsiteX30" fmla="*/ 5457524 w 5659999"/>
                  <a:gd name="connsiteY30" fmla="*/ 4411255 h 4440997"/>
                  <a:gd name="connsiteX31" fmla="*/ 5486400 w 5659999"/>
                  <a:gd name="connsiteY31" fmla="*/ 4372754 h 4440997"/>
                  <a:gd name="connsiteX32" fmla="*/ 5534526 w 5659999"/>
                  <a:gd name="connsiteY32" fmla="*/ 4363128 h 4440997"/>
                  <a:gd name="connsiteX33" fmla="*/ 5573027 w 5659999"/>
                  <a:gd name="connsiteY33" fmla="*/ 4353503 h 4440997"/>
                  <a:gd name="connsiteX34" fmla="*/ 5553777 w 5659999"/>
                  <a:gd name="connsiteY34" fmla="*/ 4238000 h 4440997"/>
                  <a:gd name="connsiteX35" fmla="*/ 5544151 w 5659999"/>
                  <a:gd name="connsiteY35" fmla="*/ 4209124 h 4440997"/>
                  <a:gd name="connsiteX36" fmla="*/ 5505650 w 5659999"/>
                  <a:gd name="connsiteY36" fmla="*/ 4112872 h 4440997"/>
                  <a:gd name="connsiteX37" fmla="*/ 5515276 w 5659999"/>
                  <a:gd name="connsiteY37" fmla="*/ 3698985 h 4440997"/>
                  <a:gd name="connsiteX38" fmla="*/ 5534526 w 5659999"/>
                  <a:gd name="connsiteY38" fmla="*/ 3400602 h 4440997"/>
                  <a:gd name="connsiteX39" fmla="*/ 5553777 w 5659999"/>
                  <a:gd name="connsiteY39" fmla="*/ 3140720 h 4440997"/>
                  <a:gd name="connsiteX40" fmla="*/ 5573027 w 5659999"/>
                  <a:gd name="connsiteY40" fmla="*/ 3054093 h 4440997"/>
                  <a:gd name="connsiteX41" fmla="*/ 5592278 w 5659999"/>
                  <a:gd name="connsiteY41" fmla="*/ 2919339 h 4440997"/>
                  <a:gd name="connsiteX42" fmla="*/ 5582652 w 5659999"/>
                  <a:gd name="connsiteY42" fmla="*/ 2043440 h 4440997"/>
                  <a:gd name="connsiteX43" fmla="*/ 5553777 w 5659999"/>
                  <a:gd name="connsiteY43" fmla="*/ 1398547 h 4440997"/>
                  <a:gd name="connsiteX44" fmla="*/ 5515276 w 5659999"/>
                  <a:gd name="connsiteY44" fmla="*/ 1215667 h 4440997"/>
                  <a:gd name="connsiteX45" fmla="*/ 5496025 w 5659999"/>
                  <a:gd name="connsiteY45" fmla="*/ 1052038 h 4440997"/>
                  <a:gd name="connsiteX46" fmla="*/ 5457524 w 5659999"/>
                  <a:gd name="connsiteY46" fmla="*/ 849907 h 4440997"/>
                  <a:gd name="connsiteX47" fmla="*/ 5428648 w 5659999"/>
                  <a:gd name="connsiteY47" fmla="*/ 628526 h 4440997"/>
                  <a:gd name="connsiteX48" fmla="*/ 5351646 w 5659999"/>
                  <a:gd name="connsiteY48" fmla="*/ 407145 h 4440997"/>
                  <a:gd name="connsiteX49" fmla="*/ 5303520 w 5659999"/>
                  <a:gd name="connsiteY49" fmla="*/ 282017 h 4440997"/>
                  <a:gd name="connsiteX50" fmla="*/ 5650030 w 5659999"/>
                  <a:gd name="connsiteY50" fmla="*/ 176139 h 4440997"/>
                  <a:gd name="connsiteX51" fmla="*/ 5563402 w 5659999"/>
                  <a:gd name="connsiteY51" fmla="*/ 79886 h 4440997"/>
                  <a:gd name="connsiteX52" fmla="*/ 4957010 w 5659999"/>
                  <a:gd name="connsiteY52" fmla="*/ 2884 h 4440997"/>
                  <a:gd name="connsiteX53" fmla="*/ 211755 w 5659999"/>
                  <a:gd name="connsiteY53" fmla="*/ 31760 h 4440997"/>
                  <a:gd name="connsiteX54" fmla="*/ 134754 w 5659999"/>
                  <a:gd name="connsiteY54" fmla="*/ 31760 h 4440997"/>
                  <a:gd name="connsiteX55" fmla="*/ 57751 w 5659999"/>
                  <a:gd name="connsiteY55" fmla="*/ 320518 h 4440997"/>
                  <a:gd name="connsiteX56" fmla="*/ 48126 w 5659999"/>
                  <a:gd name="connsiteY56" fmla="*/ 378269 h 4440997"/>
                  <a:gd name="connsiteX57" fmla="*/ 77002 w 5659999"/>
                  <a:gd name="connsiteY57" fmla="*/ 445646 h 4440997"/>
                  <a:gd name="connsiteX58" fmla="*/ 96252 w 5659999"/>
                  <a:gd name="connsiteY58" fmla="*/ 551524 h 4440997"/>
                  <a:gd name="connsiteX59" fmla="*/ 125128 w 5659999"/>
                  <a:gd name="connsiteY59" fmla="*/ 570775 h 4440997"/>
                  <a:gd name="connsiteX0" fmla="*/ 125128 w 5628685"/>
                  <a:gd name="connsiteY0" fmla="*/ 567891 h 4438113"/>
                  <a:gd name="connsiteX1" fmla="*/ 96252 w 5628685"/>
                  <a:gd name="connsiteY1" fmla="*/ 616017 h 4438113"/>
                  <a:gd name="connsiteX2" fmla="*/ 67377 w 5628685"/>
                  <a:gd name="connsiteY2" fmla="*/ 789272 h 4438113"/>
                  <a:gd name="connsiteX3" fmla="*/ 77002 w 5628685"/>
                  <a:gd name="connsiteY3" fmla="*/ 904775 h 4438113"/>
                  <a:gd name="connsiteX4" fmla="*/ 86627 w 5628685"/>
                  <a:gd name="connsiteY4" fmla="*/ 943276 h 4438113"/>
                  <a:gd name="connsiteX5" fmla="*/ 105878 w 5628685"/>
                  <a:gd name="connsiteY5" fmla="*/ 1049154 h 4438113"/>
                  <a:gd name="connsiteX6" fmla="*/ 77002 w 5628685"/>
                  <a:gd name="connsiteY6" fmla="*/ 1135781 h 4438113"/>
                  <a:gd name="connsiteX7" fmla="*/ 0 w 5628685"/>
                  <a:gd name="connsiteY7" fmla="*/ 1270535 h 4438113"/>
                  <a:gd name="connsiteX8" fmla="*/ 19250 w 5628685"/>
                  <a:gd name="connsiteY8" fmla="*/ 1636295 h 4438113"/>
                  <a:gd name="connsiteX9" fmla="*/ 125128 w 5628685"/>
                  <a:gd name="connsiteY9" fmla="*/ 1963554 h 4438113"/>
                  <a:gd name="connsiteX10" fmla="*/ 202130 w 5628685"/>
                  <a:gd name="connsiteY10" fmla="*/ 2117558 h 4438113"/>
                  <a:gd name="connsiteX11" fmla="*/ 279132 w 5628685"/>
                  <a:gd name="connsiteY11" fmla="*/ 2300438 h 4438113"/>
                  <a:gd name="connsiteX12" fmla="*/ 336884 w 5628685"/>
                  <a:gd name="connsiteY12" fmla="*/ 2377440 h 4438113"/>
                  <a:gd name="connsiteX13" fmla="*/ 606391 w 5628685"/>
                  <a:gd name="connsiteY13" fmla="*/ 2512194 h 4438113"/>
                  <a:gd name="connsiteX14" fmla="*/ 741145 w 5628685"/>
                  <a:gd name="connsiteY14" fmla="*/ 2569945 h 4438113"/>
                  <a:gd name="connsiteX15" fmla="*/ 789271 w 5628685"/>
                  <a:gd name="connsiteY15" fmla="*/ 2637322 h 4438113"/>
                  <a:gd name="connsiteX16" fmla="*/ 875899 w 5628685"/>
                  <a:gd name="connsiteY16" fmla="*/ 2800952 h 4438113"/>
                  <a:gd name="connsiteX17" fmla="*/ 1049153 w 5628685"/>
                  <a:gd name="connsiteY17" fmla="*/ 2964581 h 4438113"/>
                  <a:gd name="connsiteX18" fmla="*/ 1482290 w 5628685"/>
                  <a:gd name="connsiteY18" fmla="*/ 3137836 h 4438113"/>
                  <a:gd name="connsiteX19" fmla="*/ 1655545 w 5628685"/>
                  <a:gd name="connsiteY19" fmla="*/ 3214838 h 4438113"/>
                  <a:gd name="connsiteX20" fmla="*/ 2030930 w 5628685"/>
                  <a:gd name="connsiteY20" fmla="*/ 3619099 h 4438113"/>
                  <a:gd name="connsiteX21" fmla="*/ 2935705 w 5628685"/>
                  <a:gd name="connsiteY21" fmla="*/ 3753853 h 4438113"/>
                  <a:gd name="connsiteX22" fmla="*/ 3311090 w 5628685"/>
                  <a:gd name="connsiteY22" fmla="*/ 4052236 h 4438113"/>
                  <a:gd name="connsiteX23" fmla="*/ 3599848 w 5628685"/>
                  <a:gd name="connsiteY23" fmla="*/ 4090737 h 4438113"/>
                  <a:gd name="connsiteX24" fmla="*/ 4215865 w 5628685"/>
                  <a:gd name="connsiteY24" fmla="*/ 4254367 h 4438113"/>
                  <a:gd name="connsiteX25" fmla="*/ 4215865 w 5628685"/>
                  <a:gd name="connsiteY25" fmla="*/ 4254367 h 4438113"/>
                  <a:gd name="connsiteX26" fmla="*/ 4591250 w 5628685"/>
                  <a:gd name="connsiteY26" fmla="*/ 4273617 h 4438113"/>
                  <a:gd name="connsiteX27" fmla="*/ 4812631 w 5628685"/>
                  <a:gd name="connsiteY27" fmla="*/ 4427621 h 4438113"/>
                  <a:gd name="connsiteX28" fmla="*/ 4908884 w 5628685"/>
                  <a:gd name="connsiteY28" fmla="*/ 4437247 h 4438113"/>
                  <a:gd name="connsiteX29" fmla="*/ 5419023 w 5628685"/>
                  <a:gd name="connsiteY29" fmla="*/ 4427621 h 4438113"/>
                  <a:gd name="connsiteX30" fmla="*/ 5457524 w 5628685"/>
                  <a:gd name="connsiteY30" fmla="*/ 4408371 h 4438113"/>
                  <a:gd name="connsiteX31" fmla="*/ 5486400 w 5628685"/>
                  <a:gd name="connsiteY31" fmla="*/ 4369870 h 4438113"/>
                  <a:gd name="connsiteX32" fmla="*/ 5534526 w 5628685"/>
                  <a:gd name="connsiteY32" fmla="*/ 4360244 h 4438113"/>
                  <a:gd name="connsiteX33" fmla="*/ 5573027 w 5628685"/>
                  <a:gd name="connsiteY33" fmla="*/ 4350619 h 4438113"/>
                  <a:gd name="connsiteX34" fmla="*/ 5553777 w 5628685"/>
                  <a:gd name="connsiteY34" fmla="*/ 4235116 h 4438113"/>
                  <a:gd name="connsiteX35" fmla="*/ 5544151 w 5628685"/>
                  <a:gd name="connsiteY35" fmla="*/ 4206240 h 4438113"/>
                  <a:gd name="connsiteX36" fmla="*/ 5505650 w 5628685"/>
                  <a:gd name="connsiteY36" fmla="*/ 4109988 h 4438113"/>
                  <a:gd name="connsiteX37" fmla="*/ 5515276 w 5628685"/>
                  <a:gd name="connsiteY37" fmla="*/ 3696101 h 4438113"/>
                  <a:gd name="connsiteX38" fmla="*/ 5534526 w 5628685"/>
                  <a:gd name="connsiteY38" fmla="*/ 3397718 h 4438113"/>
                  <a:gd name="connsiteX39" fmla="*/ 5553777 w 5628685"/>
                  <a:gd name="connsiteY39" fmla="*/ 3137836 h 4438113"/>
                  <a:gd name="connsiteX40" fmla="*/ 5573027 w 5628685"/>
                  <a:gd name="connsiteY40" fmla="*/ 3051209 h 4438113"/>
                  <a:gd name="connsiteX41" fmla="*/ 5592278 w 5628685"/>
                  <a:gd name="connsiteY41" fmla="*/ 2916455 h 4438113"/>
                  <a:gd name="connsiteX42" fmla="*/ 5582652 w 5628685"/>
                  <a:gd name="connsiteY42" fmla="*/ 2040556 h 4438113"/>
                  <a:gd name="connsiteX43" fmla="*/ 5553777 w 5628685"/>
                  <a:gd name="connsiteY43" fmla="*/ 1395663 h 4438113"/>
                  <a:gd name="connsiteX44" fmla="*/ 5515276 w 5628685"/>
                  <a:gd name="connsiteY44" fmla="*/ 1212783 h 4438113"/>
                  <a:gd name="connsiteX45" fmla="*/ 5496025 w 5628685"/>
                  <a:gd name="connsiteY45" fmla="*/ 1049154 h 4438113"/>
                  <a:gd name="connsiteX46" fmla="*/ 5457524 w 5628685"/>
                  <a:gd name="connsiteY46" fmla="*/ 847023 h 4438113"/>
                  <a:gd name="connsiteX47" fmla="*/ 5428648 w 5628685"/>
                  <a:gd name="connsiteY47" fmla="*/ 625642 h 4438113"/>
                  <a:gd name="connsiteX48" fmla="*/ 5351646 w 5628685"/>
                  <a:gd name="connsiteY48" fmla="*/ 404261 h 4438113"/>
                  <a:gd name="connsiteX49" fmla="*/ 5303520 w 5628685"/>
                  <a:gd name="connsiteY49" fmla="*/ 279133 h 4438113"/>
                  <a:gd name="connsiteX50" fmla="*/ 5582653 w 5628685"/>
                  <a:gd name="connsiteY50" fmla="*/ 202131 h 4438113"/>
                  <a:gd name="connsiteX51" fmla="*/ 5563402 w 5628685"/>
                  <a:gd name="connsiteY51" fmla="*/ 77002 h 4438113"/>
                  <a:gd name="connsiteX52" fmla="*/ 4957010 w 5628685"/>
                  <a:gd name="connsiteY52" fmla="*/ 0 h 4438113"/>
                  <a:gd name="connsiteX53" fmla="*/ 211755 w 5628685"/>
                  <a:gd name="connsiteY53" fmla="*/ 28876 h 4438113"/>
                  <a:gd name="connsiteX54" fmla="*/ 134754 w 5628685"/>
                  <a:gd name="connsiteY54" fmla="*/ 28876 h 4438113"/>
                  <a:gd name="connsiteX55" fmla="*/ 57751 w 5628685"/>
                  <a:gd name="connsiteY55" fmla="*/ 317634 h 4438113"/>
                  <a:gd name="connsiteX56" fmla="*/ 48126 w 5628685"/>
                  <a:gd name="connsiteY56" fmla="*/ 375385 h 4438113"/>
                  <a:gd name="connsiteX57" fmla="*/ 77002 w 5628685"/>
                  <a:gd name="connsiteY57" fmla="*/ 442762 h 4438113"/>
                  <a:gd name="connsiteX58" fmla="*/ 96252 w 5628685"/>
                  <a:gd name="connsiteY58" fmla="*/ 548640 h 4438113"/>
                  <a:gd name="connsiteX59" fmla="*/ 125128 w 5628685"/>
                  <a:gd name="connsiteY59" fmla="*/ 567891 h 4438113"/>
                  <a:gd name="connsiteX0" fmla="*/ 125128 w 5615323"/>
                  <a:gd name="connsiteY0" fmla="*/ 567891 h 4438113"/>
                  <a:gd name="connsiteX1" fmla="*/ 96252 w 5615323"/>
                  <a:gd name="connsiteY1" fmla="*/ 616017 h 4438113"/>
                  <a:gd name="connsiteX2" fmla="*/ 67377 w 5615323"/>
                  <a:gd name="connsiteY2" fmla="*/ 789272 h 4438113"/>
                  <a:gd name="connsiteX3" fmla="*/ 77002 w 5615323"/>
                  <a:gd name="connsiteY3" fmla="*/ 904775 h 4438113"/>
                  <a:gd name="connsiteX4" fmla="*/ 86627 w 5615323"/>
                  <a:gd name="connsiteY4" fmla="*/ 943276 h 4438113"/>
                  <a:gd name="connsiteX5" fmla="*/ 105878 w 5615323"/>
                  <a:gd name="connsiteY5" fmla="*/ 1049154 h 4438113"/>
                  <a:gd name="connsiteX6" fmla="*/ 77002 w 5615323"/>
                  <a:gd name="connsiteY6" fmla="*/ 1135781 h 4438113"/>
                  <a:gd name="connsiteX7" fmla="*/ 0 w 5615323"/>
                  <a:gd name="connsiteY7" fmla="*/ 1270535 h 4438113"/>
                  <a:gd name="connsiteX8" fmla="*/ 19250 w 5615323"/>
                  <a:gd name="connsiteY8" fmla="*/ 1636295 h 4438113"/>
                  <a:gd name="connsiteX9" fmla="*/ 125128 w 5615323"/>
                  <a:gd name="connsiteY9" fmla="*/ 1963554 h 4438113"/>
                  <a:gd name="connsiteX10" fmla="*/ 202130 w 5615323"/>
                  <a:gd name="connsiteY10" fmla="*/ 2117558 h 4438113"/>
                  <a:gd name="connsiteX11" fmla="*/ 279132 w 5615323"/>
                  <a:gd name="connsiteY11" fmla="*/ 2300438 h 4438113"/>
                  <a:gd name="connsiteX12" fmla="*/ 336884 w 5615323"/>
                  <a:gd name="connsiteY12" fmla="*/ 2377440 h 4438113"/>
                  <a:gd name="connsiteX13" fmla="*/ 606391 w 5615323"/>
                  <a:gd name="connsiteY13" fmla="*/ 2512194 h 4438113"/>
                  <a:gd name="connsiteX14" fmla="*/ 741145 w 5615323"/>
                  <a:gd name="connsiteY14" fmla="*/ 2569945 h 4438113"/>
                  <a:gd name="connsiteX15" fmla="*/ 789271 w 5615323"/>
                  <a:gd name="connsiteY15" fmla="*/ 2637322 h 4438113"/>
                  <a:gd name="connsiteX16" fmla="*/ 875899 w 5615323"/>
                  <a:gd name="connsiteY16" fmla="*/ 2800952 h 4438113"/>
                  <a:gd name="connsiteX17" fmla="*/ 1049153 w 5615323"/>
                  <a:gd name="connsiteY17" fmla="*/ 2964581 h 4438113"/>
                  <a:gd name="connsiteX18" fmla="*/ 1482290 w 5615323"/>
                  <a:gd name="connsiteY18" fmla="*/ 3137836 h 4438113"/>
                  <a:gd name="connsiteX19" fmla="*/ 1655545 w 5615323"/>
                  <a:gd name="connsiteY19" fmla="*/ 3214838 h 4438113"/>
                  <a:gd name="connsiteX20" fmla="*/ 2030930 w 5615323"/>
                  <a:gd name="connsiteY20" fmla="*/ 3619099 h 4438113"/>
                  <a:gd name="connsiteX21" fmla="*/ 2935705 w 5615323"/>
                  <a:gd name="connsiteY21" fmla="*/ 3753853 h 4438113"/>
                  <a:gd name="connsiteX22" fmla="*/ 3311090 w 5615323"/>
                  <a:gd name="connsiteY22" fmla="*/ 4052236 h 4438113"/>
                  <a:gd name="connsiteX23" fmla="*/ 3599848 w 5615323"/>
                  <a:gd name="connsiteY23" fmla="*/ 4090737 h 4438113"/>
                  <a:gd name="connsiteX24" fmla="*/ 4215865 w 5615323"/>
                  <a:gd name="connsiteY24" fmla="*/ 4254367 h 4438113"/>
                  <a:gd name="connsiteX25" fmla="*/ 4215865 w 5615323"/>
                  <a:gd name="connsiteY25" fmla="*/ 4254367 h 4438113"/>
                  <a:gd name="connsiteX26" fmla="*/ 4591250 w 5615323"/>
                  <a:gd name="connsiteY26" fmla="*/ 4273617 h 4438113"/>
                  <a:gd name="connsiteX27" fmla="*/ 4812631 w 5615323"/>
                  <a:gd name="connsiteY27" fmla="*/ 4427621 h 4438113"/>
                  <a:gd name="connsiteX28" fmla="*/ 4908884 w 5615323"/>
                  <a:gd name="connsiteY28" fmla="*/ 4437247 h 4438113"/>
                  <a:gd name="connsiteX29" fmla="*/ 5419023 w 5615323"/>
                  <a:gd name="connsiteY29" fmla="*/ 4427621 h 4438113"/>
                  <a:gd name="connsiteX30" fmla="*/ 5457524 w 5615323"/>
                  <a:gd name="connsiteY30" fmla="*/ 4408371 h 4438113"/>
                  <a:gd name="connsiteX31" fmla="*/ 5486400 w 5615323"/>
                  <a:gd name="connsiteY31" fmla="*/ 4369870 h 4438113"/>
                  <a:gd name="connsiteX32" fmla="*/ 5534526 w 5615323"/>
                  <a:gd name="connsiteY32" fmla="*/ 4360244 h 4438113"/>
                  <a:gd name="connsiteX33" fmla="*/ 5573027 w 5615323"/>
                  <a:gd name="connsiteY33" fmla="*/ 4350619 h 4438113"/>
                  <a:gd name="connsiteX34" fmla="*/ 5553777 w 5615323"/>
                  <a:gd name="connsiteY34" fmla="*/ 4235116 h 4438113"/>
                  <a:gd name="connsiteX35" fmla="*/ 5544151 w 5615323"/>
                  <a:gd name="connsiteY35" fmla="*/ 4206240 h 4438113"/>
                  <a:gd name="connsiteX36" fmla="*/ 5505650 w 5615323"/>
                  <a:gd name="connsiteY36" fmla="*/ 4109988 h 4438113"/>
                  <a:gd name="connsiteX37" fmla="*/ 5515276 w 5615323"/>
                  <a:gd name="connsiteY37" fmla="*/ 3696101 h 4438113"/>
                  <a:gd name="connsiteX38" fmla="*/ 5534526 w 5615323"/>
                  <a:gd name="connsiteY38" fmla="*/ 3397718 h 4438113"/>
                  <a:gd name="connsiteX39" fmla="*/ 5553777 w 5615323"/>
                  <a:gd name="connsiteY39" fmla="*/ 3137836 h 4438113"/>
                  <a:gd name="connsiteX40" fmla="*/ 5573027 w 5615323"/>
                  <a:gd name="connsiteY40" fmla="*/ 3051209 h 4438113"/>
                  <a:gd name="connsiteX41" fmla="*/ 5592278 w 5615323"/>
                  <a:gd name="connsiteY41" fmla="*/ 2916455 h 4438113"/>
                  <a:gd name="connsiteX42" fmla="*/ 5582652 w 5615323"/>
                  <a:gd name="connsiteY42" fmla="*/ 2040556 h 4438113"/>
                  <a:gd name="connsiteX43" fmla="*/ 5553777 w 5615323"/>
                  <a:gd name="connsiteY43" fmla="*/ 1395663 h 4438113"/>
                  <a:gd name="connsiteX44" fmla="*/ 5515276 w 5615323"/>
                  <a:gd name="connsiteY44" fmla="*/ 1212783 h 4438113"/>
                  <a:gd name="connsiteX45" fmla="*/ 5496025 w 5615323"/>
                  <a:gd name="connsiteY45" fmla="*/ 1049154 h 4438113"/>
                  <a:gd name="connsiteX46" fmla="*/ 5457524 w 5615323"/>
                  <a:gd name="connsiteY46" fmla="*/ 847023 h 4438113"/>
                  <a:gd name="connsiteX47" fmla="*/ 5428648 w 5615323"/>
                  <a:gd name="connsiteY47" fmla="*/ 625642 h 4438113"/>
                  <a:gd name="connsiteX48" fmla="*/ 5351646 w 5615323"/>
                  <a:gd name="connsiteY48" fmla="*/ 404261 h 4438113"/>
                  <a:gd name="connsiteX49" fmla="*/ 5563402 w 5615323"/>
                  <a:gd name="connsiteY49" fmla="*/ 346510 h 4438113"/>
                  <a:gd name="connsiteX50" fmla="*/ 5582653 w 5615323"/>
                  <a:gd name="connsiteY50" fmla="*/ 202131 h 4438113"/>
                  <a:gd name="connsiteX51" fmla="*/ 5563402 w 5615323"/>
                  <a:gd name="connsiteY51" fmla="*/ 77002 h 4438113"/>
                  <a:gd name="connsiteX52" fmla="*/ 4957010 w 5615323"/>
                  <a:gd name="connsiteY52" fmla="*/ 0 h 4438113"/>
                  <a:gd name="connsiteX53" fmla="*/ 211755 w 5615323"/>
                  <a:gd name="connsiteY53" fmla="*/ 28876 h 4438113"/>
                  <a:gd name="connsiteX54" fmla="*/ 134754 w 5615323"/>
                  <a:gd name="connsiteY54" fmla="*/ 28876 h 4438113"/>
                  <a:gd name="connsiteX55" fmla="*/ 57751 w 5615323"/>
                  <a:gd name="connsiteY55" fmla="*/ 317634 h 4438113"/>
                  <a:gd name="connsiteX56" fmla="*/ 48126 w 5615323"/>
                  <a:gd name="connsiteY56" fmla="*/ 375385 h 4438113"/>
                  <a:gd name="connsiteX57" fmla="*/ 77002 w 5615323"/>
                  <a:gd name="connsiteY57" fmla="*/ 442762 h 4438113"/>
                  <a:gd name="connsiteX58" fmla="*/ 96252 w 5615323"/>
                  <a:gd name="connsiteY58" fmla="*/ 548640 h 4438113"/>
                  <a:gd name="connsiteX59" fmla="*/ 125128 w 5615323"/>
                  <a:gd name="connsiteY59" fmla="*/ 567891 h 4438113"/>
                  <a:gd name="connsiteX0" fmla="*/ 125128 w 5615323"/>
                  <a:gd name="connsiteY0" fmla="*/ 567891 h 4438113"/>
                  <a:gd name="connsiteX1" fmla="*/ 96252 w 5615323"/>
                  <a:gd name="connsiteY1" fmla="*/ 616017 h 4438113"/>
                  <a:gd name="connsiteX2" fmla="*/ 67377 w 5615323"/>
                  <a:gd name="connsiteY2" fmla="*/ 789272 h 4438113"/>
                  <a:gd name="connsiteX3" fmla="*/ 77002 w 5615323"/>
                  <a:gd name="connsiteY3" fmla="*/ 904775 h 4438113"/>
                  <a:gd name="connsiteX4" fmla="*/ 86627 w 5615323"/>
                  <a:gd name="connsiteY4" fmla="*/ 943276 h 4438113"/>
                  <a:gd name="connsiteX5" fmla="*/ 105878 w 5615323"/>
                  <a:gd name="connsiteY5" fmla="*/ 1049154 h 4438113"/>
                  <a:gd name="connsiteX6" fmla="*/ 77002 w 5615323"/>
                  <a:gd name="connsiteY6" fmla="*/ 1135781 h 4438113"/>
                  <a:gd name="connsiteX7" fmla="*/ 0 w 5615323"/>
                  <a:gd name="connsiteY7" fmla="*/ 1270535 h 4438113"/>
                  <a:gd name="connsiteX8" fmla="*/ 19250 w 5615323"/>
                  <a:gd name="connsiteY8" fmla="*/ 1636295 h 4438113"/>
                  <a:gd name="connsiteX9" fmla="*/ 125128 w 5615323"/>
                  <a:gd name="connsiteY9" fmla="*/ 1963554 h 4438113"/>
                  <a:gd name="connsiteX10" fmla="*/ 202130 w 5615323"/>
                  <a:gd name="connsiteY10" fmla="*/ 2117558 h 4438113"/>
                  <a:gd name="connsiteX11" fmla="*/ 279132 w 5615323"/>
                  <a:gd name="connsiteY11" fmla="*/ 2300438 h 4438113"/>
                  <a:gd name="connsiteX12" fmla="*/ 336884 w 5615323"/>
                  <a:gd name="connsiteY12" fmla="*/ 2377440 h 4438113"/>
                  <a:gd name="connsiteX13" fmla="*/ 606391 w 5615323"/>
                  <a:gd name="connsiteY13" fmla="*/ 2512194 h 4438113"/>
                  <a:gd name="connsiteX14" fmla="*/ 741145 w 5615323"/>
                  <a:gd name="connsiteY14" fmla="*/ 2569945 h 4438113"/>
                  <a:gd name="connsiteX15" fmla="*/ 789271 w 5615323"/>
                  <a:gd name="connsiteY15" fmla="*/ 2637322 h 4438113"/>
                  <a:gd name="connsiteX16" fmla="*/ 875899 w 5615323"/>
                  <a:gd name="connsiteY16" fmla="*/ 2800952 h 4438113"/>
                  <a:gd name="connsiteX17" fmla="*/ 1049153 w 5615323"/>
                  <a:gd name="connsiteY17" fmla="*/ 2964581 h 4438113"/>
                  <a:gd name="connsiteX18" fmla="*/ 1482290 w 5615323"/>
                  <a:gd name="connsiteY18" fmla="*/ 3137836 h 4438113"/>
                  <a:gd name="connsiteX19" fmla="*/ 1655545 w 5615323"/>
                  <a:gd name="connsiteY19" fmla="*/ 3214838 h 4438113"/>
                  <a:gd name="connsiteX20" fmla="*/ 2030930 w 5615323"/>
                  <a:gd name="connsiteY20" fmla="*/ 3619099 h 4438113"/>
                  <a:gd name="connsiteX21" fmla="*/ 2935705 w 5615323"/>
                  <a:gd name="connsiteY21" fmla="*/ 3753853 h 4438113"/>
                  <a:gd name="connsiteX22" fmla="*/ 3311090 w 5615323"/>
                  <a:gd name="connsiteY22" fmla="*/ 4052236 h 4438113"/>
                  <a:gd name="connsiteX23" fmla="*/ 3599848 w 5615323"/>
                  <a:gd name="connsiteY23" fmla="*/ 4090737 h 4438113"/>
                  <a:gd name="connsiteX24" fmla="*/ 4215865 w 5615323"/>
                  <a:gd name="connsiteY24" fmla="*/ 4254367 h 4438113"/>
                  <a:gd name="connsiteX25" fmla="*/ 4215865 w 5615323"/>
                  <a:gd name="connsiteY25" fmla="*/ 4254367 h 4438113"/>
                  <a:gd name="connsiteX26" fmla="*/ 4591250 w 5615323"/>
                  <a:gd name="connsiteY26" fmla="*/ 4273617 h 4438113"/>
                  <a:gd name="connsiteX27" fmla="*/ 4812631 w 5615323"/>
                  <a:gd name="connsiteY27" fmla="*/ 4427621 h 4438113"/>
                  <a:gd name="connsiteX28" fmla="*/ 4908884 w 5615323"/>
                  <a:gd name="connsiteY28" fmla="*/ 4437247 h 4438113"/>
                  <a:gd name="connsiteX29" fmla="*/ 5419023 w 5615323"/>
                  <a:gd name="connsiteY29" fmla="*/ 4427621 h 4438113"/>
                  <a:gd name="connsiteX30" fmla="*/ 5457524 w 5615323"/>
                  <a:gd name="connsiteY30" fmla="*/ 4408371 h 4438113"/>
                  <a:gd name="connsiteX31" fmla="*/ 5486400 w 5615323"/>
                  <a:gd name="connsiteY31" fmla="*/ 4369870 h 4438113"/>
                  <a:gd name="connsiteX32" fmla="*/ 5534526 w 5615323"/>
                  <a:gd name="connsiteY32" fmla="*/ 4360244 h 4438113"/>
                  <a:gd name="connsiteX33" fmla="*/ 5573027 w 5615323"/>
                  <a:gd name="connsiteY33" fmla="*/ 4350619 h 4438113"/>
                  <a:gd name="connsiteX34" fmla="*/ 5553777 w 5615323"/>
                  <a:gd name="connsiteY34" fmla="*/ 4235116 h 4438113"/>
                  <a:gd name="connsiteX35" fmla="*/ 5544151 w 5615323"/>
                  <a:gd name="connsiteY35" fmla="*/ 4206240 h 4438113"/>
                  <a:gd name="connsiteX36" fmla="*/ 5505650 w 5615323"/>
                  <a:gd name="connsiteY36" fmla="*/ 4109988 h 4438113"/>
                  <a:gd name="connsiteX37" fmla="*/ 5515276 w 5615323"/>
                  <a:gd name="connsiteY37" fmla="*/ 3696101 h 4438113"/>
                  <a:gd name="connsiteX38" fmla="*/ 5534526 w 5615323"/>
                  <a:gd name="connsiteY38" fmla="*/ 3397718 h 4438113"/>
                  <a:gd name="connsiteX39" fmla="*/ 5553777 w 5615323"/>
                  <a:gd name="connsiteY39" fmla="*/ 3137836 h 4438113"/>
                  <a:gd name="connsiteX40" fmla="*/ 5573027 w 5615323"/>
                  <a:gd name="connsiteY40" fmla="*/ 3051209 h 4438113"/>
                  <a:gd name="connsiteX41" fmla="*/ 5592278 w 5615323"/>
                  <a:gd name="connsiteY41" fmla="*/ 2916455 h 4438113"/>
                  <a:gd name="connsiteX42" fmla="*/ 5582652 w 5615323"/>
                  <a:gd name="connsiteY42" fmla="*/ 2040556 h 4438113"/>
                  <a:gd name="connsiteX43" fmla="*/ 5553777 w 5615323"/>
                  <a:gd name="connsiteY43" fmla="*/ 1395663 h 4438113"/>
                  <a:gd name="connsiteX44" fmla="*/ 5515276 w 5615323"/>
                  <a:gd name="connsiteY44" fmla="*/ 1212783 h 4438113"/>
                  <a:gd name="connsiteX45" fmla="*/ 5496025 w 5615323"/>
                  <a:gd name="connsiteY45" fmla="*/ 1049154 h 4438113"/>
                  <a:gd name="connsiteX46" fmla="*/ 5457524 w 5615323"/>
                  <a:gd name="connsiteY46" fmla="*/ 847023 h 4438113"/>
                  <a:gd name="connsiteX47" fmla="*/ 5428648 w 5615323"/>
                  <a:gd name="connsiteY47" fmla="*/ 625642 h 4438113"/>
                  <a:gd name="connsiteX48" fmla="*/ 5601903 w 5615323"/>
                  <a:gd name="connsiteY48" fmla="*/ 471638 h 4438113"/>
                  <a:gd name="connsiteX49" fmla="*/ 5563402 w 5615323"/>
                  <a:gd name="connsiteY49" fmla="*/ 346510 h 4438113"/>
                  <a:gd name="connsiteX50" fmla="*/ 5582653 w 5615323"/>
                  <a:gd name="connsiteY50" fmla="*/ 202131 h 4438113"/>
                  <a:gd name="connsiteX51" fmla="*/ 5563402 w 5615323"/>
                  <a:gd name="connsiteY51" fmla="*/ 77002 h 4438113"/>
                  <a:gd name="connsiteX52" fmla="*/ 4957010 w 5615323"/>
                  <a:gd name="connsiteY52" fmla="*/ 0 h 4438113"/>
                  <a:gd name="connsiteX53" fmla="*/ 211755 w 5615323"/>
                  <a:gd name="connsiteY53" fmla="*/ 28876 h 4438113"/>
                  <a:gd name="connsiteX54" fmla="*/ 134754 w 5615323"/>
                  <a:gd name="connsiteY54" fmla="*/ 28876 h 4438113"/>
                  <a:gd name="connsiteX55" fmla="*/ 57751 w 5615323"/>
                  <a:gd name="connsiteY55" fmla="*/ 317634 h 4438113"/>
                  <a:gd name="connsiteX56" fmla="*/ 48126 w 5615323"/>
                  <a:gd name="connsiteY56" fmla="*/ 375385 h 4438113"/>
                  <a:gd name="connsiteX57" fmla="*/ 77002 w 5615323"/>
                  <a:gd name="connsiteY57" fmla="*/ 442762 h 4438113"/>
                  <a:gd name="connsiteX58" fmla="*/ 96252 w 5615323"/>
                  <a:gd name="connsiteY58" fmla="*/ 548640 h 4438113"/>
                  <a:gd name="connsiteX59" fmla="*/ 125128 w 5615323"/>
                  <a:gd name="connsiteY59" fmla="*/ 567891 h 4438113"/>
                  <a:gd name="connsiteX0" fmla="*/ 125128 w 5615323"/>
                  <a:gd name="connsiteY0" fmla="*/ 567891 h 4438113"/>
                  <a:gd name="connsiteX1" fmla="*/ 96252 w 5615323"/>
                  <a:gd name="connsiteY1" fmla="*/ 616017 h 4438113"/>
                  <a:gd name="connsiteX2" fmla="*/ 67377 w 5615323"/>
                  <a:gd name="connsiteY2" fmla="*/ 789272 h 4438113"/>
                  <a:gd name="connsiteX3" fmla="*/ 77002 w 5615323"/>
                  <a:gd name="connsiteY3" fmla="*/ 904775 h 4438113"/>
                  <a:gd name="connsiteX4" fmla="*/ 86627 w 5615323"/>
                  <a:gd name="connsiteY4" fmla="*/ 943276 h 4438113"/>
                  <a:gd name="connsiteX5" fmla="*/ 105878 w 5615323"/>
                  <a:gd name="connsiteY5" fmla="*/ 1049154 h 4438113"/>
                  <a:gd name="connsiteX6" fmla="*/ 77002 w 5615323"/>
                  <a:gd name="connsiteY6" fmla="*/ 1135781 h 4438113"/>
                  <a:gd name="connsiteX7" fmla="*/ 0 w 5615323"/>
                  <a:gd name="connsiteY7" fmla="*/ 1270535 h 4438113"/>
                  <a:gd name="connsiteX8" fmla="*/ 19250 w 5615323"/>
                  <a:gd name="connsiteY8" fmla="*/ 1636295 h 4438113"/>
                  <a:gd name="connsiteX9" fmla="*/ 125128 w 5615323"/>
                  <a:gd name="connsiteY9" fmla="*/ 1963554 h 4438113"/>
                  <a:gd name="connsiteX10" fmla="*/ 202130 w 5615323"/>
                  <a:gd name="connsiteY10" fmla="*/ 2117558 h 4438113"/>
                  <a:gd name="connsiteX11" fmla="*/ 279132 w 5615323"/>
                  <a:gd name="connsiteY11" fmla="*/ 2300438 h 4438113"/>
                  <a:gd name="connsiteX12" fmla="*/ 336884 w 5615323"/>
                  <a:gd name="connsiteY12" fmla="*/ 2377440 h 4438113"/>
                  <a:gd name="connsiteX13" fmla="*/ 606391 w 5615323"/>
                  <a:gd name="connsiteY13" fmla="*/ 2512194 h 4438113"/>
                  <a:gd name="connsiteX14" fmla="*/ 741145 w 5615323"/>
                  <a:gd name="connsiteY14" fmla="*/ 2569945 h 4438113"/>
                  <a:gd name="connsiteX15" fmla="*/ 789271 w 5615323"/>
                  <a:gd name="connsiteY15" fmla="*/ 2637322 h 4438113"/>
                  <a:gd name="connsiteX16" fmla="*/ 875899 w 5615323"/>
                  <a:gd name="connsiteY16" fmla="*/ 2800952 h 4438113"/>
                  <a:gd name="connsiteX17" fmla="*/ 1049153 w 5615323"/>
                  <a:gd name="connsiteY17" fmla="*/ 2964581 h 4438113"/>
                  <a:gd name="connsiteX18" fmla="*/ 1482290 w 5615323"/>
                  <a:gd name="connsiteY18" fmla="*/ 3137836 h 4438113"/>
                  <a:gd name="connsiteX19" fmla="*/ 1655545 w 5615323"/>
                  <a:gd name="connsiteY19" fmla="*/ 3214838 h 4438113"/>
                  <a:gd name="connsiteX20" fmla="*/ 2030930 w 5615323"/>
                  <a:gd name="connsiteY20" fmla="*/ 3619099 h 4438113"/>
                  <a:gd name="connsiteX21" fmla="*/ 2935705 w 5615323"/>
                  <a:gd name="connsiteY21" fmla="*/ 3753853 h 4438113"/>
                  <a:gd name="connsiteX22" fmla="*/ 3311090 w 5615323"/>
                  <a:gd name="connsiteY22" fmla="*/ 4052236 h 4438113"/>
                  <a:gd name="connsiteX23" fmla="*/ 3599848 w 5615323"/>
                  <a:gd name="connsiteY23" fmla="*/ 4090737 h 4438113"/>
                  <a:gd name="connsiteX24" fmla="*/ 4215865 w 5615323"/>
                  <a:gd name="connsiteY24" fmla="*/ 4254367 h 4438113"/>
                  <a:gd name="connsiteX25" fmla="*/ 4215865 w 5615323"/>
                  <a:gd name="connsiteY25" fmla="*/ 4254367 h 4438113"/>
                  <a:gd name="connsiteX26" fmla="*/ 4591250 w 5615323"/>
                  <a:gd name="connsiteY26" fmla="*/ 4273617 h 4438113"/>
                  <a:gd name="connsiteX27" fmla="*/ 4812631 w 5615323"/>
                  <a:gd name="connsiteY27" fmla="*/ 4427621 h 4438113"/>
                  <a:gd name="connsiteX28" fmla="*/ 4908884 w 5615323"/>
                  <a:gd name="connsiteY28" fmla="*/ 4437247 h 4438113"/>
                  <a:gd name="connsiteX29" fmla="*/ 5419023 w 5615323"/>
                  <a:gd name="connsiteY29" fmla="*/ 4427621 h 4438113"/>
                  <a:gd name="connsiteX30" fmla="*/ 5457524 w 5615323"/>
                  <a:gd name="connsiteY30" fmla="*/ 4408371 h 4438113"/>
                  <a:gd name="connsiteX31" fmla="*/ 5486400 w 5615323"/>
                  <a:gd name="connsiteY31" fmla="*/ 4369870 h 4438113"/>
                  <a:gd name="connsiteX32" fmla="*/ 5534526 w 5615323"/>
                  <a:gd name="connsiteY32" fmla="*/ 4360244 h 4438113"/>
                  <a:gd name="connsiteX33" fmla="*/ 5573027 w 5615323"/>
                  <a:gd name="connsiteY33" fmla="*/ 4350619 h 4438113"/>
                  <a:gd name="connsiteX34" fmla="*/ 5553777 w 5615323"/>
                  <a:gd name="connsiteY34" fmla="*/ 4235116 h 4438113"/>
                  <a:gd name="connsiteX35" fmla="*/ 5544151 w 5615323"/>
                  <a:gd name="connsiteY35" fmla="*/ 4206240 h 4438113"/>
                  <a:gd name="connsiteX36" fmla="*/ 5505650 w 5615323"/>
                  <a:gd name="connsiteY36" fmla="*/ 4109988 h 4438113"/>
                  <a:gd name="connsiteX37" fmla="*/ 5515276 w 5615323"/>
                  <a:gd name="connsiteY37" fmla="*/ 3696101 h 4438113"/>
                  <a:gd name="connsiteX38" fmla="*/ 5534526 w 5615323"/>
                  <a:gd name="connsiteY38" fmla="*/ 3397718 h 4438113"/>
                  <a:gd name="connsiteX39" fmla="*/ 5553777 w 5615323"/>
                  <a:gd name="connsiteY39" fmla="*/ 3137836 h 4438113"/>
                  <a:gd name="connsiteX40" fmla="*/ 5573027 w 5615323"/>
                  <a:gd name="connsiteY40" fmla="*/ 3051209 h 4438113"/>
                  <a:gd name="connsiteX41" fmla="*/ 5592278 w 5615323"/>
                  <a:gd name="connsiteY41" fmla="*/ 2916455 h 4438113"/>
                  <a:gd name="connsiteX42" fmla="*/ 5582652 w 5615323"/>
                  <a:gd name="connsiteY42" fmla="*/ 2040556 h 4438113"/>
                  <a:gd name="connsiteX43" fmla="*/ 5553777 w 5615323"/>
                  <a:gd name="connsiteY43" fmla="*/ 1395663 h 4438113"/>
                  <a:gd name="connsiteX44" fmla="*/ 5515276 w 5615323"/>
                  <a:gd name="connsiteY44" fmla="*/ 1212783 h 4438113"/>
                  <a:gd name="connsiteX45" fmla="*/ 5496025 w 5615323"/>
                  <a:gd name="connsiteY45" fmla="*/ 1049154 h 4438113"/>
                  <a:gd name="connsiteX46" fmla="*/ 5457524 w 5615323"/>
                  <a:gd name="connsiteY46" fmla="*/ 847023 h 4438113"/>
                  <a:gd name="connsiteX47" fmla="*/ 5428648 w 5615323"/>
                  <a:gd name="connsiteY47" fmla="*/ 625642 h 4438113"/>
                  <a:gd name="connsiteX48" fmla="*/ 5544151 w 5615323"/>
                  <a:gd name="connsiteY48" fmla="*/ 423511 h 4438113"/>
                  <a:gd name="connsiteX49" fmla="*/ 5563402 w 5615323"/>
                  <a:gd name="connsiteY49" fmla="*/ 346510 h 4438113"/>
                  <a:gd name="connsiteX50" fmla="*/ 5582653 w 5615323"/>
                  <a:gd name="connsiteY50" fmla="*/ 202131 h 4438113"/>
                  <a:gd name="connsiteX51" fmla="*/ 5563402 w 5615323"/>
                  <a:gd name="connsiteY51" fmla="*/ 77002 h 4438113"/>
                  <a:gd name="connsiteX52" fmla="*/ 4957010 w 5615323"/>
                  <a:gd name="connsiteY52" fmla="*/ 0 h 4438113"/>
                  <a:gd name="connsiteX53" fmla="*/ 211755 w 5615323"/>
                  <a:gd name="connsiteY53" fmla="*/ 28876 h 4438113"/>
                  <a:gd name="connsiteX54" fmla="*/ 134754 w 5615323"/>
                  <a:gd name="connsiteY54" fmla="*/ 28876 h 4438113"/>
                  <a:gd name="connsiteX55" fmla="*/ 57751 w 5615323"/>
                  <a:gd name="connsiteY55" fmla="*/ 317634 h 4438113"/>
                  <a:gd name="connsiteX56" fmla="*/ 48126 w 5615323"/>
                  <a:gd name="connsiteY56" fmla="*/ 375385 h 4438113"/>
                  <a:gd name="connsiteX57" fmla="*/ 77002 w 5615323"/>
                  <a:gd name="connsiteY57" fmla="*/ 442762 h 4438113"/>
                  <a:gd name="connsiteX58" fmla="*/ 96252 w 5615323"/>
                  <a:gd name="connsiteY58" fmla="*/ 548640 h 4438113"/>
                  <a:gd name="connsiteX59" fmla="*/ 125128 w 5615323"/>
                  <a:gd name="connsiteY59" fmla="*/ 567891 h 4438113"/>
                  <a:gd name="connsiteX0" fmla="*/ 125128 w 5615323"/>
                  <a:gd name="connsiteY0" fmla="*/ 567891 h 4438113"/>
                  <a:gd name="connsiteX1" fmla="*/ 96252 w 5615323"/>
                  <a:gd name="connsiteY1" fmla="*/ 616017 h 4438113"/>
                  <a:gd name="connsiteX2" fmla="*/ 67377 w 5615323"/>
                  <a:gd name="connsiteY2" fmla="*/ 789272 h 4438113"/>
                  <a:gd name="connsiteX3" fmla="*/ 77002 w 5615323"/>
                  <a:gd name="connsiteY3" fmla="*/ 904775 h 4438113"/>
                  <a:gd name="connsiteX4" fmla="*/ 86627 w 5615323"/>
                  <a:gd name="connsiteY4" fmla="*/ 943276 h 4438113"/>
                  <a:gd name="connsiteX5" fmla="*/ 105878 w 5615323"/>
                  <a:gd name="connsiteY5" fmla="*/ 1049154 h 4438113"/>
                  <a:gd name="connsiteX6" fmla="*/ 77002 w 5615323"/>
                  <a:gd name="connsiteY6" fmla="*/ 1135781 h 4438113"/>
                  <a:gd name="connsiteX7" fmla="*/ 0 w 5615323"/>
                  <a:gd name="connsiteY7" fmla="*/ 1270535 h 4438113"/>
                  <a:gd name="connsiteX8" fmla="*/ 19250 w 5615323"/>
                  <a:gd name="connsiteY8" fmla="*/ 1636295 h 4438113"/>
                  <a:gd name="connsiteX9" fmla="*/ 125128 w 5615323"/>
                  <a:gd name="connsiteY9" fmla="*/ 1963554 h 4438113"/>
                  <a:gd name="connsiteX10" fmla="*/ 202130 w 5615323"/>
                  <a:gd name="connsiteY10" fmla="*/ 2117558 h 4438113"/>
                  <a:gd name="connsiteX11" fmla="*/ 279132 w 5615323"/>
                  <a:gd name="connsiteY11" fmla="*/ 2300438 h 4438113"/>
                  <a:gd name="connsiteX12" fmla="*/ 336884 w 5615323"/>
                  <a:gd name="connsiteY12" fmla="*/ 2377440 h 4438113"/>
                  <a:gd name="connsiteX13" fmla="*/ 606391 w 5615323"/>
                  <a:gd name="connsiteY13" fmla="*/ 2512194 h 4438113"/>
                  <a:gd name="connsiteX14" fmla="*/ 741145 w 5615323"/>
                  <a:gd name="connsiteY14" fmla="*/ 2569945 h 4438113"/>
                  <a:gd name="connsiteX15" fmla="*/ 789271 w 5615323"/>
                  <a:gd name="connsiteY15" fmla="*/ 2637322 h 4438113"/>
                  <a:gd name="connsiteX16" fmla="*/ 875899 w 5615323"/>
                  <a:gd name="connsiteY16" fmla="*/ 2800952 h 4438113"/>
                  <a:gd name="connsiteX17" fmla="*/ 1049153 w 5615323"/>
                  <a:gd name="connsiteY17" fmla="*/ 2964581 h 4438113"/>
                  <a:gd name="connsiteX18" fmla="*/ 1482290 w 5615323"/>
                  <a:gd name="connsiteY18" fmla="*/ 3137836 h 4438113"/>
                  <a:gd name="connsiteX19" fmla="*/ 1655545 w 5615323"/>
                  <a:gd name="connsiteY19" fmla="*/ 3214838 h 4438113"/>
                  <a:gd name="connsiteX20" fmla="*/ 2030930 w 5615323"/>
                  <a:gd name="connsiteY20" fmla="*/ 3619099 h 4438113"/>
                  <a:gd name="connsiteX21" fmla="*/ 2935705 w 5615323"/>
                  <a:gd name="connsiteY21" fmla="*/ 3753853 h 4438113"/>
                  <a:gd name="connsiteX22" fmla="*/ 3311090 w 5615323"/>
                  <a:gd name="connsiteY22" fmla="*/ 4052236 h 4438113"/>
                  <a:gd name="connsiteX23" fmla="*/ 3599848 w 5615323"/>
                  <a:gd name="connsiteY23" fmla="*/ 4090737 h 4438113"/>
                  <a:gd name="connsiteX24" fmla="*/ 4215865 w 5615323"/>
                  <a:gd name="connsiteY24" fmla="*/ 4254367 h 4438113"/>
                  <a:gd name="connsiteX25" fmla="*/ 4215865 w 5615323"/>
                  <a:gd name="connsiteY25" fmla="*/ 4254367 h 4438113"/>
                  <a:gd name="connsiteX26" fmla="*/ 4591250 w 5615323"/>
                  <a:gd name="connsiteY26" fmla="*/ 4273617 h 4438113"/>
                  <a:gd name="connsiteX27" fmla="*/ 4812631 w 5615323"/>
                  <a:gd name="connsiteY27" fmla="*/ 4427621 h 4438113"/>
                  <a:gd name="connsiteX28" fmla="*/ 4908884 w 5615323"/>
                  <a:gd name="connsiteY28" fmla="*/ 4437247 h 4438113"/>
                  <a:gd name="connsiteX29" fmla="*/ 5419023 w 5615323"/>
                  <a:gd name="connsiteY29" fmla="*/ 4427621 h 4438113"/>
                  <a:gd name="connsiteX30" fmla="*/ 5457524 w 5615323"/>
                  <a:gd name="connsiteY30" fmla="*/ 4408371 h 4438113"/>
                  <a:gd name="connsiteX31" fmla="*/ 5486400 w 5615323"/>
                  <a:gd name="connsiteY31" fmla="*/ 4369870 h 4438113"/>
                  <a:gd name="connsiteX32" fmla="*/ 5534526 w 5615323"/>
                  <a:gd name="connsiteY32" fmla="*/ 4360244 h 4438113"/>
                  <a:gd name="connsiteX33" fmla="*/ 5573027 w 5615323"/>
                  <a:gd name="connsiteY33" fmla="*/ 4350619 h 4438113"/>
                  <a:gd name="connsiteX34" fmla="*/ 5553777 w 5615323"/>
                  <a:gd name="connsiteY34" fmla="*/ 4235116 h 4438113"/>
                  <a:gd name="connsiteX35" fmla="*/ 5544151 w 5615323"/>
                  <a:gd name="connsiteY35" fmla="*/ 4206240 h 4438113"/>
                  <a:gd name="connsiteX36" fmla="*/ 5505650 w 5615323"/>
                  <a:gd name="connsiteY36" fmla="*/ 4109988 h 4438113"/>
                  <a:gd name="connsiteX37" fmla="*/ 5515276 w 5615323"/>
                  <a:gd name="connsiteY37" fmla="*/ 3696101 h 4438113"/>
                  <a:gd name="connsiteX38" fmla="*/ 5534526 w 5615323"/>
                  <a:gd name="connsiteY38" fmla="*/ 3397718 h 4438113"/>
                  <a:gd name="connsiteX39" fmla="*/ 5553777 w 5615323"/>
                  <a:gd name="connsiteY39" fmla="*/ 3137836 h 4438113"/>
                  <a:gd name="connsiteX40" fmla="*/ 5573027 w 5615323"/>
                  <a:gd name="connsiteY40" fmla="*/ 3051209 h 4438113"/>
                  <a:gd name="connsiteX41" fmla="*/ 5592278 w 5615323"/>
                  <a:gd name="connsiteY41" fmla="*/ 2916455 h 4438113"/>
                  <a:gd name="connsiteX42" fmla="*/ 5582652 w 5615323"/>
                  <a:gd name="connsiteY42" fmla="*/ 2040556 h 4438113"/>
                  <a:gd name="connsiteX43" fmla="*/ 5553777 w 5615323"/>
                  <a:gd name="connsiteY43" fmla="*/ 1395663 h 4438113"/>
                  <a:gd name="connsiteX44" fmla="*/ 5515276 w 5615323"/>
                  <a:gd name="connsiteY44" fmla="*/ 1212783 h 4438113"/>
                  <a:gd name="connsiteX45" fmla="*/ 5496025 w 5615323"/>
                  <a:gd name="connsiteY45" fmla="*/ 1049154 h 4438113"/>
                  <a:gd name="connsiteX46" fmla="*/ 5457524 w 5615323"/>
                  <a:gd name="connsiteY46" fmla="*/ 847023 h 4438113"/>
                  <a:gd name="connsiteX47" fmla="*/ 5428648 w 5615323"/>
                  <a:gd name="connsiteY47" fmla="*/ 625642 h 4438113"/>
                  <a:gd name="connsiteX48" fmla="*/ 5544151 w 5615323"/>
                  <a:gd name="connsiteY48" fmla="*/ 423511 h 4438113"/>
                  <a:gd name="connsiteX49" fmla="*/ 5563402 w 5615323"/>
                  <a:gd name="connsiteY49" fmla="*/ 346510 h 4438113"/>
                  <a:gd name="connsiteX50" fmla="*/ 5582653 w 5615323"/>
                  <a:gd name="connsiteY50" fmla="*/ 202131 h 4438113"/>
                  <a:gd name="connsiteX51" fmla="*/ 5563402 w 5615323"/>
                  <a:gd name="connsiteY51" fmla="*/ 77002 h 4438113"/>
                  <a:gd name="connsiteX52" fmla="*/ 4957010 w 5615323"/>
                  <a:gd name="connsiteY52" fmla="*/ 0 h 4438113"/>
                  <a:gd name="connsiteX53" fmla="*/ 211755 w 5615323"/>
                  <a:gd name="connsiteY53" fmla="*/ 28876 h 4438113"/>
                  <a:gd name="connsiteX54" fmla="*/ 134754 w 5615323"/>
                  <a:gd name="connsiteY54" fmla="*/ 28876 h 4438113"/>
                  <a:gd name="connsiteX55" fmla="*/ 57751 w 5615323"/>
                  <a:gd name="connsiteY55" fmla="*/ 317634 h 4438113"/>
                  <a:gd name="connsiteX56" fmla="*/ 48126 w 5615323"/>
                  <a:gd name="connsiteY56" fmla="*/ 375385 h 4438113"/>
                  <a:gd name="connsiteX57" fmla="*/ 77002 w 5615323"/>
                  <a:gd name="connsiteY57" fmla="*/ 442762 h 4438113"/>
                  <a:gd name="connsiteX58" fmla="*/ 96252 w 5615323"/>
                  <a:gd name="connsiteY58" fmla="*/ 548640 h 4438113"/>
                  <a:gd name="connsiteX59" fmla="*/ 125128 w 5615323"/>
                  <a:gd name="connsiteY59" fmla="*/ 567891 h 4438113"/>
                  <a:gd name="connsiteX0" fmla="*/ 125128 w 5614894"/>
                  <a:gd name="connsiteY0" fmla="*/ 567891 h 4438113"/>
                  <a:gd name="connsiteX1" fmla="*/ 96252 w 5614894"/>
                  <a:gd name="connsiteY1" fmla="*/ 616017 h 4438113"/>
                  <a:gd name="connsiteX2" fmla="*/ 67377 w 5614894"/>
                  <a:gd name="connsiteY2" fmla="*/ 789272 h 4438113"/>
                  <a:gd name="connsiteX3" fmla="*/ 77002 w 5614894"/>
                  <a:gd name="connsiteY3" fmla="*/ 904775 h 4438113"/>
                  <a:gd name="connsiteX4" fmla="*/ 86627 w 5614894"/>
                  <a:gd name="connsiteY4" fmla="*/ 943276 h 4438113"/>
                  <a:gd name="connsiteX5" fmla="*/ 105878 w 5614894"/>
                  <a:gd name="connsiteY5" fmla="*/ 1049154 h 4438113"/>
                  <a:gd name="connsiteX6" fmla="*/ 77002 w 5614894"/>
                  <a:gd name="connsiteY6" fmla="*/ 1135781 h 4438113"/>
                  <a:gd name="connsiteX7" fmla="*/ 0 w 5614894"/>
                  <a:gd name="connsiteY7" fmla="*/ 1270535 h 4438113"/>
                  <a:gd name="connsiteX8" fmla="*/ 19250 w 5614894"/>
                  <a:gd name="connsiteY8" fmla="*/ 1636295 h 4438113"/>
                  <a:gd name="connsiteX9" fmla="*/ 125128 w 5614894"/>
                  <a:gd name="connsiteY9" fmla="*/ 1963554 h 4438113"/>
                  <a:gd name="connsiteX10" fmla="*/ 202130 w 5614894"/>
                  <a:gd name="connsiteY10" fmla="*/ 2117558 h 4438113"/>
                  <a:gd name="connsiteX11" fmla="*/ 279132 w 5614894"/>
                  <a:gd name="connsiteY11" fmla="*/ 2300438 h 4438113"/>
                  <a:gd name="connsiteX12" fmla="*/ 336884 w 5614894"/>
                  <a:gd name="connsiteY12" fmla="*/ 2377440 h 4438113"/>
                  <a:gd name="connsiteX13" fmla="*/ 606391 w 5614894"/>
                  <a:gd name="connsiteY13" fmla="*/ 2512194 h 4438113"/>
                  <a:gd name="connsiteX14" fmla="*/ 741145 w 5614894"/>
                  <a:gd name="connsiteY14" fmla="*/ 2569945 h 4438113"/>
                  <a:gd name="connsiteX15" fmla="*/ 789271 w 5614894"/>
                  <a:gd name="connsiteY15" fmla="*/ 2637322 h 4438113"/>
                  <a:gd name="connsiteX16" fmla="*/ 875899 w 5614894"/>
                  <a:gd name="connsiteY16" fmla="*/ 2800952 h 4438113"/>
                  <a:gd name="connsiteX17" fmla="*/ 1049153 w 5614894"/>
                  <a:gd name="connsiteY17" fmla="*/ 2964581 h 4438113"/>
                  <a:gd name="connsiteX18" fmla="*/ 1482290 w 5614894"/>
                  <a:gd name="connsiteY18" fmla="*/ 3137836 h 4438113"/>
                  <a:gd name="connsiteX19" fmla="*/ 1655545 w 5614894"/>
                  <a:gd name="connsiteY19" fmla="*/ 3214838 h 4438113"/>
                  <a:gd name="connsiteX20" fmla="*/ 2030930 w 5614894"/>
                  <a:gd name="connsiteY20" fmla="*/ 3619099 h 4438113"/>
                  <a:gd name="connsiteX21" fmla="*/ 2935705 w 5614894"/>
                  <a:gd name="connsiteY21" fmla="*/ 3753853 h 4438113"/>
                  <a:gd name="connsiteX22" fmla="*/ 3311090 w 5614894"/>
                  <a:gd name="connsiteY22" fmla="*/ 4052236 h 4438113"/>
                  <a:gd name="connsiteX23" fmla="*/ 3599848 w 5614894"/>
                  <a:gd name="connsiteY23" fmla="*/ 4090737 h 4438113"/>
                  <a:gd name="connsiteX24" fmla="*/ 4215865 w 5614894"/>
                  <a:gd name="connsiteY24" fmla="*/ 4254367 h 4438113"/>
                  <a:gd name="connsiteX25" fmla="*/ 4215865 w 5614894"/>
                  <a:gd name="connsiteY25" fmla="*/ 4254367 h 4438113"/>
                  <a:gd name="connsiteX26" fmla="*/ 4591250 w 5614894"/>
                  <a:gd name="connsiteY26" fmla="*/ 4273617 h 4438113"/>
                  <a:gd name="connsiteX27" fmla="*/ 4812631 w 5614894"/>
                  <a:gd name="connsiteY27" fmla="*/ 4427621 h 4438113"/>
                  <a:gd name="connsiteX28" fmla="*/ 4908884 w 5614894"/>
                  <a:gd name="connsiteY28" fmla="*/ 4437247 h 4438113"/>
                  <a:gd name="connsiteX29" fmla="*/ 5419023 w 5614894"/>
                  <a:gd name="connsiteY29" fmla="*/ 4427621 h 4438113"/>
                  <a:gd name="connsiteX30" fmla="*/ 5457524 w 5614894"/>
                  <a:gd name="connsiteY30" fmla="*/ 4408371 h 4438113"/>
                  <a:gd name="connsiteX31" fmla="*/ 5486400 w 5614894"/>
                  <a:gd name="connsiteY31" fmla="*/ 4369870 h 4438113"/>
                  <a:gd name="connsiteX32" fmla="*/ 5534526 w 5614894"/>
                  <a:gd name="connsiteY32" fmla="*/ 4360244 h 4438113"/>
                  <a:gd name="connsiteX33" fmla="*/ 5573027 w 5614894"/>
                  <a:gd name="connsiteY33" fmla="*/ 4350619 h 4438113"/>
                  <a:gd name="connsiteX34" fmla="*/ 5553777 w 5614894"/>
                  <a:gd name="connsiteY34" fmla="*/ 4235116 h 4438113"/>
                  <a:gd name="connsiteX35" fmla="*/ 5544151 w 5614894"/>
                  <a:gd name="connsiteY35" fmla="*/ 4206240 h 4438113"/>
                  <a:gd name="connsiteX36" fmla="*/ 5505650 w 5614894"/>
                  <a:gd name="connsiteY36" fmla="*/ 4109988 h 4438113"/>
                  <a:gd name="connsiteX37" fmla="*/ 5515276 w 5614894"/>
                  <a:gd name="connsiteY37" fmla="*/ 3696101 h 4438113"/>
                  <a:gd name="connsiteX38" fmla="*/ 5534526 w 5614894"/>
                  <a:gd name="connsiteY38" fmla="*/ 3397718 h 4438113"/>
                  <a:gd name="connsiteX39" fmla="*/ 5553777 w 5614894"/>
                  <a:gd name="connsiteY39" fmla="*/ 3137836 h 4438113"/>
                  <a:gd name="connsiteX40" fmla="*/ 5573027 w 5614894"/>
                  <a:gd name="connsiteY40" fmla="*/ 3051209 h 4438113"/>
                  <a:gd name="connsiteX41" fmla="*/ 5592278 w 5614894"/>
                  <a:gd name="connsiteY41" fmla="*/ 2916455 h 4438113"/>
                  <a:gd name="connsiteX42" fmla="*/ 5582652 w 5614894"/>
                  <a:gd name="connsiteY42" fmla="*/ 2040556 h 4438113"/>
                  <a:gd name="connsiteX43" fmla="*/ 5553777 w 5614894"/>
                  <a:gd name="connsiteY43" fmla="*/ 1395663 h 4438113"/>
                  <a:gd name="connsiteX44" fmla="*/ 5515276 w 5614894"/>
                  <a:gd name="connsiteY44" fmla="*/ 1212783 h 4438113"/>
                  <a:gd name="connsiteX45" fmla="*/ 5496025 w 5614894"/>
                  <a:gd name="connsiteY45" fmla="*/ 1049154 h 4438113"/>
                  <a:gd name="connsiteX46" fmla="*/ 5457524 w 5614894"/>
                  <a:gd name="connsiteY46" fmla="*/ 847023 h 4438113"/>
                  <a:gd name="connsiteX47" fmla="*/ 5428648 w 5614894"/>
                  <a:gd name="connsiteY47" fmla="*/ 625642 h 4438113"/>
                  <a:gd name="connsiteX48" fmla="*/ 5544151 w 5614894"/>
                  <a:gd name="connsiteY48" fmla="*/ 423511 h 4438113"/>
                  <a:gd name="connsiteX49" fmla="*/ 5573028 w 5614894"/>
                  <a:gd name="connsiteY49" fmla="*/ 298384 h 4438113"/>
                  <a:gd name="connsiteX50" fmla="*/ 5582653 w 5614894"/>
                  <a:gd name="connsiteY50" fmla="*/ 202131 h 4438113"/>
                  <a:gd name="connsiteX51" fmla="*/ 5563402 w 5614894"/>
                  <a:gd name="connsiteY51" fmla="*/ 77002 h 4438113"/>
                  <a:gd name="connsiteX52" fmla="*/ 4957010 w 5614894"/>
                  <a:gd name="connsiteY52" fmla="*/ 0 h 4438113"/>
                  <a:gd name="connsiteX53" fmla="*/ 211755 w 5614894"/>
                  <a:gd name="connsiteY53" fmla="*/ 28876 h 4438113"/>
                  <a:gd name="connsiteX54" fmla="*/ 134754 w 5614894"/>
                  <a:gd name="connsiteY54" fmla="*/ 28876 h 4438113"/>
                  <a:gd name="connsiteX55" fmla="*/ 57751 w 5614894"/>
                  <a:gd name="connsiteY55" fmla="*/ 317634 h 4438113"/>
                  <a:gd name="connsiteX56" fmla="*/ 48126 w 5614894"/>
                  <a:gd name="connsiteY56" fmla="*/ 375385 h 4438113"/>
                  <a:gd name="connsiteX57" fmla="*/ 77002 w 5614894"/>
                  <a:gd name="connsiteY57" fmla="*/ 442762 h 4438113"/>
                  <a:gd name="connsiteX58" fmla="*/ 96252 w 5614894"/>
                  <a:gd name="connsiteY58" fmla="*/ 548640 h 4438113"/>
                  <a:gd name="connsiteX59" fmla="*/ 125128 w 5614894"/>
                  <a:gd name="connsiteY59" fmla="*/ 567891 h 4438113"/>
                  <a:gd name="connsiteX0" fmla="*/ 125128 w 5614894"/>
                  <a:gd name="connsiteY0" fmla="*/ 567891 h 4438113"/>
                  <a:gd name="connsiteX1" fmla="*/ 96252 w 5614894"/>
                  <a:gd name="connsiteY1" fmla="*/ 616017 h 4438113"/>
                  <a:gd name="connsiteX2" fmla="*/ 67377 w 5614894"/>
                  <a:gd name="connsiteY2" fmla="*/ 789272 h 4438113"/>
                  <a:gd name="connsiteX3" fmla="*/ 77002 w 5614894"/>
                  <a:gd name="connsiteY3" fmla="*/ 904775 h 4438113"/>
                  <a:gd name="connsiteX4" fmla="*/ 86627 w 5614894"/>
                  <a:gd name="connsiteY4" fmla="*/ 943276 h 4438113"/>
                  <a:gd name="connsiteX5" fmla="*/ 105878 w 5614894"/>
                  <a:gd name="connsiteY5" fmla="*/ 1049154 h 4438113"/>
                  <a:gd name="connsiteX6" fmla="*/ 77002 w 5614894"/>
                  <a:gd name="connsiteY6" fmla="*/ 1135781 h 4438113"/>
                  <a:gd name="connsiteX7" fmla="*/ 0 w 5614894"/>
                  <a:gd name="connsiteY7" fmla="*/ 1270535 h 4438113"/>
                  <a:gd name="connsiteX8" fmla="*/ 19250 w 5614894"/>
                  <a:gd name="connsiteY8" fmla="*/ 1636295 h 4438113"/>
                  <a:gd name="connsiteX9" fmla="*/ 125128 w 5614894"/>
                  <a:gd name="connsiteY9" fmla="*/ 1963554 h 4438113"/>
                  <a:gd name="connsiteX10" fmla="*/ 202130 w 5614894"/>
                  <a:gd name="connsiteY10" fmla="*/ 2117558 h 4438113"/>
                  <a:gd name="connsiteX11" fmla="*/ 279132 w 5614894"/>
                  <a:gd name="connsiteY11" fmla="*/ 2300438 h 4438113"/>
                  <a:gd name="connsiteX12" fmla="*/ 336884 w 5614894"/>
                  <a:gd name="connsiteY12" fmla="*/ 2377440 h 4438113"/>
                  <a:gd name="connsiteX13" fmla="*/ 606391 w 5614894"/>
                  <a:gd name="connsiteY13" fmla="*/ 2512194 h 4438113"/>
                  <a:gd name="connsiteX14" fmla="*/ 741145 w 5614894"/>
                  <a:gd name="connsiteY14" fmla="*/ 2569945 h 4438113"/>
                  <a:gd name="connsiteX15" fmla="*/ 789271 w 5614894"/>
                  <a:gd name="connsiteY15" fmla="*/ 2637322 h 4438113"/>
                  <a:gd name="connsiteX16" fmla="*/ 875899 w 5614894"/>
                  <a:gd name="connsiteY16" fmla="*/ 2800952 h 4438113"/>
                  <a:gd name="connsiteX17" fmla="*/ 1049153 w 5614894"/>
                  <a:gd name="connsiteY17" fmla="*/ 2964581 h 4438113"/>
                  <a:gd name="connsiteX18" fmla="*/ 1482290 w 5614894"/>
                  <a:gd name="connsiteY18" fmla="*/ 3137836 h 4438113"/>
                  <a:gd name="connsiteX19" fmla="*/ 1655545 w 5614894"/>
                  <a:gd name="connsiteY19" fmla="*/ 3214838 h 4438113"/>
                  <a:gd name="connsiteX20" fmla="*/ 2030930 w 5614894"/>
                  <a:gd name="connsiteY20" fmla="*/ 3619099 h 4438113"/>
                  <a:gd name="connsiteX21" fmla="*/ 2935705 w 5614894"/>
                  <a:gd name="connsiteY21" fmla="*/ 3753853 h 4438113"/>
                  <a:gd name="connsiteX22" fmla="*/ 3311090 w 5614894"/>
                  <a:gd name="connsiteY22" fmla="*/ 4052236 h 4438113"/>
                  <a:gd name="connsiteX23" fmla="*/ 3599848 w 5614894"/>
                  <a:gd name="connsiteY23" fmla="*/ 4090737 h 4438113"/>
                  <a:gd name="connsiteX24" fmla="*/ 4215865 w 5614894"/>
                  <a:gd name="connsiteY24" fmla="*/ 4254367 h 4438113"/>
                  <a:gd name="connsiteX25" fmla="*/ 4215865 w 5614894"/>
                  <a:gd name="connsiteY25" fmla="*/ 4254367 h 4438113"/>
                  <a:gd name="connsiteX26" fmla="*/ 4591250 w 5614894"/>
                  <a:gd name="connsiteY26" fmla="*/ 4273617 h 4438113"/>
                  <a:gd name="connsiteX27" fmla="*/ 4812631 w 5614894"/>
                  <a:gd name="connsiteY27" fmla="*/ 4427621 h 4438113"/>
                  <a:gd name="connsiteX28" fmla="*/ 4908884 w 5614894"/>
                  <a:gd name="connsiteY28" fmla="*/ 4437247 h 4438113"/>
                  <a:gd name="connsiteX29" fmla="*/ 5419023 w 5614894"/>
                  <a:gd name="connsiteY29" fmla="*/ 4427621 h 4438113"/>
                  <a:gd name="connsiteX30" fmla="*/ 5457524 w 5614894"/>
                  <a:gd name="connsiteY30" fmla="*/ 4408371 h 4438113"/>
                  <a:gd name="connsiteX31" fmla="*/ 5486400 w 5614894"/>
                  <a:gd name="connsiteY31" fmla="*/ 4369870 h 4438113"/>
                  <a:gd name="connsiteX32" fmla="*/ 5534526 w 5614894"/>
                  <a:gd name="connsiteY32" fmla="*/ 4360244 h 4438113"/>
                  <a:gd name="connsiteX33" fmla="*/ 5573027 w 5614894"/>
                  <a:gd name="connsiteY33" fmla="*/ 4350619 h 4438113"/>
                  <a:gd name="connsiteX34" fmla="*/ 5553777 w 5614894"/>
                  <a:gd name="connsiteY34" fmla="*/ 4235116 h 4438113"/>
                  <a:gd name="connsiteX35" fmla="*/ 5544151 w 5614894"/>
                  <a:gd name="connsiteY35" fmla="*/ 4206240 h 4438113"/>
                  <a:gd name="connsiteX36" fmla="*/ 5505650 w 5614894"/>
                  <a:gd name="connsiteY36" fmla="*/ 4109988 h 4438113"/>
                  <a:gd name="connsiteX37" fmla="*/ 5515276 w 5614894"/>
                  <a:gd name="connsiteY37" fmla="*/ 3696101 h 4438113"/>
                  <a:gd name="connsiteX38" fmla="*/ 5534526 w 5614894"/>
                  <a:gd name="connsiteY38" fmla="*/ 3397718 h 4438113"/>
                  <a:gd name="connsiteX39" fmla="*/ 5553777 w 5614894"/>
                  <a:gd name="connsiteY39" fmla="*/ 3137836 h 4438113"/>
                  <a:gd name="connsiteX40" fmla="*/ 5573027 w 5614894"/>
                  <a:gd name="connsiteY40" fmla="*/ 3051209 h 4438113"/>
                  <a:gd name="connsiteX41" fmla="*/ 5592278 w 5614894"/>
                  <a:gd name="connsiteY41" fmla="*/ 2916455 h 4438113"/>
                  <a:gd name="connsiteX42" fmla="*/ 5582652 w 5614894"/>
                  <a:gd name="connsiteY42" fmla="*/ 2040556 h 4438113"/>
                  <a:gd name="connsiteX43" fmla="*/ 5553777 w 5614894"/>
                  <a:gd name="connsiteY43" fmla="*/ 1395663 h 4438113"/>
                  <a:gd name="connsiteX44" fmla="*/ 5515276 w 5614894"/>
                  <a:gd name="connsiteY44" fmla="*/ 1212783 h 4438113"/>
                  <a:gd name="connsiteX45" fmla="*/ 5496025 w 5614894"/>
                  <a:gd name="connsiteY45" fmla="*/ 1049154 h 4438113"/>
                  <a:gd name="connsiteX46" fmla="*/ 5457524 w 5614894"/>
                  <a:gd name="connsiteY46" fmla="*/ 847023 h 4438113"/>
                  <a:gd name="connsiteX47" fmla="*/ 5428648 w 5614894"/>
                  <a:gd name="connsiteY47" fmla="*/ 625642 h 4438113"/>
                  <a:gd name="connsiteX48" fmla="*/ 5553776 w 5614894"/>
                  <a:gd name="connsiteY48" fmla="*/ 413886 h 4438113"/>
                  <a:gd name="connsiteX49" fmla="*/ 5573028 w 5614894"/>
                  <a:gd name="connsiteY49" fmla="*/ 298384 h 4438113"/>
                  <a:gd name="connsiteX50" fmla="*/ 5582653 w 5614894"/>
                  <a:gd name="connsiteY50" fmla="*/ 202131 h 4438113"/>
                  <a:gd name="connsiteX51" fmla="*/ 5563402 w 5614894"/>
                  <a:gd name="connsiteY51" fmla="*/ 77002 h 4438113"/>
                  <a:gd name="connsiteX52" fmla="*/ 4957010 w 5614894"/>
                  <a:gd name="connsiteY52" fmla="*/ 0 h 4438113"/>
                  <a:gd name="connsiteX53" fmla="*/ 211755 w 5614894"/>
                  <a:gd name="connsiteY53" fmla="*/ 28876 h 4438113"/>
                  <a:gd name="connsiteX54" fmla="*/ 134754 w 5614894"/>
                  <a:gd name="connsiteY54" fmla="*/ 28876 h 4438113"/>
                  <a:gd name="connsiteX55" fmla="*/ 57751 w 5614894"/>
                  <a:gd name="connsiteY55" fmla="*/ 317634 h 4438113"/>
                  <a:gd name="connsiteX56" fmla="*/ 48126 w 5614894"/>
                  <a:gd name="connsiteY56" fmla="*/ 375385 h 4438113"/>
                  <a:gd name="connsiteX57" fmla="*/ 77002 w 5614894"/>
                  <a:gd name="connsiteY57" fmla="*/ 442762 h 4438113"/>
                  <a:gd name="connsiteX58" fmla="*/ 96252 w 5614894"/>
                  <a:gd name="connsiteY58" fmla="*/ 548640 h 4438113"/>
                  <a:gd name="connsiteX59" fmla="*/ 125128 w 5614894"/>
                  <a:gd name="connsiteY59" fmla="*/ 567891 h 4438113"/>
                  <a:gd name="connsiteX0" fmla="*/ 125128 w 5614894"/>
                  <a:gd name="connsiteY0" fmla="*/ 567891 h 4438113"/>
                  <a:gd name="connsiteX1" fmla="*/ 96252 w 5614894"/>
                  <a:gd name="connsiteY1" fmla="*/ 616017 h 4438113"/>
                  <a:gd name="connsiteX2" fmla="*/ 67377 w 5614894"/>
                  <a:gd name="connsiteY2" fmla="*/ 789272 h 4438113"/>
                  <a:gd name="connsiteX3" fmla="*/ 77002 w 5614894"/>
                  <a:gd name="connsiteY3" fmla="*/ 904775 h 4438113"/>
                  <a:gd name="connsiteX4" fmla="*/ 86627 w 5614894"/>
                  <a:gd name="connsiteY4" fmla="*/ 943276 h 4438113"/>
                  <a:gd name="connsiteX5" fmla="*/ 105878 w 5614894"/>
                  <a:gd name="connsiteY5" fmla="*/ 1049154 h 4438113"/>
                  <a:gd name="connsiteX6" fmla="*/ 77002 w 5614894"/>
                  <a:gd name="connsiteY6" fmla="*/ 1135781 h 4438113"/>
                  <a:gd name="connsiteX7" fmla="*/ 0 w 5614894"/>
                  <a:gd name="connsiteY7" fmla="*/ 1270535 h 4438113"/>
                  <a:gd name="connsiteX8" fmla="*/ 19250 w 5614894"/>
                  <a:gd name="connsiteY8" fmla="*/ 1636295 h 4438113"/>
                  <a:gd name="connsiteX9" fmla="*/ 125128 w 5614894"/>
                  <a:gd name="connsiteY9" fmla="*/ 1963554 h 4438113"/>
                  <a:gd name="connsiteX10" fmla="*/ 202130 w 5614894"/>
                  <a:gd name="connsiteY10" fmla="*/ 2117558 h 4438113"/>
                  <a:gd name="connsiteX11" fmla="*/ 279132 w 5614894"/>
                  <a:gd name="connsiteY11" fmla="*/ 2300438 h 4438113"/>
                  <a:gd name="connsiteX12" fmla="*/ 336884 w 5614894"/>
                  <a:gd name="connsiteY12" fmla="*/ 2377440 h 4438113"/>
                  <a:gd name="connsiteX13" fmla="*/ 606391 w 5614894"/>
                  <a:gd name="connsiteY13" fmla="*/ 2512194 h 4438113"/>
                  <a:gd name="connsiteX14" fmla="*/ 741145 w 5614894"/>
                  <a:gd name="connsiteY14" fmla="*/ 2569945 h 4438113"/>
                  <a:gd name="connsiteX15" fmla="*/ 789271 w 5614894"/>
                  <a:gd name="connsiteY15" fmla="*/ 2637322 h 4438113"/>
                  <a:gd name="connsiteX16" fmla="*/ 875899 w 5614894"/>
                  <a:gd name="connsiteY16" fmla="*/ 2800952 h 4438113"/>
                  <a:gd name="connsiteX17" fmla="*/ 1049153 w 5614894"/>
                  <a:gd name="connsiteY17" fmla="*/ 2964581 h 4438113"/>
                  <a:gd name="connsiteX18" fmla="*/ 1482290 w 5614894"/>
                  <a:gd name="connsiteY18" fmla="*/ 3137836 h 4438113"/>
                  <a:gd name="connsiteX19" fmla="*/ 1655545 w 5614894"/>
                  <a:gd name="connsiteY19" fmla="*/ 3214838 h 4438113"/>
                  <a:gd name="connsiteX20" fmla="*/ 2030930 w 5614894"/>
                  <a:gd name="connsiteY20" fmla="*/ 3619099 h 4438113"/>
                  <a:gd name="connsiteX21" fmla="*/ 2935705 w 5614894"/>
                  <a:gd name="connsiteY21" fmla="*/ 3753853 h 4438113"/>
                  <a:gd name="connsiteX22" fmla="*/ 3311090 w 5614894"/>
                  <a:gd name="connsiteY22" fmla="*/ 4052236 h 4438113"/>
                  <a:gd name="connsiteX23" fmla="*/ 3599848 w 5614894"/>
                  <a:gd name="connsiteY23" fmla="*/ 4090737 h 4438113"/>
                  <a:gd name="connsiteX24" fmla="*/ 4215865 w 5614894"/>
                  <a:gd name="connsiteY24" fmla="*/ 4254367 h 4438113"/>
                  <a:gd name="connsiteX25" fmla="*/ 4215865 w 5614894"/>
                  <a:gd name="connsiteY25" fmla="*/ 4254367 h 4438113"/>
                  <a:gd name="connsiteX26" fmla="*/ 4591250 w 5614894"/>
                  <a:gd name="connsiteY26" fmla="*/ 4273617 h 4438113"/>
                  <a:gd name="connsiteX27" fmla="*/ 4812631 w 5614894"/>
                  <a:gd name="connsiteY27" fmla="*/ 4427621 h 4438113"/>
                  <a:gd name="connsiteX28" fmla="*/ 4908884 w 5614894"/>
                  <a:gd name="connsiteY28" fmla="*/ 4437247 h 4438113"/>
                  <a:gd name="connsiteX29" fmla="*/ 5419023 w 5614894"/>
                  <a:gd name="connsiteY29" fmla="*/ 4427621 h 4438113"/>
                  <a:gd name="connsiteX30" fmla="*/ 5457524 w 5614894"/>
                  <a:gd name="connsiteY30" fmla="*/ 4408371 h 4438113"/>
                  <a:gd name="connsiteX31" fmla="*/ 5486400 w 5614894"/>
                  <a:gd name="connsiteY31" fmla="*/ 4369870 h 4438113"/>
                  <a:gd name="connsiteX32" fmla="*/ 5534526 w 5614894"/>
                  <a:gd name="connsiteY32" fmla="*/ 4360244 h 4438113"/>
                  <a:gd name="connsiteX33" fmla="*/ 5573027 w 5614894"/>
                  <a:gd name="connsiteY33" fmla="*/ 4350619 h 4438113"/>
                  <a:gd name="connsiteX34" fmla="*/ 5553777 w 5614894"/>
                  <a:gd name="connsiteY34" fmla="*/ 4235116 h 4438113"/>
                  <a:gd name="connsiteX35" fmla="*/ 5544151 w 5614894"/>
                  <a:gd name="connsiteY35" fmla="*/ 4206240 h 4438113"/>
                  <a:gd name="connsiteX36" fmla="*/ 5505650 w 5614894"/>
                  <a:gd name="connsiteY36" fmla="*/ 4109988 h 4438113"/>
                  <a:gd name="connsiteX37" fmla="*/ 5515276 w 5614894"/>
                  <a:gd name="connsiteY37" fmla="*/ 3696101 h 4438113"/>
                  <a:gd name="connsiteX38" fmla="*/ 5534526 w 5614894"/>
                  <a:gd name="connsiteY38" fmla="*/ 3397718 h 4438113"/>
                  <a:gd name="connsiteX39" fmla="*/ 5553777 w 5614894"/>
                  <a:gd name="connsiteY39" fmla="*/ 3137836 h 4438113"/>
                  <a:gd name="connsiteX40" fmla="*/ 5573027 w 5614894"/>
                  <a:gd name="connsiteY40" fmla="*/ 3051209 h 4438113"/>
                  <a:gd name="connsiteX41" fmla="*/ 5592278 w 5614894"/>
                  <a:gd name="connsiteY41" fmla="*/ 2916455 h 4438113"/>
                  <a:gd name="connsiteX42" fmla="*/ 5582652 w 5614894"/>
                  <a:gd name="connsiteY42" fmla="*/ 2040556 h 4438113"/>
                  <a:gd name="connsiteX43" fmla="*/ 5553777 w 5614894"/>
                  <a:gd name="connsiteY43" fmla="*/ 1395663 h 4438113"/>
                  <a:gd name="connsiteX44" fmla="*/ 5515276 w 5614894"/>
                  <a:gd name="connsiteY44" fmla="*/ 1212783 h 4438113"/>
                  <a:gd name="connsiteX45" fmla="*/ 5496025 w 5614894"/>
                  <a:gd name="connsiteY45" fmla="*/ 1049154 h 4438113"/>
                  <a:gd name="connsiteX46" fmla="*/ 5457524 w 5614894"/>
                  <a:gd name="connsiteY46" fmla="*/ 847023 h 4438113"/>
                  <a:gd name="connsiteX47" fmla="*/ 5592277 w 5614894"/>
                  <a:gd name="connsiteY47" fmla="*/ 635268 h 4438113"/>
                  <a:gd name="connsiteX48" fmla="*/ 5553776 w 5614894"/>
                  <a:gd name="connsiteY48" fmla="*/ 413886 h 4438113"/>
                  <a:gd name="connsiteX49" fmla="*/ 5573028 w 5614894"/>
                  <a:gd name="connsiteY49" fmla="*/ 298384 h 4438113"/>
                  <a:gd name="connsiteX50" fmla="*/ 5582653 w 5614894"/>
                  <a:gd name="connsiteY50" fmla="*/ 202131 h 4438113"/>
                  <a:gd name="connsiteX51" fmla="*/ 5563402 w 5614894"/>
                  <a:gd name="connsiteY51" fmla="*/ 77002 h 4438113"/>
                  <a:gd name="connsiteX52" fmla="*/ 4957010 w 5614894"/>
                  <a:gd name="connsiteY52" fmla="*/ 0 h 4438113"/>
                  <a:gd name="connsiteX53" fmla="*/ 211755 w 5614894"/>
                  <a:gd name="connsiteY53" fmla="*/ 28876 h 4438113"/>
                  <a:gd name="connsiteX54" fmla="*/ 134754 w 5614894"/>
                  <a:gd name="connsiteY54" fmla="*/ 28876 h 4438113"/>
                  <a:gd name="connsiteX55" fmla="*/ 57751 w 5614894"/>
                  <a:gd name="connsiteY55" fmla="*/ 317634 h 4438113"/>
                  <a:gd name="connsiteX56" fmla="*/ 48126 w 5614894"/>
                  <a:gd name="connsiteY56" fmla="*/ 375385 h 4438113"/>
                  <a:gd name="connsiteX57" fmla="*/ 77002 w 5614894"/>
                  <a:gd name="connsiteY57" fmla="*/ 442762 h 4438113"/>
                  <a:gd name="connsiteX58" fmla="*/ 96252 w 5614894"/>
                  <a:gd name="connsiteY58" fmla="*/ 548640 h 4438113"/>
                  <a:gd name="connsiteX59" fmla="*/ 125128 w 5614894"/>
                  <a:gd name="connsiteY59" fmla="*/ 567891 h 4438113"/>
                  <a:gd name="connsiteX0" fmla="*/ 125128 w 5614894"/>
                  <a:gd name="connsiteY0" fmla="*/ 567891 h 4438113"/>
                  <a:gd name="connsiteX1" fmla="*/ 96252 w 5614894"/>
                  <a:gd name="connsiteY1" fmla="*/ 616017 h 4438113"/>
                  <a:gd name="connsiteX2" fmla="*/ 67377 w 5614894"/>
                  <a:gd name="connsiteY2" fmla="*/ 789272 h 4438113"/>
                  <a:gd name="connsiteX3" fmla="*/ 77002 w 5614894"/>
                  <a:gd name="connsiteY3" fmla="*/ 904775 h 4438113"/>
                  <a:gd name="connsiteX4" fmla="*/ 86627 w 5614894"/>
                  <a:gd name="connsiteY4" fmla="*/ 943276 h 4438113"/>
                  <a:gd name="connsiteX5" fmla="*/ 105878 w 5614894"/>
                  <a:gd name="connsiteY5" fmla="*/ 1049154 h 4438113"/>
                  <a:gd name="connsiteX6" fmla="*/ 77002 w 5614894"/>
                  <a:gd name="connsiteY6" fmla="*/ 1135781 h 4438113"/>
                  <a:gd name="connsiteX7" fmla="*/ 0 w 5614894"/>
                  <a:gd name="connsiteY7" fmla="*/ 1270535 h 4438113"/>
                  <a:gd name="connsiteX8" fmla="*/ 19250 w 5614894"/>
                  <a:gd name="connsiteY8" fmla="*/ 1636295 h 4438113"/>
                  <a:gd name="connsiteX9" fmla="*/ 125128 w 5614894"/>
                  <a:gd name="connsiteY9" fmla="*/ 1963554 h 4438113"/>
                  <a:gd name="connsiteX10" fmla="*/ 202130 w 5614894"/>
                  <a:gd name="connsiteY10" fmla="*/ 2117558 h 4438113"/>
                  <a:gd name="connsiteX11" fmla="*/ 279132 w 5614894"/>
                  <a:gd name="connsiteY11" fmla="*/ 2300438 h 4438113"/>
                  <a:gd name="connsiteX12" fmla="*/ 336884 w 5614894"/>
                  <a:gd name="connsiteY12" fmla="*/ 2377440 h 4438113"/>
                  <a:gd name="connsiteX13" fmla="*/ 606391 w 5614894"/>
                  <a:gd name="connsiteY13" fmla="*/ 2512194 h 4438113"/>
                  <a:gd name="connsiteX14" fmla="*/ 741145 w 5614894"/>
                  <a:gd name="connsiteY14" fmla="*/ 2569945 h 4438113"/>
                  <a:gd name="connsiteX15" fmla="*/ 789271 w 5614894"/>
                  <a:gd name="connsiteY15" fmla="*/ 2637322 h 4438113"/>
                  <a:gd name="connsiteX16" fmla="*/ 875899 w 5614894"/>
                  <a:gd name="connsiteY16" fmla="*/ 2800952 h 4438113"/>
                  <a:gd name="connsiteX17" fmla="*/ 1049153 w 5614894"/>
                  <a:gd name="connsiteY17" fmla="*/ 2964581 h 4438113"/>
                  <a:gd name="connsiteX18" fmla="*/ 1482290 w 5614894"/>
                  <a:gd name="connsiteY18" fmla="*/ 3137836 h 4438113"/>
                  <a:gd name="connsiteX19" fmla="*/ 1655545 w 5614894"/>
                  <a:gd name="connsiteY19" fmla="*/ 3214838 h 4438113"/>
                  <a:gd name="connsiteX20" fmla="*/ 2030930 w 5614894"/>
                  <a:gd name="connsiteY20" fmla="*/ 3619099 h 4438113"/>
                  <a:gd name="connsiteX21" fmla="*/ 2935705 w 5614894"/>
                  <a:gd name="connsiteY21" fmla="*/ 3753853 h 4438113"/>
                  <a:gd name="connsiteX22" fmla="*/ 3311090 w 5614894"/>
                  <a:gd name="connsiteY22" fmla="*/ 4052236 h 4438113"/>
                  <a:gd name="connsiteX23" fmla="*/ 3599848 w 5614894"/>
                  <a:gd name="connsiteY23" fmla="*/ 4090737 h 4438113"/>
                  <a:gd name="connsiteX24" fmla="*/ 4215865 w 5614894"/>
                  <a:gd name="connsiteY24" fmla="*/ 4254367 h 4438113"/>
                  <a:gd name="connsiteX25" fmla="*/ 4215865 w 5614894"/>
                  <a:gd name="connsiteY25" fmla="*/ 4254367 h 4438113"/>
                  <a:gd name="connsiteX26" fmla="*/ 4591250 w 5614894"/>
                  <a:gd name="connsiteY26" fmla="*/ 4273617 h 4438113"/>
                  <a:gd name="connsiteX27" fmla="*/ 4812631 w 5614894"/>
                  <a:gd name="connsiteY27" fmla="*/ 4427621 h 4438113"/>
                  <a:gd name="connsiteX28" fmla="*/ 4908884 w 5614894"/>
                  <a:gd name="connsiteY28" fmla="*/ 4437247 h 4438113"/>
                  <a:gd name="connsiteX29" fmla="*/ 5419023 w 5614894"/>
                  <a:gd name="connsiteY29" fmla="*/ 4427621 h 4438113"/>
                  <a:gd name="connsiteX30" fmla="*/ 5457524 w 5614894"/>
                  <a:gd name="connsiteY30" fmla="*/ 4408371 h 4438113"/>
                  <a:gd name="connsiteX31" fmla="*/ 5486400 w 5614894"/>
                  <a:gd name="connsiteY31" fmla="*/ 4369870 h 4438113"/>
                  <a:gd name="connsiteX32" fmla="*/ 5534526 w 5614894"/>
                  <a:gd name="connsiteY32" fmla="*/ 4360244 h 4438113"/>
                  <a:gd name="connsiteX33" fmla="*/ 5573027 w 5614894"/>
                  <a:gd name="connsiteY33" fmla="*/ 4350619 h 4438113"/>
                  <a:gd name="connsiteX34" fmla="*/ 5553777 w 5614894"/>
                  <a:gd name="connsiteY34" fmla="*/ 4235116 h 4438113"/>
                  <a:gd name="connsiteX35" fmla="*/ 5544151 w 5614894"/>
                  <a:gd name="connsiteY35" fmla="*/ 4206240 h 4438113"/>
                  <a:gd name="connsiteX36" fmla="*/ 5505650 w 5614894"/>
                  <a:gd name="connsiteY36" fmla="*/ 4109988 h 4438113"/>
                  <a:gd name="connsiteX37" fmla="*/ 5515276 w 5614894"/>
                  <a:gd name="connsiteY37" fmla="*/ 3696101 h 4438113"/>
                  <a:gd name="connsiteX38" fmla="*/ 5534526 w 5614894"/>
                  <a:gd name="connsiteY38" fmla="*/ 3397718 h 4438113"/>
                  <a:gd name="connsiteX39" fmla="*/ 5553777 w 5614894"/>
                  <a:gd name="connsiteY39" fmla="*/ 3137836 h 4438113"/>
                  <a:gd name="connsiteX40" fmla="*/ 5573027 w 5614894"/>
                  <a:gd name="connsiteY40" fmla="*/ 3051209 h 4438113"/>
                  <a:gd name="connsiteX41" fmla="*/ 5592278 w 5614894"/>
                  <a:gd name="connsiteY41" fmla="*/ 2916455 h 4438113"/>
                  <a:gd name="connsiteX42" fmla="*/ 5582652 w 5614894"/>
                  <a:gd name="connsiteY42" fmla="*/ 2040556 h 4438113"/>
                  <a:gd name="connsiteX43" fmla="*/ 5553777 w 5614894"/>
                  <a:gd name="connsiteY43" fmla="*/ 1395663 h 4438113"/>
                  <a:gd name="connsiteX44" fmla="*/ 5515276 w 5614894"/>
                  <a:gd name="connsiteY44" fmla="*/ 1212783 h 4438113"/>
                  <a:gd name="connsiteX45" fmla="*/ 5496025 w 5614894"/>
                  <a:gd name="connsiteY45" fmla="*/ 1049154 h 4438113"/>
                  <a:gd name="connsiteX46" fmla="*/ 5582652 w 5614894"/>
                  <a:gd name="connsiteY46" fmla="*/ 866273 h 4438113"/>
                  <a:gd name="connsiteX47" fmla="*/ 5592277 w 5614894"/>
                  <a:gd name="connsiteY47" fmla="*/ 635268 h 4438113"/>
                  <a:gd name="connsiteX48" fmla="*/ 5553776 w 5614894"/>
                  <a:gd name="connsiteY48" fmla="*/ 413886 h 4438113"/>
                  <a:gd name="connsiteX49" fmla="*/ 5573028 w 5614894"/>
                  <a:gd name="connsiteY49" fmla="*/ 298384 h 4438113"/>
                  <a:gd name="connsiteX50" fmla="*/ 5582653 w 5614894"/>
                  <a:gd name="connsiteY50" fmla="*/ 202131 h 4438113"/>
                  <a:gd name="connsiteX51" fmla="*/ 5563402 w 5614894"/>
                  <a:gd name="connsiteY51" fmla="*/ 77002 h 4438113"/>
                  <a:gd name="connsiteX52" fmla="*/ 4957010 w 5614894"/>
                  <a:gd name="connsiteY52" fmla="*/ 0 h 4438113"/>
                  <a:gd name="connsiteX53" fmla="*/ 211755 w 5614894"/>
                  <a:gd name="connsiteY53" fmla="*/ 28876 h 4438113"/>
                  <a:gd name="connsiteX54" fmla="*/ 134754 w 5614894"/>
                  <a:gd name="connsiteY54" fmla="*/ 28876 h 4438113"/>
                  <a:gd name="connsiteX55" fmla="*/ 57751 w 5614894"/>
                  <a:gd name="connsiteY55" fmla="*/ 317634 h 4438113"/>
                  <a:gd name="connsiteX56" fmla="*/ 48126 w 5614894"/>
                  <a:gd name="connsiteY56" fmla="*/ 375385 h 4438113"/>
                  <a:gd name="connsiteX57" fmla="*/ 77002 w 5614894"/>
                  <a:gd name="connsiteY57" fmla="*/ 442762 h 4438113"/>
                  <a:gd name="connsiteX58" fmla="*/ 96252 w 5614894"/>
                  <a:gd name="connsiteY58" fmla="*/ 548640 h 4438113"/>
                  <a:gd name="connsiteX59" fmla="*/ 125128 w 5614894"/>
                  <a:gd name="connsiteY59" fmla="*/ 567891 h 4438113"/>
                  <a:gd name="connsiteX0" fmla="*/ 125128 w 5614894"/>
                  <a:gd name="connsiteY0" fmla="*/ 567891 h 4438113"/>
                  <a:gd name="connsiteX1" fmla="*/ 96252 w 5614894"/>
                  <a:gd name="connsiteY1" fmla="*/ 616017 h 4438113"/>
                  <a:gd name="connsiteX2" fmla="*/ 67377 w 5614894"/>
                  <a:gd name="connsiteY2" fmla="*/ 789272 h 4438113"/>
                  <a:gd name="connsiteX3" fmla="*/ 77002 w 5614894"/>
                  <a:gd name="connsiteY3" fmla="*/ 904775 h 4438113"/>
                  <a:gd name="connsiteX4" fmla="*/ 86627 w 5614894"/>
                  <a:gd name="connsiteY4" fmla="*/ 943276 h 4438113"/>
                  <a:gd name="connsiteX5" fmla="*/ 105878 w 5614894"/>
                  <a:gd name="connsiteY5" fmla="*/ 1049154 h 4438113"/>
                  <a:gd name="connsiteX6" fmla="*/ 77002 w 5614894"/>
                  <a:gd name="connsiteY6" fmla="*/ 1135781 h 4438113"/>
                  <a:gd name="connsiteX7" fmla="*/ 0 w 5614894"/>
                  <a:gd name="connsiteY7" fmla="*/ 1270535 h 4438113"/>
                  <a:gd name="connsiteX8" fmla="*/ 19250 w 5614894"/>
                  <a:gd name="connsiteY8" fmla="*/ 1636295 h 4438113"/>
                  <a:gd name="connsiteX9" fmla="*/ 125128 w 5614894"/>
                  <a:gd name="connsiteY9" fmla="*/ 1963554 h 4438113"/>
                  <a:gd name="connsiteX10" fmla="*/ 202130 w 5614894"/>
                  <a:gd name="connsiteY10" fmla="*/ 2117558 h 4438113"/>
                  <a:gd name="connsiteX11" fmla="*/ 279132 w 5614894"/>
                  <a:gd name="connsiteY11" fmla="*/ 2300438 h 4438113"/>
                  <a:gd name="connsiteX12" fmla="*/ 336884 w 5614894"/>
                  <a:gd name="connsiteY12" fmla="*/ 2377440 h 4438113"/>
                  <a:gd name="connsiteX13" fmla="*/ 606391 w 5614894"/>
                  <a:gd name="connsiteY13" fmla="*/ 2512194 h 4438113"/>
                  <a:gd name="connsiteX14" fmla="*/ 741145 w 5614894"/>
                  <a:gd name="connsiteY14" fmla="*/ 2569945 h 4438113"/>
                  <a:gd name="connsiteX15" fmla="*/ 789271 w 5614894"/>
                  <a:gd name="connsiteY15" fmla="*/ 2637322 h 4438113"/>
                  <a:gd name="connsiteX16" fmla="*/ 875899 w 5614894"/>
                  <a:gd name="connsiteY16" fmla="*/ 2800952 h 4438113"/>
                  <a:gd name="connsiteX17" fmla="*/ 1049153 w 5614894"/>
                  <a:gd name="connsiteY17" fmla="*/ 2964581 h 4438113"/>
                  <a:gd name="connsiteX18" fmla="*/ 1482290 w 5614894"/>
                  <a:gd name="connsiteY18" fmla="*/ 3137836 h 4438113"/>
                  <a:gd name="connsiteX19" fmla="*/ 1655545 w 5614894"/>
                  <a:gd name="connsiteY19" fmla="*/ 3214838 h 4438113"/>
                  <a:gd name="connsiteX20" fmla="*/ 2030930 w 5614894"/>
                  <a:gd name="connsiteY20" fmla="*/ 3619099 h 4438113"/>
                  <a:gd name="connsiteX21" fmla="*/ 2935705 w 5614894"/>
                  <a:gd name="connsiteY21" fmla="*/ 3753853 h 4438113"/>
                  <a:gd name="connsiteX22" fmla="*/ 3311090 w 5614894"/>
                  <a:gd name="connsiteY22" fmla="*/ 4052236 h 4438113"/>
                  <a:gd name="connsiteX23" fmla="*/ 3599848 w 5614894"/>
                  <a:gd name="connsiteY23" fmla="*/ 4090737 h 4438113"/>
                  <a:gd name="connsiteX24" fmla="*/ 4215865 w 5614894"/>
                  <a:gd name="connsiteY24" fmla="*/ 4254367 h 4438113"/>
                  <a:gd name="connsiteX25" fmla="*/ 4215865 w 5614894"/>
                  <a:gd name="connsiteY25" fmla="*/ 4254367 h 4438113"/>
                  <a:gd name="connsiteX26" fmla="*/ 4591250 w 5614894"/>
                  <a:gd name="connsiteY26" fmla="*/ 4273617 h 4438113"/>
                  <a:gd name="connsiteX27" fmla="*/ 4812631 w 5614894"/>
                  <a:gd name="connsiteY27" fmla="*/ 4427621 h 4438113"/>
                  <a:gd name="connsiteX28" fmla="*/ 4908884 w 5614894"/>
                  <a:gd name="connsiteY28" fmla="*/ 4437247 h 4438113"/>
                  <a:gd name="connsiteX29" fmla="*/ 5419023 w 5614894"/>
                  <a:gd name="connsiteY29" fmla="*/ 4427621 h 4438113"/>
                  <a:gd name="connsiteX30" fmla="*/ 5457524 w 5614894"/>
                  <a:gd name="connsiteY30" fmla="*/ 4408371 h 4438113"/>
                  <a:gd name="connsiteX31" fmla="*/ 5486400 w 5614894"/>
                  <a:gd name="connsiteY31" fmla="*/ 4369870 h 4438113"/>
                  <a:gd name="connsiteX32" fmla="*/ 5534526 w 5614894"/>
                  <a:gd name="connsiteY32" fmla="*/ 4360244 h 4438113"/>
                  <a:gd name="connsiteX33" fmla="*/ 5573027 w 5614894"/>
                  <a:gd name="connsiteY33" fmla="*/ 4350619 h 4438113"/>
                  <a:gd name="connsiteX34" fmla="*/ 5553777 w 5614894"/>
                  <a:gd name="connsiteY34" fmla="*/ 4235116 h 4438113"/>
                  <a:gd name="connsiteX35" fmla="*/ 5544151 w 5614894"/>
                  <a:gd name="connsiteY35" fmla="*/ 4206240 h 4438113"/>
                  <a:gd name="connsiteX36" fmla="*/ 5505650 w 5614894"/>
                  <a:gd name="connsiteY36" fmla="*/ 4109988 h 4438113"/>
                  <a:gd name="connsiteX37" fmla="*/ 5515276 w 5614894"/>
                  <a:gd name="connsiteY37" fmla="*/ 3696101 h 4438113"/>
                  <a:gd name="connsiteX38" fmla="*/ 5534526 w 5614894"/>
                  <a:gd name="connsiteY38" fmla="*/ 3397718 h 4438113"/>
                  <a:gd name="connsiteX39" fmla="*/ 5553777 w 5614894"/>
                  <a:gd name="connsiteY39" fmla="*/ 3137836 h 4438113"/>
                  <a:gd name="connsiteX40" fmla="*/ 5573027 w 5614894"/>
                  <a:gd name="connsiteY40" fmla="*/ 3051209 h 4438113"/>
                  <a:gd name="connsiteX41" fmla="*/ 5592278 w 5614894"/>
                  <a:gd name="connsiteY41" fmla="*/ 2916455 h 4438113"/>
                  <a:gd name="connsiteX42" fmla="*/ 5582652 w 5614894"/>
                  <a:gd name="connsiteY42" fmla="*/ 2040556 h 4438113"/>
                  <a:gd name="connsiteX43" fmla="*/ 5553777 w 5614894"/>
                  <a:gd name="connsiteY43" fmla="*/ 1395663 h 4438113"/>
                  <a:gd name="connsiteX44" fmla="*/ 5515276 w 5614894"/>
                  <a:gd name="connsiteY44" fmla="*/ 1212783 h 4438113"/>
                  <a:gd name="connsiteX45" fmla="*/ 5601902 w 5614894"/>
                  <a:gd name="connsiteY45" fmla="*/ 1126156 h 4438113"/>
                  <a:gd name="connsiteX46" fmla="*/ 5582652 w 5614894"/>
                  <a:gd name="connsiteY46" fmla="*/ 866273 h 4438113"/>
                  <a:gd name="connsiteX47" fmla="*/ 5592277 w 5614894"/>
                  <a:gd name="connsiteY47" fmla="*/ 635268 h 4438113"/>
                  <a:gd name="connsiteX48" fmla="*/ 5553776 w 5614894"/>
                  <a:gd name="connsiteY48" fmla="*/ 413886 h 4438113"/>
                  <a:gd name="connsiteX49" fmla="*/ 5573028 w 5614894"/>
                  <a:gd name="connsiteY49" fmla="*/ 298384 h 4438113"/>
                  <a:gd name="connsiteX50" fmla="*/ 5582653 w 5614894"/>
                  <a:gd name="connsiteY50" fmla="*/ 202131 h 4438113"/>
                  <a:gd name="connsiteX51" fmla="*/ 5563402 w 5614894"/>
                  <a:gd name="connsiteY51" fmla="*/ 77002 h 4438113"/>
                  <a:gd name="connsiteX52" fmla="*/ 4957010 w 5614894"/>
                  <a:gd name="connsiteY52" fmla="*/ 0 h 4438113"/>
                  <a:gd name="connsiteX53" fmla="*/ 211755 w 5614894"/>
                  <a:gd name="connsiteY53" fmla="*/ 28876 h 4438113"/>
                  <a:gd name="connsiteX54" fmla="*/ 134754 w 5614894"/>
                  <a:gd name="connsiteY54" fmla="*/ 28876 h 4438113"/>
                  <a:gd name="connsiteX55" fmla="*/ 57751 w 5614894"/>
                  <a:gd name="connsiteY55" fmla="*/ 317634 h 4438113"/>
                  <a:gd name="connsiteX56" fmla="*/ 48126 w 5614894"/>
                  <a:gd name="connsiteY56" fmla="*/ 375385 h 4438113"/>
                  <a:gd name="connsiteX57" fmla="*/ 77002 w 5614894"/>
                  <a:gd name="connsiteY57" fmla="*/ 442762 h 4438113"/>
                  <a:gd name="connsiteX58" fmla="*/ 96252 w 5614894"/>
                  <a:gd name="connsiteY58" fmla="*/ 548640 h 4438113"/>
                  <a:gd name="connsiteX59" fmla="*/ 125128 w 5614894"/>
                  <a:gd name="connsiteY59" fmla="*/ 567891 h 4438113"/>
                  <a:gd name="connsiteX0" fmla="*/ 125128 w 5614894"/>
                  <a:gd name="connsiteY0" fmla="*/ 567891 h 4438113"/>
                  <a:gd name="connsiteX1" fmla="*/ 96252 w 5614894"/>
                  <a:gd name="connsiteY1" fmla="*/ 616017 h 4438113"/>
                  <a:gd name="connsiteX2" fmla="*/ 67377 w 5614894"/>
                  <a:gd name="connsiteY2" fmla="*/ 789272 h 4438113"/>
                  <a:gd name="connsiteX3" fmla="*/ 77002 w 5614894"/>
                  <a:gd name="connsiteY3" fmla="*/ 904775 h 4438113"/>
                  <a:gd name="connsiteX4" fmla="*/ 86627 w 5614894"/>
                  <a:gd name="connsiteY4" fmla="*/ 943276 h 4438113"/>
                  <a:gd name="connsiteX5" fmla="*/ 105878 w 5614894"/>
                  <a:gd name="connsiteY5" fmla="*/ 1049154 h 4438113"/>
                  <a:gd name="connsiteX6" fmla="*/ 77002 w 5614894"/>
                  <a:gd name="connsiteY6" fmla="*/ 1135781 h 4438113"/>
                  <a:gd name="connsiteX7" fmla="*/ 0 w 5614894"/>
                  <a:gd name="connsiteY7" fmla="*/ 1270535 h 4438113"/>
                  <a:gd name="connsiteX8" fmla="*/ 19250 w 5614894"/>
                  <a:gd name="connsiteY8" fmla="*/ 1636295 h 4438113"/>
                  <a:gd name="connsiteX9" fmla="*/ 125128 w 5614894"/>
                  <a:gd name="connsiteY9" fmla="*/ 1963554 h 4438113"/>
                  <a:gd name="connsiteX10" fmla="*/ 202130 w 5614894"/>
                  <a:gd name="connsiteY10" fmla="*/ 2117558 h 4438113"/>
                  <a:gd name="connsiteX11" fmla="*/ 279132 w 5614894"/>
                  <a:gd name="connsiteY11" fmla="*/ 2300438 h 4438113"/>
                  <a:gd name="connsiteX12" fmla="*/ 336884 w 5614894"/>
                  <a:gd name="connsiteY12" fmla="*/ 2377440 h 4438113"/>
                  <a:gd name="connsiteX13" fmla="*/ 606391 w 5614894"/>
                  <a:gd name="connsiteY13" fmla="*/ 2512194 h 4438113"/>
                  <a:gd name="connsiteX14" fmla="*/ 741145 w 5614894"/>
                  <a:gd name="connsiteY14" fmla="*/ 2569945 h 4438113"/>
                  <a:gd name="connsiteX15" fmla="*/ 789271 w 5614894"/>
                  <a:gd name="connsiteY15" fmla="*/ 2637322 h 4438113"/>
                  <a:gd name="connsiteX16" fmla="*/ 875899 w 5614894"/>
                  <a:gd name="connsiteY16" fmla="*/ 2800952 h 4438113"/>
                  <a:gd name="connsiteX17" fmla="*/ 1049153 w 5614894"/>
                  <a:gd name="connsiteY17" fmla="*/ 2964581 h 4438113"/>
                  <a:gd name="connsiteX18" fmla="*/ 1482290 w 5614894"/>
                  <a:gd name="connsiteY18" fmla="*/ 3137836 h 4438113"/>
                  <a:gd name="connsiteX19" fmla="*/ 1655545 w 5614894"/>
                  <a:gd name="connsiteY19" fmla="*/ 3214838 h 4438113"/>
                  <a:gd name="connsiteX20" fmla="*/ 2030930 w 5614894"/>
                  <a:gd name="connsiteY20" fmla="*/ 3619099 h 4438113"/>
                  <a:gd name="connsiteX21" fmla="*/ 2935705 w 5614894"/>
                  <a:gd name="connsiteY21" fmla="*/ 3753853 h 4438113"/>
                  <a:gd name="connsiteX22" fmla="*/ 3311090 w 5614894"/>
                  <a:gd name="connsiteY22" fmla="*/ 4052236 h 4438113"/>
                  <a:gd name="connsiteX23" fmla="*/ 3599848 w 5614894"/>
                  <a:gd name="connsiteY23" fmla="*/ 4090737 h 4438113"/>
                  <a:gd name="connsiteX24" fmla="*/ 4215865 w 5614894"/>
                  <a:gd name="connsiteY24" fmla="*/ 4254367 h 4438113"/>
                  <a:gd name="connsiteX25" fmla="*/ 4215865 w 5614894"/>
                  <a:gd name="connsiteY25" fmla="*/ 4254367 h 4438113"/>
                  <a:gd name="connsiteX26" fmla="*/ 4591250 w 5614894"/>
                  <a:gd name="connsiteY26" fmla="*/ 4273617 h 4438113"/>
                  <a:gd name="connsiteX27" fmla="*/ 4812631 w 5614894"/>
                  <a:gd name="connsiteY27" fmla="*/ 4427621 h 4438113"/>
                  <a:gd name="connsiteX28" fmla="*/ 4908884 w 5614894"/>
                  <a:gd name="connsiteY28" fmla="*/ 4437247 h 4438113"/>
                  <a:gd name="connsiteX29" fmla="*/ 5419023 w 5614894"/>
                  <a:gd name="connsiteY29" fmla="*/ 4427621 h 4438113"/>
                  <a:gd name="connsiteX30" fmla="*/ 5457524 w 5614894"/>
                  <a:gd name="connsiteY30" fmla="*/ 4408371 h 4438113"/>
                  <a:gd name="connsiteX31" fmla="*/ 5486400 w 5614894"/>
                  <a:gd name="connsiteY31" fmla="*/ 4369870 h 4438113"/>
                  <a:gd name="connsiteX32" fmla="*/ 5534526 w 5614894"/>
                  <a:gd name="connsiteY32" fmla="*/ 4360244 h 4438113"/>
                  <a:gd name="connsiteX33" fmla="*/ 5573027 w 5614894"/>
                  <a:gd name="connsiteY33" fmla="*/ 4350619 h 4438113"/>
                  <a:gd name="connsiteX34" fmla="*/ 5553777 w 5614894"/>
                  <a:gd name="connsiteY34" fmla="*/ 4235116 h 4438113"/>
                  <a:gd name="connsiteX35" fmla="*/ 5544151 w 5614894"/>
                  <a:gd name="connsiteY35" fmla="*/ 4206240 h 4438113"/>
                  <a:gd name="connsiteX36" fmla="*/ 5505650 w 5614894"/>
                  <a:gd name="connsiteY36" fmla="*/ 4109988 h 4438113"/>
                  <a:gd name="connsiteX37" fmla="*/ 5515276 w 5614894"/>
                  <a:gd name="connsiteY37" fmla="*/ 3696101 h 4438113"/>
                  <a:gd name="connsiteX38" fmla="*/ 5534526 w 5614894"/>
                  <a:gd name="connsiteY38" fmla="*/ 3397718 h 4438113"/>
                  <a:gd name="connsiteX39" fmla="*/ 5553777 w 5614894"/>
                  <a:gd name="connsiteY39" fmla="*/ 3137836 h 4438113"/>
                  <a:gd name="connsiteX40" fmla="*/ 5573027 w 5614894"/>
                  <a:gd name="connsiteY40" fmla="*/ 3051209 h 4438113"/>
                  <a:gd name="connsiteX41" fmla="*/ 5592278 w 5614894"/>
                  <a:gd name="connsiteY41" fmla="*/ 2916455 h 4438113"/>
                  <a:gd name="connsiteX42" fmla="*/ 5582652 w 5614894"/>
                  <a:gd name="connsiteY42" fmla="*/ 2040556 h 4438113"/>
                  <a:gd name="connsiteX43" fmla="*/ 5553777 w 5614894"/>
                  <a:gd name="connsiteY43" fmla="*/ 1395663 h 4438113"/>
                  <a:gd name="connsiteX44" fmla="*/ 5582653 w 5614894"/>
                  <a:gd name="connsiteY44" fmla="*/ 1270534 h 4438113"/>
                  <a:gd name="connsiteX45" fmla="*/ 5601902 w 5614894"/>
                  <a:gd name="connsiteY45" fmla="*/ 1126156 h 4438113"/>
                  <a:gd name="connsiteX46" fmla="*/ 5582652 w 5614894"/>
                  <a:gd name="connsiteY46" fmla="*/ 866273 h 4438113"/>
                  <a:gd name="connsiteX47" fmla="*/ 5592277 w 5614894"/>
                  <a:gd name="connsiteY47" fmla="*/ 635268 h 4438113"/>
                  <a:gd name="connsiteX48" fmla="*/ 5553776 w 5614894"/>
                  <a:gd name="connsiteY48" fmla="*/ 413886 h 4438113"/>
                  <a:gd name="connsiteX49" fmla="*/ 5573028 w 5614894"/>
                  <a:gd name="connsiteY49" fmla="*/ 298384 h 4438113"/>
                  <a:gd name="connsiteX50" fmla="*/ 5582653 w 5614894"/>
                  <a:gd name="connsiteY50" fmla="*/ 202131 h 4438113"/>
                  <a:gd name="connsiteX51" fmla="*/ 5563402 w 5614894"/>
                  <a:gd name="connsiteY51" fmla="*/ 77002 h 4438113"/>
                  <a:gd name="connsiteX52" fmla="*/ 4957010 w 5614894"/>
                  <a:gd name="connsiteY52" fmla="*/ 0 h 4438113"/>
                  <a:gd name="connsiteX53" fmla="*/ 211755 w 5614894"/>
                  <a:gd name="connsiteY53" fmla="*/ 28876 h 4438113"/>
                  <a:gd name="connsiteX54" fmla="*/ 134754 w 5614894"/>
                  <a:gd name="connsiteY54" fmla="*/ 28876 h 4438113"/>
                  <a:gd name="connsiteX55" fmla="*/ 57751 w 5614894"/>
                  <a:gd name="connsiteY55" fmla="*/ 317634 h 4438113"/>
                  <a:gd name="connsiteX56" fmla="*/ 48126 w 5614894"/>
                  <a:gd name="connsiteY56" fmla="*/ 375385 h 4438113"/>
                  <a:gd name="connsiteX57" fmla="*/ 77002 w 5614894"/>
                  <a:gd name="connsiteY57" fmla="*/ 442762 h 4438113"/>
                  <a:gd name="connsiteX58" fmla="*/ 96252 w 5614894"/>
                  <a:gd name="connsiteY58" fmla="*/ 548640 h 4438113"/>
                  <a:gd name="connsiteX59" fmla="*/ 125128 w 5614894"/>
                  <a:gd name="connsiteY59" fmla="*/ 567891 h 4438113"/>
                  <a:gd name="connsiteX0" fmla="*/ 125128 w 5614894"/>
                  <a:gd name="connsiteY0" fmla="*/ 567891 h 4438113"/>
                  <a:gd name="connsiteX1" fmla="*/ 96252 w 5614894"/>
                  <a:gd name="connsiteY1" fmla="*/ 616017 h 4438113"/>
                  <a:gd name="connsiteX2" fmla="*/ 67377 w 5614894"/>
                  <a:gd name="connsiteY2" fmla="*/ 789272 h 4438113"/>
                  <a:gd name="connsiteX3" fmla="*/ 77002 w 5614894"/>
                  <a:gd name="connsiteY3" fmla="*/ 904775 h 4438113"/>
                  <a:gd name="connsiteX4" fmla="*/ 86627 w 5614894"/>
                  <a:gd name="connsiteY4" fmla="*/ 943276 h 4438113"/>
                  <a:gd name="connsiteX5" fmla="*/ 105878 w 5614894"/>
                  <a:gd name="connsiteY5" fmla="*/ 1049154 h 4438113"/>
                  <a:gd name="connsiteX6" fmla="*/ 77002 w 5614894"/>
                  <a:gd name="connsiteY6" fmla="*/ 1135781 h 4438113"/>
                  <a:gd name="connsiteX7" fmla="*/ 0 w 5614894"/>
                  <a:gd name="connsiteY7" fmla="*/ 1270535 h 4438113"/>
                  <a:gd name="connsiteX8" fmla="*/ 19250 w 5614894"/>
                  <a:gd name="connsiteY8" fmla="*/ 1636295 h 4438113"/>
                  <a:gd name="connsiteX9" fmla="*/ 125128 w 5614894"/>
                  <a:gd name="connsiteY9" fmla="*/ 1963554 h 4438113"/>
                  <a:gd name="connsiteX10" fmla="*/ 202130 w 5614894"/>
                  <a:gd name="connsiteY10" fmla="*/ 2117558 h 4438113"/>
                  <a:gd name="connsiteX11" fmla="*/ 279132 w 5614894"/>
                  <a:gd name="connsiteY11" fmla="*/ 2300438 h 4438113"/>
                  <a:gd name="connsiteX12" fmla="*/ 336884 w 5614894"/>
                  <a:gd name="connsiteY12" fmla="*/ 2377440 h 4438113"/>
                  <a:gd name="connsiteX13" fmla="*/ 606391 w 5614894"/>
                  <a:gd name="connsiteY13" fmla="*/ 2512194 h 4438113"/>
                  <a:gd name="connsiteX14" fmla="*/ 741145 w 5614894"/>
                  <a:gd name="connsiteY14" fmla="*/ 2569945 h 4438113"/>
                  <a:gd name="connsiteX15" fmla="*/ 789271 w 5614894"/>
                  <a:gd name="connsiteY15" fmla="*/ 2637322 h 4438113"/>
                  <a:gd name="connsiteX16" fmla="*/ 875899 w 5614894"/>
                  <a:gd name="connsiteY16" fmla="*/ 2800952 h 4438113"/>
                  <a:gd name="connsiteX17" fmla="*/ 1049153 w 5614894"/>
                  <a:gd name="connsiteY17" fmla="*/ 2964581 h 4438113"/>
                  <a:gd name="connsiteX18" fmla="*/ 1482290 w 5614894"/>
                  <a:gd name="connsiteY18" fmla="*/ 3137836 h 4438113"/>
                  <a:gd name="connsiteX19" fmla="*/ 1655545 w 5614894"/>
                  <a:gd name="connsiteY19" fmla="*/ 3214838 h 4438113"/>
                  <a:gd name="connsiteX20" fmla="*/ 2030930 w 5614894"/>
                  <a:gd name="connsiteY20" fmla="*/ 3619099 h 4438113"/>
                  <a:gd name="connsiteX21" fmla="*/ 2935705 w 5614894"/>
                  <a:gd name="connsiteY21" fmla="*/ 3753853 h 4438113"/>
                  <a:gd name="connsiteX22" fmla="*/ 3311090 w 5614894"/>
                  <a:gd name="connsiteY22" fmla="*/ 4052236 h 4438113"/>
                  <a:gd name="connsiteX23" fmla="*/ 3599848 w 5614894"/>
                  <a:gd name="connsiteY23" fmla="*/ 4090737 h 4438113"/>
                  <a:gd name="connsiteX24" fmla="*/ 4215865 w 5614894"/>
                  <a:gd name="connsiteY24" fmla="*/ 4254367 h 4438113"/>
                  <a:gd name="connsiteX25" fmla="*/ 4215865 w 5614894"/>
                  <a:gd name="connsiteY25" fmla="*/ 4254367 h 4438113"/>
                  <a:gd name="connsiteX26" fmla="*/ 4591250 w 5614894"/>
                  <a:gd name="connsiteY26" fmla="*/ 4273617 h 4438113"/>
                  <a:gd name="connsiteX27" fmla="*/ 4812631 w 5614894"/>
                  <a:gd name="connsiteY27" fmla="*/ 4427621 h 4438113"/>
                  <a:gd name="connsiteX28" fmla="*/ 4908884 w 5614894"/>
                  <a:gd name="connsiteY28" fmla="*/ 4437247 h 4438113"/>
                  <a:gd name="connsiteX29" fmla="*/ 5419023 w 5614894"/>
                  <a:gd name="connsiteY29" fmla="*/ 4427621 h 4438113"/>
                  <a:gd name="connsiteX30" fmla="*/ 5457524 w 5614894"/>
                  <a:gd name="connsiteY30" fmla="*/ 4408371 h 4438113"/>
                  <a:gd name="connsiteX31" fmla="*/ 5486400 w 5614894"/>
                  <a:gd name="connsiteY31" fmla="*/ 4369870 h 4438113"/>
                  <a:gd name="connsiteX32" fmla="*/ 5534526 w 5614894"/>
                  <a:gd name="connsiteY32" fmla="*/ 4360244 h 4438113"/>
                  <a:gd name="connsiteX33" fmla="*/ 5573027 w 5614894"/>
                  <a:gd name="connsiteY33" fmla="*/ 4350619 h 4438113"/>
                  <a:gd name="connsiteX34" fmla="*/ 5553777 w 5614894"/>
                  <a:gd name="connsiteY34" fmla="*/ 4235116 h 4438113"/>
                  <a:gd name="connsiteX35" fmla="*/ 5544151 w 5614894"/>
                  <a:gd name="connsiteY35" fmla="*/ 4206240 h 4438113"/>
                  <a:gd name="connsiteX36" fmla="*/ 5505650 w 5614894"/>
                  <a:gd name="connsiteY36" fmla="*/ 4109988 h 4438113"/>
                  <a:gd name="connsiteX37" fmla="*/ 5592278 w 5614894"/>
                  <a:gd name="connsiteY37" fmla="*/ 3705726 h 4438113"/>
                  <a:gd name="connsiteX38" fmla="*/ 5534526 w 5614894"/>
                  <a:gd name="connsiteY38" fmla="*/ 3397718 h 4438113"/>
                  <a:gd name="connsiteX39" fmla="*/ 5553777 w 5614894"/>
                  <a:gd name="connsiteY39" fmla="*/ 3137836 h 4438113"/>
                  <a:gd name="connsiteX40" fmla="*/ 5573027 w 5614894"/>
                  <a:gd name="connsiteY40" fmla="*/ 3051209 h 4438113"/>
                  <a:gd name="connsiteX41" fmla="*/ 5592278 w 5614894"/>
                  <a:gd name="connsiteY41" fmla="*/ 2916455 h 4438113"/>
                  <a:gd name="connsiteX42" fmla="*/ 5582652 w 5614894"/>
                  <a:gd name="connsiteY42" fmla="*/ 2040556 h 4438113"/>
                  <a:gd name="connsiteX43" fmla="*/ 5553777 w 5614894"/>
                  <a:gd name="connsiteY43" fmla="*/ 1395663 h 4438113"/>
                  <a:gd name="connsiteX44" fmla="*/ 5582653 w 5614894"/>
                  <a:gd name="connsiteY44" fmla="*/ 1270534 h 4438113"/>
                  <a:gd name="connsiteX45" fmla="*/ 5601902 w 5614894"/>
                  <a:gd name="connsiteY45" fmla="*/ 1126156 h 4438113"/>
                  <a:gd name="connsiteX46" fmla="*/ 5582652 w 5614894"/>
                  <a:gd name="connsiteY46" fmla="*/ 866273 h 4438113"/>
                  <a:gd name="connsiteX47" fmla="*/ 5592277 w 5614894"/>
                  <a:gd name="connsiteY47" fmla="*/ 635268 h 4438113"/>
                  <a:gd name="connsiteX48" fmla="*/ 5553776 w 5614894"/>
                  <a:gd name="connsiteY48" fmla="*/ 413886 h 4438113"/>
                  <a:gd name="connsiteX49" fmla="*/ 5573028 w 5614894"/>
                  <a:gd name="connsiteY49" fmla="*/ 298384 h 4438113"/>
                  <a:gd name="connsiteX50" fmla="*/ 5582653 w 5614894"/>
                  <a:gd name="connsiteY50" fmla="*/ 202131 h 4438113"/>
                  <a:gd name="connsiteX51" fmla="*/ 5563402 w 5614894"/>
                  <a:gd name="connsiteY51" fmla="*/ 77002 h 4438113"/>
                  <a:gd name="connsiteX52" fmla="*/ 4957010 w 5614894"/>
                  <a:gd name="connsiteY52" fmla="*/ 0 h 4438113"/>
                  <a:gd name="connsiteX53" fmla="*/ 211755 w 5614894"/>
                  <a:gd name="connsiteY53" fmla="*/ 28876 h 4438113"/>
                  <a:gd name="connsiteX54" fmla="*/ 134754 w 5614894"/>
                  <a:gd name="connsiteY54" fmla="*/ 28876 h 4438113"/>
                  <a:gd name="connsiteX55" fmla="*/ 57751 w 5614894"/>
                  <a:gd name="connsiteY55" fmla="*/ 317634 h 4438113"/>
                  <a:gd name="connsiteX56" fmla="*/ 48126 w 5614894"/>
                  <a:gd name="connsiteY56" fmla="*/ 375385 h 4438113"/>
                  <a:gd name="connsiteX57" fmla="*/ 77002 w 5614894"/>
                  <a:gd name="connsiteY57" fmla="*/ 442762 h 4438113"/>
                  <a:gd name="connsiteX58" fmla="*/ 96252 w 5614894"/>
                  <a:gd name="connsiteY58" fmla="*/ 548640 h 4438113"/>
                  <a:gd name="connsiteX59" fmla="*/ 125128 w 5614894"/>
                  <a:gd name="connsiteY59" fmla="*/ 567891 h 4438113"/>
                  <a:gd name="connsiteX0" fmla="*/ 125128 w 5622591"/>
                  <a:gd name="connsiteY0" fmla="*/ 567891 h 4438113"/>
                  <a:gd name="connsiteX1" fmla="*/ 96252 w 5622591"/>
                  <a:gd name="connsiteY1" fmla="*/ 616017 h 4438113"/>
                  <a:gd name="connsiteX2" fmla="*/ 67377 w 5622591"/>
                  <a:gd name="connsiteY2" fmla="*/ 789272 h 4438113"/>
                  <a:gd name="connsiteX3" fmla="*/ 77002 w 5622591"/>
                  <a:gd name="connsiteY3" fmla="*/ 904775 h 4438113"/>
                  <a:gd name="connsiteX4" fmla="*/ 86627 w 5622591"/>
                  <a:gd name="connsiteY4" fmla="*/ 943276 h 4438113"/>
                  <a:gd name="connsiteX5" fmla="*/ 105878 w 5622591"/>
                  <a:gd name="connsiteY5" fmla="*/ 1049154 h 4438113"/>
                  <a:gd name="connsiteX6" fmla="*/ 77002 w 5622591"/>
                  <a:gd name="connsiteY6" fmla="*/ 1135781 h 4438113"/>
                  <a:gd name="connsiteX7" fmla="*/ 0 w 5622591"/>
                  <a:gd name="connsiteY7" fmla="*/ 1270535 h 4438113"/>
                  <a:gd name="connsiteX8" fmla="*/ 19250 w 5622591"/>
                  <a:gd name="connsiteY8" fmla="*/ 1636295 h 4438113"/>
                  <a:gd name="connsiteX9" fmla="*/ 125128 w 5622591"/>
                  <a:gd name="connsiteY9" fmla="*/ 1963554 h 4438113"/>
                  <a:gd name="connsiteX10" fmla="*/ 202130 w 5622591"/>
                  <a:gd name="connsiteY10" fmla="*/ 2117558 h 4438113"/>
                  <a:gd name="connsiteX11" fmla="*/ 279132 w 5622591"/>
                  <a:gd name="connsiteY11" fmla="*/ 2300438 h 4438113"/>
                  <a:gd name="connsiteX12" fmla="*/ 336884 w 5622591"/>
                  <a:gd name="connsiteY12" fmla="*/ 2377440 h 4438113"/>
                  <a:gd name="connsiteX13" fmla="*/ 606391 w 5622591"/>
                  <a:gd name="connsiteY13" fmla="*/ 2512194 h 4438113"/>
                  <a:gd name="connsiteX14" fmla="*/ 741145 w 5622591"/>
                  <a:gd name="connsiteY14" fmla="*/ 2569945 h 4438113"/>
                  <a:gd name="connsiteX15" fmla="*/ 789271 w 5622591"/>
                  <a:gd name="connsiteY15" fmla="*/ 2637322 h 4438113"/>
                  <a:gd name="connsiteX16" fmla="*/ 875899 w 5622591"/>
                  <a:gd name="connsiteY16" fmla="*/ 2800952 h 4438113"/>
                  <a:gd name="connsiteX17" fmla="*/ 1049153 w 5622591"/>
                  <a:gd name="connsiteY17" fmla="*/ 2964581 h 4438113"/>
                  <a:gd name="connsiteX18" fmla="*/ 1482290 w 5622591"/>
                  <a:gd name="connsiteY18" fmla="*/ 3137836 h 4438113"/>
                  <a:gd name="connsiteX19" fmla="*/ 1655545 w 5622591"/>
                  <a:gd name="connsiteY19" fmla="*/ 3214838 h 4438113"/>
                  <a:gd name="connsiteX20" fmla="*/ 2030930 w 5622591"/>
                  <a:gd name="connsiteY20" fmla="*/ 3619099 h 4438113"/>
                  <a:gd name="connsiteX21" fmla="*/ 2935705 w 5622591"/>
                  <a:gd name="connsiteY21" fmla="*/ 3753853 h 4438113"/>
                  <a:gd name="connsiteX22" fmla="*/ 3311090 w 5622591"/>
                  <a:gd name="connsiteY22" fmla="*/ 4052236 h 4438113"/>
                  <a:gd name="connsiteX23" fmla="*/ 3599848 w 5622591"/>
                  <a:gd name="connsiteY23" fmla="*/ 4090737 h 4438113"/>
                  <a:gd name="connsiteX24" fmla="*/ 4215865 w 5622591"/>
                  <a:gd name="connsiteY24" fmla="*/ 4254367 h 4438113"/>
                  <a:gd name="connsiteX25" fmla="*/ 4215865 w 5622591"/>
                  <a:gd name="connsiteY25" fmla="*/ 4254367 h 4438113"/>
                  <a:gd name="connsiteX26" fmla="*/ 4591250 w 5622591"/>
                  <a:gd name="connsiteY26" fmla="*/ 4273617 h 4438113"/>
                  <a:gd name="connsiteX27" fmla="*/ 4812631 w 5622591"/>
                  <a:gd name="connsiteY27" fmla="*/ 4427621 h 4438113"/>
                  <a:gd name="connsiteX28" fmla="*/ 4908884 w 5622591"/>
                  <a:gd name="connsiteY28" fmla="*/ 4437247 h 4438113"/>
                  <a:gd name="connsiteX29" fmla="*/ 5419023 w 5622591"/>
                  <a:gd name="connsiteY29" fmla="*/ 4427621 h 4438113"/>
                  <a:gd name="connsiteX30" fmla="*/ 5457524 w 5622591"/>
                  <a:gd name="connsiteY30" fmla="*/ 4408371 h 4438113"/>
                  <a:gd name="connsiteX31" fmla="*/ 5486400 w 5622591"/>
                  <a:gd name="connsiteY31" fmla="*/ 4369870 h 4438113"/>
                  <a:gd name="connsiteX32" fmla="*/ 5534526 w 5622591"/>
                  <a:gd name="connsiteY32" fmla="*/ 4360244 h 4438113"/>
                  <a:gd name="connsiteX33" fmla="*/ 5573027 w 5622591"/>
                  <a:gd name="connsiteY33" fmla="*/ 4350619 h 4438113"/>
                  <a:gd name="connsiteX34" fmla="*/ 5553777 w 5622591"/>
                  <a:gd name="connsiteY34" fmla="*/ 4235116 h 4438113"/>
                  <a:gd name="connsiteX35" fmla="*/ 5544151 w 5622591"/>
                  <a:gd name="connsiteY35" fmla="*/ 4206240 h 4438113"/>
                  <a:gd name="connsiteX36" fmla="*/ 5505650 w 5622591"/>
                  <a:gd name="connsiteY36" fmla="*/ 4109988 h 4438113"/>
                  <a:gd name="connsiteX37" fmla="*/ 5592278 w 5622591"/>
                  <a:gd name="connsiteY37" fmla="*/ 3705726 h 4438113"/>
                  <a:gd name="connsiteX38" fmla="*/ 5621154 w 5622591"/>
                  <a:gd name="connsiteY38" fmla="*/ 3426593 h 4438113"/>
                  <a:gd name="connsiteX39" fmla="*/ 5553777 w 5622591"/>
                  <a:gd name="connsiteY39" fmla="*/ 3137836 h 4438113"/>
                  <a:gd name="connsiteX40" fmla="*/ 5573027 w 5622591"/>
                  <a:gd name="connsiteY40" fmla="*/ 3051209 h 4438113"/>
                  <a:gd name="connsiteX41" fmla="*/ 5592278 w 5622591"/>
                  <a:gd name="connsiteY41" fmla="*/ 2916455 h 4438113"/>
                  <a:gd name="connsiteX42" fmla="*/ 5582652 w 5622591"/>
                  <a:gd name="connsiteY42" fmla="*/ 2040556 h 4438113"/>
                  <a:gd name="connsiteX43" fmla="*/ 5553777 w 5622591"/>
                  <a:gd name="connsiteY43" fmla="*/ 1395663 h 4438113"/>
                  <a:gd name="connsiteX44" fmla="*/ 5582653 w 5622591"/>
                  <a:gd name="connsiteY44" fmla="*/ 1270534 h 4438113"/>
                  <a:gd name="connsiteX45" fmla="*/ 5601902 w 5622591"/>
                  <a:gd name="connsiteY45" fmla="*/ 1126156 h 4438113"/>
                  <a:gd name="connsiteX46" fmla="*/ 5582652 w 5622591"/>
                  <a:gd name="connsiteY46" fmla="*/ 866273 h 4438113"/>
                  <a:gd name="connsiteX47" fmla="*/ 5592277 w 5622591"/>
                  <a:gd name="connsiteY47" fmla="*/ 635268 h 4438113"/>
                  <a:gd name="connsiteX48" fmla="*/ 5553776 w 5622591"/>
                  <a:gd name="connsiteY48" fmla="*/ 413886 h 4438113"/>
                  <a:gd name="connsiteX49" fmla="*/ 5573028 w 5622591"/>
                  <a:gd name="connsiteY49" fmla="*/ 298384 h 4438113"/>
                  <a:gd name="connsiteX50" fmla="*/ 5582653 w 5622591"/>
                  <a:gd name="connsiteY50" fmla="*/ 202131 h 4438113"/>
                  <a:gd name="connsiteX51" fmla="*/ 5563402 w 5622591"/>
                  <a:gd name="connsiteY51" fmla="*/ 77002 h 4438113"/>
                  <a:gd name="connsiteX52" fmla="*/ 4957010 w 5622591"/>
                  <a:gd name="connsiteY52" fmla="*/ 0 h 4438113"/>
                  <a:gd name="connsiteX53" fmla="*/ 211755 w 5622591"/>
                  <a:gd name="connsiteY53" fmla="*/ 28876 h 4438113"/>
                  <a:gd name="connsiteX54" fmla="*/ 134754 w 5622591"/>
                  <a:gd name="connsiteY54" fmla="*/ 28876 h 4438113"/>
                  <a:gd name="connsiteX55" fmla="*/ 57751 w 5622591"/>
                  <a:gd name="connsiteY55" fmla="*/ 317634 h 4438113"/>
                  <a:gd name="connsiteX56" fmla="*/ 48126 w 5622591"/>
                  <a:gd name="connsiteY56" fmla="*/ 375385 h 4438113"/>
                  <a:gd name="connsiteX57" fmla="*/ 77002 w 5622591"/>
                  <a:gd name="connsiteY57" fmla="*/ 442762 h 4438113"/>
                  <a:gd name="connsiteX58" fmla="*/ 96252 w 5622591"/>
                  <a:gd name="connsiteY58" fmla="*/ 548640 h 4438113"/>
                  <a:gd name="connsiteX59" fmla="*/ 125128 w 5622591"/>
                  <a:gd name="connsiteY59" fmla="*/ 567891 h 4438113"/>
                  <a:gd name="connsiteX0" fmla="*/ 125128 w 5622037"/>
                  <a:gd name="connsiteY0" fmla="*/ 567891 h 4438113"/>
                  <a:gd name="connsiteX1" fmla="*/ 96252 w 5622037"/>
                  <a:gd name="connsiteY1" fmla="*/ 616017 h 4438113"/>
                  <a:gd name="connsiteX2" fmla="*/ 67377 w 5622037"/>
                  <a:gd name="connsiteY2" fmla="*/ 789272 h 4438113"/>
                  <a:gd name="connsiteX3" fmla="*/ 77002 w 5622037"/>
                  <a:gd name="connsiteY3" fmla="*/ 904775 h 4438113"/>
                  <a:gd name="connsiteX4" fmla="*/ 86627 w 5622037"/>
                  <a:gd name="connsiteY4" fmla="*/ 943276 h 4438113"/>
                  <a:gd name="connsiteX5" fmla="*/ 105878 w 5622037"/>
                  <a:gd name="connsiteY5" fmla="*/ 1049154 h 4438113"/>
                  <a:gd name="connsiteX6" fmla="*/ 77002 w 5622037"/>
                  <a:gd name="connsiteY6" fmla="*/ 1135781 h 4438113"/>
                  <a:gd name="connsiteX7" fmla="*/ 0 w 5622037"/>
                  <a:gd name="connsiteY7" fmla="*/ 1270535 h 4438113"/>
                  <a:gd name="connsiteX8" fmla="*/ 19250 w 5622037"/>
                  <a:gd name="connsiteY8" fmla="*/ 1636295 h 4438113"/>
                  <a:gd name="connsiteX9" fmla="*/ 125128 w 5622037"/>
                  <a:gd name="connsiteY9" fmla="*/ 1963554 h 4438113"/>
                  <a:gd name="connsiteX10" fmla="*/ 202130 w 5622037"/>
                  <a:gd name="connsiteY10" fmla="*/ 2117558 h 4438113"/>
                  <a:gd name="connsiteX11" fmla="*/ 279132 w 5622037"/>
                  <a:gd name="connsiteY11" fmla="*/ 2300438 h 4438113"/>
                  <a:gd name="connsiteX12" fmla="*/ 336884 w 5622037"/>
                  <a:gd name="connsiteY12" fmla="*/ 2377440 h 4438113"/>
                  <a:gd name="connsiteX13" fmla="*/ 606391 w 5622037"/>
                  <a:gd name="connsiteY13" fmla="*/ 2512194 h 4438113"/>
                  <a:gd name="connsiteX14" fmla="*/ 741145 w 5622037"/>
                  <a:gd name="connsiteY14" fmla="*/ 2569945 h 4438113"/>
                  <a:gd name="connsiteX15" fmla="*/ 789271 w 5622037"/>
                  <a:gd name="connsiteY15" fmla="*/ 2637322 h 4438113"/>
                  <a:gd name="connsiteX16" fmla="*/ 875899 w 5622037"/>
                  <a:gd name="connsiteY16" fmla="*/ 2800952 h 4438113"/>
                  <a:gd name="connsiteX17" fmla="*/ 1049153 w 5622037"/>
                  <a:gd name="connsiteY17" fmla="*/ 2964581 h 4438113"/>
                  <a:gd name="connsiteX18" fmla="*/ 1482290 w 5622037"/>
                  <a:gd name="connsiteY18" fmla="*/ 3137836 h 4438113"/>
                  <a:gd name="connsiteX19" fmla="*/ 1655545 w 5622037"/>
                  <a:gd name="connsiteY19" fmla="*/ 3214838 h 4438113"/>
                  <a:gd name="connsiteX20" fmla="*/ 2030930 w 5622037"/>
                  <a:gd name="connsiteY20" fmla="*/ 3619099 h 4438113"/>
                  <a:gd name="connsiteX21" fmla="*/ 2935705 w 5622037"/>
                  <a:gd name="connsiteY21" fmla="*/ 3753853 h 4438113"/>
                  <a:gd name="connsiteX22" fmla="*/ 3311090 w 5622037"/>
                  <a:gd name="connsiteY22" fmla="*/ 4052236 h 4438113"/>
                  <a:gd name="connsiteX23" fmla="*/ 3599848 w 5622037"/>
                  <a:gd name="connsiteY23" fmla="*/ 4090737 h 4438113"/>
                  <a:gd name="connsiteX24" fmla="*/ 4215865 w 5622037"/>
                  <a:gd name="connsiteY24" fmla="*/ 4254367 h 4438113"/>
                  <a:gd name="connsiteX25" fmla="*/ 4215865 w 5622037"/>
                  <a:gd name="connsiteY25" fmla="*/ 4254367 h 4438113"/>
                  <a:gd name="connsiteX26" fmla="*/ 4591250 w 5622037"/>
                  <a:gd name="connsiteY26" fmla="*/ 4273617 h 4438113"/>
                  <a:gd name="connsiteX27" fmla="*/ 4812631 w 5622037"/>
                  <a:gd name="connsiteY27" fmla="*/ 4427621 h 4438113"/>
                  <a:gd name="connsiteX28" fmla="*/ 4908884 w 5622037"/>
                  <a:gd name="connsiteY28" fmla="*/ 4437247 h 4438113"/>
                  <a:gd name="connsiteX29" fmla="*/ 5419023 w 5622037"/>
                  <a:gd name="connsiteY29" fmla="*/ 4427621 h 4438113"/>
                  <a:gd name="connsiteX30" fmla="*/ 5457524 w 5622037"/>
                  <a:gd name="connsiteY30" fmla="*/ 4408371 h 4438113"/>
                  <a:gd name="connsiteX31" fmla="*/ 5486400 w 5622037"/>
                  <a:gd name="connsiteY31" fmla="*/ 4369870 h 4438113"/>
                  <a:gd name="connsiteX32" fmla="*/ 5534526 w 5622037"/>
                  <a:gd name="connsiteY32" fmla="*/ 4360244 h 4438113"/>
                  <a:gd name="connsiteX33" fmla="*/ 5573027 w 5622037"/>
                  <a:gd name="connsiteY33" fmla="*/ 4350619 h 4438113"/>
                  <a:gd name="connsiteX34" fmla="*/ 5553777 w 5622037"/>
                  <a:gd name="connsiteY34" fmla="*/ 4235116 h 4438113"/>
                  <a:gd name="connsiteX35" fmla="*/ 5544151 w 5622037"/>
                  <a:gd name="connsiteY35" fmla="*/ 4206240 h 4438113"/>
                  <a:gd name="connsiteX36" fmla="*/ 5592277 w 5622037"/>
                  <a:gd name="connsiteY36" fmla="*/ 4109988 h 4438113"/>
                  <a:gd name="connsiteX37" fmla="*/ 5592278 w 5622037"/>
                  <a:gd name="connsiteY37" fmla="*/ 3705726 h 4438113"/>
                  <a:gd name="connsiteX38" fmla="*/ 5621154 w 5622037"/>
                  <a:gd name="connsiteY38" fmla="*/ 3426593 h 4438113"/>
                  <a:gd name="connsiteX39" fmla="*/ 5553777 w 5622037"/>
                  <a:gd name="connsiteY39" fmla="*/ 3137836 h 4438113"/>
                  <a:gd name="connsiteX40" fmla="*/ 5573027 w 5622037"/>
                  <a:gd name="connsiteY40" fmla="*/ 3051209 h 4438113"/>
                  <a:gd name="connsiteX41" fmla="*/ 5592278 w 5622037"/>
                  <a:gd name="connsiteY41" fmla="*/ 2916455 h 4438113"/>
                  <a:gd name="connsiteX42" fmla="*/ 5582652 w 5622037"/>
                  <a:gd name="connsiteY42" fmla="*/ 2040556 h 4438113"/>
                  <a:gd name="connsiteX43" fmla="*/ 5553777 w 5622037"/>
                  <a:gd name="connsiteY43" fmla="*/ 1395663 h 4438113"/>
                  <a:gd name="connsiteX44" fmla="*/ 5582653 w 5622037"/>
                  <a:gd name="connsiteY44" fmla="*/ 1270534 h 4438113"/>
                  <a:gd name="connsiteX45" fmla="*/ 5601902 w 5622037"/>
                  <a:gd name="connsiteY45" fmla="*/ 1126156 h 4438113"/>
                  <a:gd name="connsiteX46" fmla="*/ 5582652 w 5622037"/>
                  <a:gd name="connsiteY46" fmla="*/ 866273 h 4438113"/>
                  <a:gd name="connsiteX47" fmla="*/ 5592277 w 5622037"/>
                  <a:gd name="connsiteY47" fmla="*/ 635268 h 4438113"/>
                  <a:gd name="connsiteX48" fmla="*/ 5553776 w 5622037"/>
                  <a:gd name="connsiteY48" fmla="*/ 413886 h 4438113"/>
                  <a:gd name="connsiteX49" fmla="*/ 5573028 w 5622037"/>
                  <a:gd name="connsiteY49" fmla="*/ 298384 h 4438113"/>
                  <a:gd name="connsiteX50" fmla="*/ 5582653 w 5622037"/>
                  <a:gd name="connsiteY50" fmla="*/ 202131 h 4438113"/>
                  <a:gd name="connsiteX51" fmla="*/ 5563402 w 5622037"/>
                  <a:gd name="connsiteY51" fmla="*/ 77002 h 4438113"/>
                  <a:gd name="connsiteX52" fmla="*/ 4957010 w 5622037"/>
                  <a:gd name="connsiteY52" fmla="*/ 0 h 4438113"/>
                  <a:gd name="connsiteX53" fmla="*/ 211755 w 5622037"/>
                  <a:gd name="connsiteY53" fmla="*/ 28876 h 4438113"/>
                  <a:gd name="connsiteX54" fmla="*/ 134754 w 5622037"/>
                  <a:gd name="connsiteY54" fmla="*/ 28876 h 4438113"/>
                  <a:gd name="connsiteX55" fmla="*/ 57751 w 5622037"/>
                  <a:gd name="connsiteY55" fmla="*/ 317634 h 4438113"/>
                  <a:gd name="connsiteX56" fmla="*/ 48126 w 5622037"/>
                  <a:gd name="connsiteY56" fmla="*/ 375385 h 4438113"/>
                  <a:gd name="connsiteX57" fmla="*/ 77002 w 5622037"/>
                  <a:gd name="connsiteY57" fmla="*/ 442762 h 4438113"/>
                  <a:gd name="connsiteX58" fmla="*/ 96252 w 5622037"/>
                  <a:gd name="connsiteY58" fmla="*/ 548640 h 4438113"/>
                  <a:gd name="connsiteX59" fmla="*/ 125128 w 5622037"/>
                  <a:gd name="connsiteY59" fmla="*/ 567891 h 4438113"/>
                  <a:gd name="connsiteX0" fmla="*/ 125128 w 5622037"/>
                  <a:gd name="connsiteY0" fmla="*/ 567891 h 4438113"/>
                  <a:gd name="connsiteX1" fmla="*/ 96252 w 5622037"/>
                  <a:gd name="connsiteY1" fmla="*/ 616017 h 4438113"/>
                  <a:gd name="connsiteX2" fmla="*/ 67377 w 5622037"/>
                  <a:gd name="connsiteY2" fmla="*/ 789272 h 4438113"/>
                  <a:gd name="connsiteX3" fmla="*/ 77002 w 5622037"/>
                  <a:gd name="connsiteY3" fmla="*/ 904775 h 4438113"/>
                  <a:gd name="connsiteX4" fmla="*/ 86627 w 5622037"/>
                  <a:gd name="connsiteY4" fmla="*/ 943276 h 4438113"/>
                  <a:gd name="connsiteX5" fmla="*/ 105878 w 5622037"/>
                  <a:gd name="connsiteY5" fmla="*/ 1049154 h 4438113"/>
                  <a:gd name="connsiteX6" fmla="*/ 77002 w 5622037"/>
                  <a:gd name="connsiteY6" fmla="*/ 1135781 h 4438113"/>
                  <a:gd name="connsiteX7" fmla="*/ 0 w 5622037"/>
                  <a:gd name="connsiteY7" fmla="*/ 1270535 h 4438113"/>
                  <a:gd name="connsiteX8" fmla="*/ 19250 w 5622037"/>
                  <a:gd name="connsiteY8" fmla="*/ 1636295 h 4438113"/>
                  <a:gd name="connsiteX9" fmla="*/ 125128 w 5622037"/>
                  <a:gd name="connsiteY9" fmla="*/ 1963554 h 4438113"/>
                  <a:gd name="connsiteX10" fmla="*/ 202130 w 5622037"/>
                  <a:gd name="connsiteY10" fmla="*/ 2117558 h 4438113"/>
                  <a:gd name="connsiteX11" fmla="*/ 279132 w 5622037"/>
                  <a:gd name="connsiteY11" fmla="*/ 2300438 h 4438113"/>
                  <a:gd name="connsiteX12" fmla="*/ 336884 w 5622037"/>
                  <a:gd name="connsiteY12" fmla="*/ 2377440 h 4438113"/>
                  <a:gd name="connsiteX13" fmla="*/ 606391 w 5622037"/>
                  <a:gd name="connsiteY13" fmla="*/ 2512194 h 4438113"/>
                  <a:gd name="connsiteX14" fmla="*/ 741145 w 5622037"/>
                  <a:gd name="connsiteY14" fmla="*/ 2569945 h 4438113"/>
                  <a:gd name="connsiteX15" fmla="*/ 789271 w 5622037"/>
                  <a:gd name="connsiteY15" fmla="*/ 2637322 h 4438113"/>
                  <a:gd name="connsiteX16" fmla="*/ 875899 w 5622037"/>
                  <a:gd name="connsiteY16" fmla="*/ 2800952 h 4438113"/>
                  <a:gd name="connsiteX17" fmla="*/ 1049153 w 5622037"/>
                  <a:gd name="connsiteY17" fmla="*/ 2964581 h 4438113"/>
                  <a:gd name="connsiteX18" fmla="*/ 1482290 w 5622037"/>
                  <a:gd name="connsiteY18" fmla="*/ 3137836 h 4438113"/>
                  <a:gd name="connsiteX19" fmla="*/ 1655545 w 5622037"/>
                  <a:gd name="connsiteY19" fmla="*/ 3214838 h 4438113"/>
                  <a:gd name="connsiteX20" fmla="*/ 2030930 w 5622037"/>
                  <a:gd name="connsiteY20" fmla="*/ 3619099 h 4438113"/>
                  <a:gd name="connsiteX21" fmla="*/ 2935705 w 5622037"/>
                  <a:gd name="connsiteY21" fmla="*/ 3753853 h 4438113"/>
                  <a:gd name="connsiteX22" fmla="*/ 3311090 w 5622037"/>
                  <a:gd name="connsiteY22" fmla="*/ 4052236 h 4438113"/>
                  <a:gd name="connsiteX23" fmla="*/ 3599848 w 5622037"/>
                  <a:gd name="connsiteY23" fmla="*/ 4090737 h 4438113"/>
                  <a:gd name="connsiteX24" fmla="*/ 4215865 w 5622037"/>
                  <a:gd name="connsiteY24" fmla="*/ 4254367 h 4438113"/>
                  <a:gd name="connsiteX25" fmla="*/ 4215865 w 5622037"/>
                  <a:gd name="connsiteY25" fmla="*/ 4254367 h 4438113"/>
                  <a:gd name="connsiteX26" fmla="*/ 4591250 w 5622037"/>
                  <a:gd name="connsiteY26" fmla="*/ 4273617 h 4438113"/>
                  <a:gd name="connsiteX27" fmla="*/ 4812631 w 5622037"/>
                  <a:gd name="connsiteY27" fmla="*/ 4427621 h 4438113"/>
                  <a:gd name="connsiteX28" fmla="*/ 4908884 w 5622037"/>
                  <a:gd name="connsiteY28" fmla="*/ 4437247 h 4438113"/>
                  <a:gd name="connsiteX29" fmla="*/ 5419023 w 5622037"/>
                  <a:gd name="connsiteY29" fmla="*/ 4427621 h 4438113"/>
                  <a:gd name="connsiteX30" fmla="*/ 5457524 w 5622037"/>
                  <a:gd name="connsiteY30" fmla="*/ 4408371 h 4438113"/>
                  <a:gd name="connsiteX31" fmla="*/ 5486400 w 5622037"/>
                  <a:gd name="connsiteY31" fmla="*/ 4369870 h 4438113"/>
                  <a:gd name="connsiteX32" fmla="*/ 5534526 w 5622037"/>
                  <a:gd name="connsiteY32" fmla="*/ 4360244 h 4438113"/>
                  <a:gd name="connsiteX33" fmla="*/ 5573027 w 5622037"/>
                  <a:gd name="connsiteY33" fmla="*/ 4350619 h 4438113"/>
                  <a:gd name="connsiteX34" fmla="*/ 5553777 w 5622037"/>
                  <a:gd name="connsiteY34" fmla="*/ 4235116 h 4438113"/>
                  <a:gd name="connsiteX35" fmla="*/ 5544151 w 5622037"/>
                  <a:gd name="connsiteY35" fmla="*/ 4206240 h 4438113"/>
                  <a:gd name="connsiteX36" fmla="*/ 5592277 w 5622037"/>
                  <a:gd name="connsiteY36" fmla="*/ 4109988 h 4438113"/>
                  <a:gd name="connsiteX37" fmla="*/ 5592278 w 5622037"/>
                  <a:gd name="connsiteY37" fmla="*/ 3705726 h 4438113"/>
                  <a:gd name="connsiteX38" fmla="*/ 5621154 w 5622037"/>
                  <a:gd name="connsiteY38" fmla="*/ 3426593 h 4438113"/>
                  <a:gd name="connsiteX39" fmla="*/ 5553777 w 5622037"/>
                  <a:gd name="connsiteY39" fmla="*/ 3137836 h 4438113"/>
                  <a:gd name="connsiteX40" fmla="*/ 5573027 w 5622037"/>
                  <a:gd name="connsiteY40" fmla="*/ 3051209 h 4438113"/>
                  <a:gd name="connsiteX41" fmla="*/ 5592278 w 5622037"/>
                  <a:gd name="connsiteY41" fmla="*/ 2916455 h 4438113"/>
                  <a:gd name="connsiteX42" fmla="*/ 5582652 w 5622037"/>
                  <a:gd name="connsiteY42" fmla="*/ 2040556 h 4438113"/>
                  <a:gd name="connsiteX43" fmla="*/ 5553777 w 5622037"/>
                  <a:gd name="connsiteY43" fmla="*/ 1395663 h 4438113"/>
                  <a:gd name="connsiteX44" fmla="*/ 5582653 w 5622037"/>
                  <a:gd name="connsiteY44" fmla="*/ 1270534 h 4438113"/>
                  <a:gd name="connsiteX45" fmla="*/ 5576996 w 5622037"/>
                  <a:gd name="connsiteY45" fmla="*/ 1133272 h 4438113"/>
                  <a:gd name="connsiteX46" fmla="*/ 5582652 w 5622037"/>
                  <a:gd name="connsiteY46" fmla="*/ 866273 h 4438113"/>
                  <a:gd name="connsiteX47" fmla="*/ 5592277 w 5622037"/>
                  <a:gd name="connsiteY47" fmla="*/ 635268 h 4438113"/>
                  <a:gd name="connsiteX48" fmla="*/ 5553776 w 5622037"/>
                  <a:gd name="connsiteY48" fmla="*/ 413886 h 4438113"/>
                  <a:gd name="connsiteX49" fmla="*/ 5573028 w 5622037"/>
                  <a:gd name="connsiteY49" fmla="*/ 298384 h 4438113"/>
                  <a:gd name="connsiteX50" fmla="*/ 5582653 w 5622037"/>
                  <a:gd name="connsiteY50" fmla="*/ 202131 h 4438113"/>
                  <a:gd name="connsiteX51" fmla="*/ 5563402 w 5622037"/>
                  <a:gd name="connsiteY51" fmla="*/ 77002 h 4438113"/>
                  <a:gd name="connsiteX52" fmla="*/ 4957010 w 5622037"/>
                  <a:gd name="connsiteY52" fmla="*/ 0 h 4438113"/>
                  <a:gd name="connsiteX53" fmla="*/ 211755 w 5622037"/>
                  <a:gd name="connsiteY53" fmla="*/ 28876 h 4438113"/>
                  <a:gd name="connsiteX54" fmla="*/ 134754 w 5622037"/>
                  <a:gd name="connsiteY54" fmla="*/ 28876 h 4438113"/>
                  <a:gd name="connsiteX55" fmla="*/ 57751 w 5622037"/>
                  <a:gd name="connsiteY55" fmla="*/ 317634 h 4438113"/>
                  <a:gd name="connsiteX56" fmla="*/ 48126 w 5622037"/>
                  <a:gd name="connsiteY56" fmla="*/ 375385 h 4438113"/>
                  <a:gd name="connsiteX57" fmla="*/ 77002 w 5622037"/>
                  <a:gd name="connsiteY57" fmla="*/ 442762 h 4438113"/>
                  <a:gd name="connsiteX58" fmla="*/ 96252 w 5622037"/>
                  <a:gd name="connsiteY58" fmla="*/ 548640 h 4438113"/>
                  <a:gd name="connsiteX59" fmla="*/ 125128 w 5622037"/>
                  <a:gd name="connsiteY59" fmla="*/ 567891 h 4438113"/>
                  <a:gd name="connsiteX0" fmla="*/ 125128 w 5622037"/>
                  <a:gd name="connsiteY0" fmla="*/ 567891 h 4438113"/>
                  <a:gd name="connsiteX1" fmla="*/ 96252 w 5622037"/>
                  <a:gd name="connsiteY1" fmla="*/ 616017 h 4438113"/>
                  <a:gd name="connsiteX2" fmla="*/ 67377 w 5622037"/>
                  <a:gd name="connsiteY2" fmla="*/ 789272 h 4438113"/>
                  <a:gd name="connsiteX3" fmla="*/ 77002 w 5622037"/>
                  <a:gd name="connsiteY3" fmla="*/ 904775 h 4438113"/>
                  <a:gd name="connsiteX4" fmla="*/ 86627 w 5622037"/>
                  <a:gd name="connsiteY4" fmla="*/ 943276 h 4438113"/>
                  <a:gd name="connsiteX5" fmla="*/ 105878 w 5622037"/>
                  <a:gd name="connsiteY5" fmla="*/ 1049154 h 4438113"/>
                  <a:gd name="connsiteX6" fmla="*/ 77002 w 5622037"/>
                  <a:gd name="connsiteY6" fmla="*/ 1135781 h 4438113"/>
                  <a:gd name="connsiteX7" fmla="*/ 0 w 5622037"/>
                  <a:gd name="connsiteY7" fmla="*/ 1270535 h 4438113"/>
                  <a:gd name="connsiteX8" fmla="*/ 19250 w 5622037"/>
                  <a:gd name="connsiteY8" fmla="*/ 1636295 h 4438113"/>
                  <a:gd name="connsiteX9" fmla="*/ 125128 w 5622037"/>
                  <a:gd name="connsiteY9" fmla="*/ 1963554 h 4438113"/>
                  <a:gd name="connsiteX10" fmla="*/ 202130 w 5622037"/>
                  <a:gd name="connsiteY10" fmla="*/ 2117558 h 4438113"/>
                  <a:gd name="connsiteX11" fmla="*/ 279132 w 5622037"/>
                  <a:gd name="connsiteY11" fmla="*/ 2300438 h 4438113"/>
                  <a:gd name="connsiteX12" fmla="*/ 336884 w 5622037"/>
                  <a:gd name="connsiteY12" fmla="*/ 2377440 h 4438113"/>
                  <a:gd name="connsiteX13" fmla="*/ 606391 w 5622037"/>
                  <a:gd name="connsiteY13" fmla="*/ 2512194 h 4438113"/>
                  <a:gd name="connsiteX14" fmla="*/ 741145 w 5622037"/>
                  <a:gd name="connsiteY14" fmla="*/ 2569945 h 4438113"/>
                  <a:gd name="connsiteX15" fmla="*/ 789271 w 5622037"/>
                  <a:gd name="connsiteY15" fmla="*/ 2637322 h 4438113"/>
                  <a:gd name="connsiteX16" fmla="*/ 875899 w 5622037"/>
                  <a:gd name="connsiteY16" fmla="*/ 2800952 h 4438113"/>
                  <a:gd name="connsiteX17" fmla="*/ 1049153 w 5622037"/>
                  <a:gd name="connsiteY17" fmla="*/ 2964581 h 4438113"/>
                  <a:gd name="connsiteX18" fmla="*/ 1482290 w 5622037"/>
                  <a:gd name="connsiteY18" fmla="*/ 3137836 h 4438113"/>
                  <a:gd name="connsiteX19" fmla="*/ 1655545 w 5622037"/>
                  <a:gd name="connsiteY19" fmla="*/ 3214838 h 4438113"/>
                  <a:gd name="connsiteX20" fmla="*/ 2030930 w 5622037"/>
                  <a:gd name="connsiteY20" fmla="*/ 3619099 h 4438113"/>
                  <a:gd name="connsiteX21" fmla="*/ 2935705 w 5622037"/>
                  <a:gd name="connsiteY21" fmla="*/ 3753853 h 4438113"/>
                  <a:gd name="connsiteX22" fmla="*/ 3311090 w 5622037"/>
                  <a:gd name="connsiteY22" fmla="*/ 4052236 h 4438113"/>
                  <a:gd name="connsiteX23" fmla="*/ 3599848 w 5622037"/>
                  <a:gd name="connsiteY23" fmla="*/ 4090737 h 4438113"/>
                  <a:gd name="connsiteX24" fmla="*/ 4215865 w 5622037"/>
                  <a:gd name="connsiteY24" fmla="*/ 4254367 h 4438113"/>
                  <a:gd name="connsiteX25" fmla="*/ 4215865 w 5622037"/>
                  <a:gd name="connsiteY25" fmla="*/ 4254367 h 4438113"/>
                  <a:gd name="connsiteX26" fmla="*/ 4591250 w 5622037"/>
                  <a:gd name="connsiteY26" fmla="*/ 4273617 h 4438113"/>
                  <a:gd name="connsiteX27" fmla="*/ 4812631 w 5622037"/>
                  <a:gd name="connsiteY27" fmla="*/ 4427621 h 4438113"/>
                  <a:gd name="connsiteX28" fmla="*/ 4908884 w 5622037"/>
                  <a:gd name="connsiteY28" fmla="*/ 4437247 h 4438113"/>
                  <a:gd name="connsiteX29" fmla="*/ 5419023 w 5622037"/>
                  <a:gd name="connsiteY29" fmla="*/ 4427621 h 4438113"/>
                  <a:gd name="connsiteX30" fmla="*/ 5457524 w 5622037"/>
                  <a:gd name="connsiteY30" fmla="*/ 4408371 h 4438113"/>
                  <a:gd name="connsiteX31" fmla="*/ 5486400 w 5622037"/>
                  <a:gd name="connsiteY31" fmla="*/ 4369870 h 4438113"/>
                  <a:gd name="connsiteX32" fmla="*/ 5534526 w 5622037"/>
                  <a:gd name="connsiteY32" fmla="*/ 4360244 h 4438113"/>
                  <a:gd name="connsiteX33" fmla="*/ 5573027 w 5622037"/>
                  <a:gd name="connsiteY33" fmla="*/ 4350619 h 4438113"/>
                  <a:gd name="connsiteX34" fmla="*/ 5553777 w 5622037"/>
                  <a:gd name="connsiteY34" fmla="*/ 4235116 h 4438113"/>
                  <a:gd name="connsiteX35" fmla="*/ 5544151 w 5622037"/>
                  <a:gd name="connsiteY35" fmla="*/ 4206240 h 4438113"/>
                  <a:gd name="connsiteX36" fmla="*/ 5592277 w 5622037"/>
                  <a:gd name="connsiteY36" fmla="*/ 4109988 h 4438113"/>
                  <a:gd name="connsiteX37" fmla="*/ 5592278 w 5622037"/>
                  <a:gd name="connsiteY37" fmla="*/ 3705726 h 4438113"/>
                  <a:gd name="connsiteX38" fmla="*/ 5621154 w 5622037"/>
                  <a:gd name="connsiteY38" fmla="*/ 3426593 h 4438113"/>
                  <a:gd name="connsiteX39" fmla="*/ 5553777 w 5622037"/>
                  <a:gd name="connsiteY39" fmla="*/ 3137836 h 4438113"/>
                  <a:gd name="connsiteX40" fmla="*/ 5573027 w 5622037"/>
                  <a:gd name="connsiteY40" fmla="*/ 3051209 h 4438113"/>
                  <a:gd name="connsiteX41" fmla="*/ 5592278 w 5622037"/>
                  <a:gd name="connsiteY41" fmla="*/ 2916455 h 4438113"/>
                  <a:gd name="connsiteX42" fmla="*/ 5582652 w 5622037"/>
                  <a:gd name="connsiteY42" fmla="*/ 2040556 h 4438113"/>
                  <a:gd name="connsiteX43" fmla="*/ 5585799 w 5622037"/>
                  <a:gd name="connsiteY43" fmla="*/ 1402779 h 4438113"/>
                  <a:gd name="connsiteX44" fmla="*/ 5582653 w 5622037"/>
                  <a:gd name="connsiteY44" fmla="*/ 1270534 h 4438113"/>
                  <a:gd name="connsiteX45" fmla="*/ 5576996 w 5622037"/>
                  <a:gd name="connsiteY45" fmla="*/ 1133272 h 4438113"/>
                  <a:gd name="connsiteX46" fmla="*/ 5582652 w 5622037"/>
                  <a:gd name="connsiteY46" fmla="*/ 866273 h 4438113"/>
                  <a:gd name="connsiteX47" fmla="*/ 5592277 w 5622037"/>
                  <a:gd name="connsiteY47" fmla="*/ 635268 h 4438113"/>
                  <a:gd name="connsiteX48" fmla="*/ 5553776 w 5622037"/>
                  <a:gd name="connsiteY48" fmla="*/ 413886 h 4438113"/>
                  <a:gd name="connsiteX49" fmla="*/ 5573028 w 5622037"/>
                  <a:gd name="connsiteY49" fmla="*/ 298384 h 4438113"/>
                  <a:gd name="connsiteX50" fmla="*/ 5582653 w 5622037"/>
                  <a:gd name="connsiteY50" fmla="*/ 202131 h 4438113"/>
                  <a:gd name="connsiteX51" fmla="*/ 5563402 w 5622037"/>
                  <a:gd name="connsiteY51" fmla="*/ 77002 h 4438113"/>
                  <a:gd name="connsiteX52" fmla="*/ 4957010 w 5622037"/>
                  <a:gd name="connsiteY52" fmla="*/ 0 h 4438113"/>
                  <a:gd name="connsiteX53" fmla="*/ 211755 w 5622037"/>
                  <a:gd name="connsiteY53" fmla="*/ 28876 h 4438113"/>
                  <a:gd name="connsiteX54" fmla="*/ 134754 w 5622037"/>
                  <a:gd name="connsiteY54" fmla="*/ 28876 h 4438113"/>
                  <a:gd name="connsiteX55" fmla="*/ 57751 w 5622037"/>
                  <a:gd name="connsiteY55" fmla="*/ 317634 h 4438113"/>
                  <a:gd name="connsiteX56" fmla="*/ 48126 w 5622037"/>
                  <a:gd name="connsiteY56" fmla="*/ 375385 h 4438113"/>
                  <a:gd name="connsiteX57" fmla="*/ 77002 w 5622037"/>
                  <a:gd name="connsiteY57" fmla="*/ 442762 h 4438113"/>
                  <a:gd name="connsiteX58" fmla="*/ 96252 w 5622037"/>
                  <a:gd name="connsiteY58" fmla="*/ 548640 h 4438113"/>
                  <a:gd name="connsiteX59" fmla="*/ 125128 w 5622037"/>
                  <a:gd name="connsiteY59" fmla="*/ 567891 h 4438113"/>
                  <a:gd name="connsiteX0" fmla="*/ 125128 w 5621161"/>
                  <a:gd name="connsiteY0" fmla="*/ 567891 h 4438113"/>
                  <a:gd name="connsiteX1" fmla="*/ 96252 w 5621161"/>
                  <a:gd name="connsiteY1" fmla="*/ 616017 h 4438113"/>
                  <a:gd name="connsiteX2" fmla="*/ 67377 w 5621161"/>
                  <a:gd name="connsiteY2" fmla="*/ 789272 h 4438113"/>
                  <a:gd name="connsiteX3" fmla="*/ 77002 w 5621161"/>
                  <a:gd name="connsiteY3" fmla="*/ 904775 h 4438113"/>
                  <a:gd name="connsiteX4" fmla="*/ 86627 w 5621161"/>
                  <a:gd name="connsiteY4" fmla="*/ 943276 h 4438113"/>
                  <a:gd name="connsiteX5" fmla="*/ 105878 w 5621161"/>
                  <a:gd name="connsiteY5" fmla="*/ 1049154 h 4438113"/>
                  <a:gd name="connsiteX6" fmla="*/ 77002 w 5621161"/>
                  <a:gd name="connsiteY6" fmla="*/ 1135781 h 4438113"/>
                  <a:gd name="connsiteX7" fmla="*/ 0 w 5621161"/>
                  <a:gd name="connsiteY7" fmla="*/ 1270535 h 4438113"/>
                  <a:gd name="connsiteX8" fmla="*/ 19250 w 5621161"/>
                  <a:gd name="connsiteY8" fmla="*/ 1636295 h 4438113"/>
                  <a:gd name="connsiteX9" fmla="*/ 125128 w 5621161"/>
                  <a:gd name="connsiteY9" fmla="*/ 1963554 h 4438113"/>
                  <a:gd name="connsiteX10" fmla="*/ 202130 w 5621161"/>
                  <a:gd name="connsiteY10" fmla="*/ 2117558 h 4438113"/>
                  <a:gd name="connsiteX11" fmla="*/ 279132 w 5621161"/>
                  <a:gd name="connsiteY11" fmla="*/ 2300438 h 4438113"/>
                  <a:gd name="connsiteX12" fmla="*/ 336884 w 5621161"/>
                  <a:gd name="connsiteY12" fmla="*/ 2377440 h 4438113"/>
                  <a:gd name="connsiteX13" fmla="*/ 606391 w 5621161"/>
                  <a:gd name="connsiteY13" fmla="*/ 2512194 h 4438113"/>
                  <a:gd name="connsiteX14" fmla="*/ 741145 w 5621161"/>
                  <a:gd name="connsiteY14" fmla="*/ 2569945 h 4438113"/>
                  <a:gd name="connsiteX15" fmla="*/ 789271 w 5621161"/>
                  <a:gd name="connsiteY15" fmla="*/ 2637322 h 4438113"/>
                  <a:gd name="connsiteX16" fmla="*/ 875899 w 5621161"/>
                  <a:gd name="connsiteY16" fmla="*/ 2800952 h 4438113"/>
                  <a:gd name="connsiteX17" fmla="*/ 1049153 w 5621161"/>
                  <a:gd name="connsiteY17" fmla="*/ 2964581 h 4438113"/>
                  <a:gd name="connsiteX18" fmla="*/ 1482290 w 5621161"/>
                  <a:gd name="connsiteY18" fmla="*/ 3137836 h 4438113"/>
                  <a:gd name="connsiteX19" fmla="*/ 1655545 w 5621161"/>
                  <a:gd name="connsiteY19" fmla="*/ 3214838 h 4438113"/>
                  <a:gd name="connsiteX20" fmla="*/ 2030930 w 5621161"/>
                  <a:gd name="connsiteY20" fmla="*/ 3619099 h 4438113"/>
                  <a:gd name="connsiteX21" fmla="*/ 2935705 w 5621161"/>
                  <a:gd name="connsiteY21" fmla="*/ 3753853 h 4438113"/>
                  <a:gd name="connsiteX22" fmla="*/ 3311090 w 5621161"/>
                  <a:gd name="connsiteY22" fmla="*/ 4052236 h 4438113"/>
                  <a:gd name="connsiteX23" fmla="*/ 3599848 w 5621161"/>
                  <a:gd name="connsiteY23" fmla="*/ 4090737 h 4438113"/>
                  <a:gd name="connsiteX24" fmla="*/ 4215865 w 5621161"/>
                  <a:gd name="connsiteY24" fmla="*/ 4254367 h 4438113"/>
                  <a:gd name="connsiteX25" fmla="*/ 4215865 w 5621161"/>
                  <a:gd name="connsiteY25" fmla="*/ 4254367 h 4438113"/>
                  <a:gd name="connsiteX26" fmla="*/ 4591250 w 5621161"/>
                  <a:gd name="connsiteY26" fmla="*/ 4273617 h 4438113"/>
                  <a:gd name="connsiteX27" fmla="*/ 4812631 w 5621161"/>
                  <a:gd name="connsiteY27" fmla="*/ 4427621 h 4438113"/>
                  <a:gd name="connsiteX28" fmla="*/ 4908884 w 5621161"/>
                  <a:gd name="connsiteY28" fmla="*/ 4437247 h 4438113"/>
                  <a:gd name="connsiteX29" fmla="*/ 5419023 w 5621161"/>
                  <a:gd name="connsiteY29" fmla="*/ 4427621 h 4438113"/>
                  <a:gd name="connsiteX30" fmla="*/ 5457524 w 5621161"/>
                  <a:gd name="connsiteY30" fmla="*/ 4408371 h 4438113"/>
                  <a:gd name="connsiteX31" fmla="*/ 5486400 w 5621161"/>
                  <a:gd name="connsiteY31" fmla="*/ 4369870 h 4438113"/>
                  <a:gd name="connsiteX32" fmla="*/ 5534526 w 5621161"/>
                  <a:gd name="connsiteY32" fmla="*/ 4360244 h 4438113"/>
                  <a:gd name="connsiteX33" fmla="*/ 5573027 w 5621161"/>
                  <a:gd name="connsiteY33" fmla="*/ 4350619 h 4438113"/>
                  <a:gd name="connsiteX34" fmla="*/ 5553777 w 5621161"/>
                  <a:gd name="connsiteY34" fmla="*/ 4235116 h 4438113"/>
                  <a:gd name="connsiteX35" fmla="*/ 5544151 w 5621161"/>
                  <a:gd name="connsiteY35" fmla="*/ 4206240 h 4438113"/>
                  <a:gd name="connsiteX36" fmla="*/ 5592277 w 5621161"/>
                  <a:gd name="connsiteY36" fmla="*/ 4109988 h 4438113"/>
                  <a:gd name="connsiteX37" fmla="*/ 5592278 w 5621161"/>
                  <a:gd name="connsiteY37" fmla="*/ 3705726 h 4438113"/>
                  <a:gd name="connsiteX38" fmla="*/ 5621154 w 5621161"/>
                  <a:gd name="connsiteY38" fmla="*/ 3426593 h 4438113"/>
                  <a:gd name="connsiteX39" fmla="*/ 5589357 w 5621161"/>
                  <a:gd name="connsiteY39" fmla="*/ 3173415 h 4438113"/>
                  <a:gd name="connsiteX40" fmla="*/ 5573027 w 5621161"/>
                  <a:gd name="connsiteY40" fmla="*/ 3051209 h 4438113"/>
                  <a:gd name="connsiteX41" fmla="*/ 5592278 w 5621161"/>
                  <a:gd name="connsiteY41" fmla="*/ 2916455 h 4438113"/>
                  <a:gd name="connsiteX42" fmla="*/ 5582652 w 5621161"/>
                  <a:gd name="connsiteY42" fmla="*/ 2040556 h 4438113"/>
                  <a:gd name="connsiteX43" fmla="*/ 5585799 w 5621161"/>
                  <a:gd name="connsiteY43" fmla="*/ 1402779 h 4438113"/>
                  <a:gd name="connsiteX44" fmla="*/ 5582653 w 5621161"/>
                  <a:gd name="connsiteY44" fmla="*/ 1270534 h 4438113"/>
                  <a:gd name="connsiteX45" fmla="*/ 5576996 w 5621161"/>
                  <a:gd name="connsiteY45" fmla="*/ 1133272 h 4438113"/>
                  <a:gd name="connsiteX46" fmla="*/ 5582652 w 5621161"/>
                  <a:gd name="connsiteY46" fmla="*/ 866273 h 4438113"/>
                  <a:gd name="connsiteX47" fmla="*/ 5592277 w 5621161"/>
                  <a:gd name="connsiteY47" fmla="*/ 635268 h 4438113"/>
                  <a:gd name="connsiteX48" fmla="*/ 5553776 w 5621161"/>
                  <a:gd name="connsiteY48" fmla="*/ 413886 h 4438113"/>
                  <a:gd name="connsiteX49" fmla="*/ 5573028 w 5621161"/>
                  <a:gd name="connsiteY49" fmla="*/ 298384 h 4438113"/>
                  <a:gd name="connsiteX50" fmla="*/ 5582653 w 5621161"/>
                  <a:gd name="connsiteY50" fmla="*/ 202131 h 4438113"/>
                  <a:gd name="connsiteX51" fmla="*/ 5563402 w 5621161"/>
                  <a:gd name="connsiteY51" fmla="*/ 77002 h 4438113"/>
                  <a:gd name="connsiteX52" fmla="*/ 4957010 w 5621161"/>
                  <a:gd name="connsiteY52" fmla="*/ 0 h 4438113"/>
                  <a:gd name="connsiteX53" fmla="*/ 211755 w 5621161"/>
                  <a:gd name="connsiteY53" fmla="*/ 28876 h 4438113"/>
                  <a:gd name="connsiteX54" fmla="*/ 134754 w 5621161"/>
                  <a:gd name="connsiteY54" fmla="*/ 28876 h 4438113"/>
                  <a:gd name="connsiteX55" fmla="*/ 57751 w 5621161"/>
                  <a:gd name="connsiteY55" fmla="*/ 317634 h 4438113"/>
                  <a:gd name="connsiteX56" fmla="*/ 48126 w 5621161"/>
                  <a:gd name="connsiteY56" fmla="*/ 375385 h 4438113"/>
                  <a:gd name="connsiteX57" fmla="*/ 77002 w 5621161"/>
                  <a:gd name="connsiteY57" fmla="*/ 442762 h 4438113"/>
                  <a:gd name="connsiteX58" fmla="*/ 96252 w 5621161"/>
                  <a:gd name="connsiteY58" fmla="*/ 548640 h 4438113"/>
                  <a:gd name="connsiteX59" fmla="*/ 125128 w 5621161"/>
                  <a:gd name="connsiteY59" fmla="*/ 567891 h 4438113"/>
                  <a:gd name="connsiteX0" fmla="*/ 125128 w 5621161"/>
                  <a:gd name="connsiteY0" fmla="*/ 567891 h 4438113"/>
                  <a:gd name="connsiteX1" fmla="*/ 96252 w 5621161"/>
                  <a:gd name="connsiteY1" fmla="*/ 616017 h 4438113"/>
                  <a:gd name="connsiteX2" fmla="*/ 67377 w 5621161"/>
                  <a:gd name="connsiteY2" fmla="*/ 789272 h 4438113"/>
                  <a:gd name="connsiteX3" fmla="*/ 77002 w 5621161"/>
                  <a:gd name="connsiteY3" fmla="*/ 904775 h 4438113"/>
                  <a:gd name="connsiteX4" fmla="*/ 86627 w 5621161"/>
                  <a:gd name="connsiteY4" fmla="*/ 943276 h 4438113"/>
                  <a:gd name="connsiteX5" fmla="*/ 105878 w 5621161"/>
                  <a:gd name="connsiteY5" fmla="*/ 1049154 h 4438113"/>
                  <a:gd name="connsiteX6" fmla="*/ 77002 w 5621161"/>
                  <a:gd name="connsiteY6" fmla="*/ 1135781 h 4438113"/>
                  <a:gd name="connsiteX7" fmla="*/ 0 w 5621161"/>
                  <a:gd name="connsiteY7" fmla="*/ 1270535 h 4438113"/>
                  <a:gd name="connsiteX8" fmla="*/ 19250 w 5621161"/>
                  <a:gd name="connsiteY8" fmla="*/ 1636295 h 4438113"/>
                  <a:gd name="connsiteX9" fmla="*/ 125128 w 5621161"/>
                  <a:gd name="connsiteY9" fmla="*/ 1963554 h 4438113"/>
                  <a:gd name="connsiteX10" fmla="*/ 202130 w 5621161"/>
                  <a:gd name="connsiteY10" fmla="*/ 2117558 h 4438113"/>
                  <a:gd name="connsiteX11" fmla="*/ 279132 w 5621161"/>
                  <a:gd name="connsiteY11" fmla="*/ 2300438 h 4438113"/>
                  <a:gd name="connsiteX12" fmla="*/ 336884 w 5621161"/>
                  <a:gd name="connsiteY12" fmla="*/ 2377440 h 4438113"/>
                  <a:gd name="connsiteX13" fmla="*/ 606391 w 5621161"/>
                  <a:gd name="connsiteY13" fmla="*/ 2512194 h 4438113"/>
                  <a:gd name="connsiteX14" fmla="*/ 741145 w 5621161"/>
                  <a:gd name="connsiteY14" fmla="*/ 2569945 h 4438113"/>
                  <a:gd name="connsiteX15" fmla="*/ 789271 w 5621161"/>
                  <a:gd name="connsiteY15" fmla="*/ 2637322 h 4438113"/>
                  <a:gd name="connsiteX16" fmla="*/ 875899 w 5621161"/>
                  <a:gd name="connsiteY16" fmla="*/ 2800952 h 4438113"/>
                  <a:gd name="connsiteX17" fmla="*/ 1049153 w 5621161"/>
                  <a:gd name="connsiteY17" fmla="*/ 2964581 h 4438113"/>
                  <a:gd name="connsiteX18" fmla="*/ 1482290 w 5621161"/>
                  <a:gd name="connsiteY18" fmla="*/ 3137836 h 4438113"/>
                  <a:gd name="connsiteX19" fmla="*/ 1655545 w 5621161"/>
                  <a:gd name="connsiteY19" fmla="*/ 3214838 h 4438113"/>
                  <a:gd name="connsiteX20" fmla="*/ 2030930 w 5621161"/>
                  <a:gd name="connsiteY20" fmla="*/ 3619099 h 4438113"/>
                  <a:gd name="connsiteX21" fmla="*/ 2935705 w 5621161"/>
                  <a:gd name="connsiteY21" fmla="*/ 3753853 h 4438113"/>
                  <a:gd name="connsiteX22" fmla="*/ 3311090 w 5621161"/>
                  <a:gd name="connsiteY22" fmla="*/ 4052236 h 4438113"/>
                  <a:gd name="connsiteX23" fmla="*/ 3599848 w 5621161"/>
                  <a:gd name="connsiteY23" fmla="*/ 4090737 h 4438113"/>
                  <a:gd name="connsiteX24" fmla="*/ 4215865 w 5621161"/>
                  <a:gd name="connsiteY24" fmla="*/ 4254367 h 4438113"/>
                  <a:gd name="connsiteX25" fmla="*/ 4215865 w 5621161"/>
                  <a:gd name="connsiteY25" fmla="*/ 4254367 h 4438113"/>
                  <a:gd name="connsiteX26" fmla="*/ 4591250 w 5621161"/>
                  <a:gd name="connsiteY26" fmla="*/ 4273617 h 4438113"/>
                  <a:gd name="connsiteX27" fmla="*/ 4812631 w 5621161"/>
                  <a:gd name="connsiteY27" fmla="*/ 4427621 h 4438113"/>
                  <a:gd name="connsiteX28" fmla="*/ 4908884 w 5621161"/>
                  <a:gd name="connsiteY28" fmla="*/ 4437247 h 4438113"/>
                  <a:gd name="connsiteX29" fmla="*/ 5419023 w 5621161"/>
                  <a:gd name="connsiteY29" fmla="*/ 4427621 h 4438113"/>
                  <a:gd name="connsiteX30" fmla="*/ 5457524 w 5621161"/>
                  <a:gd name="connsiteY30" fmla="*/ 4408371 h 4438113"/>
                  <a:gd name="connsiteX31" fmla="*/ 5486400 w 5621161"/>
                  <a:gd name="connsiteY31" fmla="*/ 4369870 h 4438113"/>
                  <a:gd name="connsiteX32" fmla="*/ 5534526 w 5621161"/>
                  <a:gd name="connsiteY32" fmla="*/ 4360244 h 4438113"/>
                  <a:gd name="connsiteX33" fmla="*/ 5573027 w 5621161"/>
                  <a:gd name="connsiteY33" fmla="*/ 4350619 h 4438113"/>
                  <a:gd name="connsiteX34" fmla="*/ 5553777 w 5621161"/>
                  <a:gd name="connsiteY34" fmla="*/ 4235116 h 4438113"/>
                  <a:gd name="connsiteX35" fmla="*/ 5544151 w 5621161"/>
                  <a:gd name="connsiteY35" fmla="*/ 4206240 h 4438113"/>
                  <a:gd name="connsiteX36" fmla="*/ 5592277 w 5621161"/>
                  <a:gd name="connsiteY36" fmla="*/ 4109988 h 4438113"/>
                  <a:gd name="connsiteX37" fmla="*/ 5592278 w 5621161"/>
                  <a:gd name="connsiteY37" fmla="*/ 3705726 h 4438113"/>
                  <a:gd name="connsiteX38" fmla="*/ 5621154 w 5621161"/>
                  <a:gd name="connsiteY38" fmla="*/ 3426593 h 4438113"/>
                  <a:gd name="connsiteX39" fmla="*/ 5589357 w 5621161"/>
                  <a:gd name="connsiteY39" fmla="*/ 3173415 h 4438113"/>
                  <a:gd name="connsiteX40" fmla="*/ 5590817 w 5621161"/>
                  <a:gd name="connsiteY40" fmla="*/ 3051209 h 4438113"/>
                  <a:gd name="connsiteX41" fmla="*/ 5592278 w 5621161"/>
                  <a:gd name="connsiteY41" fmla="*/ 2916455 h 4438113"/>
                  <a:gd name="connsiteX42" fmla="*/ 5582652 w 5621161"/>
                  <a:gd name="connsiteY42" fmla="*/ 2040556 h 4438113"/>
                  <a:gd name="connsiteX43" fmla="*/ 5585799 w 5621161"/>
                  <a:gd name="connsiteY43" fmla="*/ 1402779 h 4438113"/>
                  <a:gd name="connsiteX44" fmla="*/ 5582653 w 5621161"/>
                  <a:gd name="connsiteY44" fmla="*/ 1270534 h 4438113"/>
                  <a:gd name="connsiteX45" fmla="*/ 5576996 w 5621161"/>
                  <a:gd name="connsiteY45" fmla="*/ 1133272 h 4438113"/>
                  <a:gd name="connsiteX46" fmla="*/ 5582652 w 5621161"/>
                  <a:gd name="connsiteY46" fmla="*/ 866273 h 4438113"/>
                  <a:gd name="connsiteX47" fmla="*/ 5592277 w 5621161"/>
                  <a:gd name="connsiteY47" fmla="*/ 635268 h 4438113"/>
                  <a:gd name="connsiteX48" fmla="*/ 5553776 w 5621161"/>
                  <a:gd name="connsiteY48" fmla="*/ 413886 h 4438113"/>
                  <a:gd name="connsiteX49" fmla="*/ 5573028 w 5621161"/>
                  <a:gd name="connsiteY49" fmla="*/ 298384 h 4438113"/>
                  <a:gd name="connsiteX50" fmla="*/ 5582653 w 5621161"/>
                  <a:gd name="connsiteY50" fmla="*/ 202131 h 4438113"/>
                  <a:gd name="connsiteX51" fmla="*/ 5563402 w 5621161"/>
                  <a:gd name="connsiteY51" fmla="*/ 77002 h 4438113"/>
                  <a:gd name="connsiteX52" fmla="*/ 4957010 w 5621161"/>
                  <a:gd name="connsiteY52" fmla="*/ 0 h 4438113"/>
                  <a:gd name="connsiteX53" fmla="*/ 211755 w 5621161"/>
                  <a:gd name="connsiteY53" fmla="*/ 28876 h 4438113"/>
                  <a:gd name="connsiteX54" fmla="*/ 134754 w 5621161"/>
                  <a:gd name="connsiteY54" fmla="*/ 28876 h 4438113"/>
                  <a:gd name="connsiteX55" fmla="*/ 57751 w 5621161"/>
                  <a:gd name="connsiteY55" fmla="*/ 317634 h 4438113"/>
                  <a:gd name="connsiteX56" fmla="*/ 48126 w 5621161"/>
                  <a:gd name="connsiteY56" fmla="*/ 375385 h 4438113"/>
                  <a:gd name="connsiteX57" fmla="*/ 77002 w 5621161"/>
                  <a:gd name="connsiteY57" fmla="*/ 442762 h 4438113"/>
                  <a:gd name="connsiteX58" fmla="*/ 96252 w 5621161"/>
                  <a:gd name="connsiteY58" fmla="*/ 548640 h 4438113"/>
                  <a:gd name="connsiteX59" fmla="*/ 125128 w 5621161"/>
                  <a:gd name="connsiteY59" fmla="*/ 567891 h 4438113"/>
                  <a:gd name="connsiteX0" fmla="*/ 125128 w 5614894"/>
                  <a:gd name="connsiteY0" fmla="*/ 567891 h 4438113"/>
                  <a:gd name="connsiteX1" fmla="*/ 96252 w 5614894"/>
                  <a:gd name="connsiteY1" fmla="*/ 616017 h 4438113"/>
                  <a:gd name="connsiteX2" fmla="*/ 67377 w 5614894"/>
                  <a:gd name="connsiteY2" fmla="*/ 789272 h 4438113"/>
                  <a:gd name="connsiteX3" fmla="*/ 77002 w 5614894"/>
                  <a:gd name="connsiteY3" fmla="*/ 904775 h 4438113"/>
                  <a:gd name="connsiteX4" fmla="*/ 86627 w 5614894"/>
                  <a:gd name="connsiteY4" fmla="*/ 943276 h 4438113"/>
                  <a:gd name="connsiteX5" fmla="*/ 105878 w 5614894"/>
                  <a:gd name="connsiteY5" fmla="*/ 1049154 h 4438113"/>
                  <a:gd name="connsiteX6" fmla="*/ 77002 w 5614894"/>
                  <a:gd name="connsiteY6" fmla="*/ 1135781 h 4438113"/>
                  <a:gd name="connsiteX7" fmla="*/ 0 w 5614894"/>
                  <a:gd name="connsiteY7" fmla="*/ 1270535 h 4438113"/>
                  <a:gd name="connsiteX8" fmla="*/ 19250 w 5614894"/>
                  <a:gd name="connsiteY8" fmla="*/ 1636295 h 4438113"/>
                  <a:gd name="connsiteX9" fmla="*/ 125128 w 5614894"/>
                  <a:gd name="connsiteY9" fmla="*/ 1963554 h 4438113"/>
                  <a:gd name="connsiteX10" fmla="*/ 202130 w 5614894"/>
                  <a:gd name="connsiteY10" fmla="*/ 2117558 h 4438113"/>
                  <a:gd name="connsiteX11" fmla="*/ 279132 w 5614894"/>
                  <a:gd name="connsiteY11" fmla="*/ 2300438 h 4438113"/>
                  <a:gd name="connsiteX12" fmla="*/ 336884 w 5614894"/>
                  <a:gd name="connsiteY12" fmla="*/ 2377440 h 4438113"/>
                  <a:gd name="connsiteX13" fmla="*/ 606391 w 5614894"/>
                  <a:gd name="connsiteY13" fmla="*/ 2512194 h 4438113"/>
                  <a:gd name="connsiteX14" fmla="*/ 741145 w 5614894"/>
                  <a:gd name="connsiteY14" fmla="*/ 2569945 h 4438113"/>
                  <a:gd name="connsiteX15" fmla="*/ 789271 w 5614894"/>
                  <a:gd name="connsiteY15" fmla="*/ 2637322 h 4438113"/>
                  <a:gd name="connsiteX16" fmla="*/ 875899 w 5614894"/>
                  <a:gd name="connsiteY16" fmla="*/ 2800952 h 4438113"/>
                  <a:gd name="connsiteX17" fmla="*/ 1049153 w 5614894"/>
                  <a:gd name="connsiteY17" fmla="*/ 2964581 h 4438113"/>
                  <a:gd name="connsiteX18" fmla="*/ 1482290 w 5614894"/>
                  <a:gd name="connsiteY18" fmla="*/ 3137836 h 4438113"/>
                  <a:gd name="connsiteX19" fmla="*/ 1655545 w 5614894"/>
                  <a:gd name="connsiteY19" fmla="*/ 3214838 h 4438113"/>
                  <a:gd name="connsiteX20" fmla="*/ 2030930 w 5614894"/>
                  <a:gd name="connsiteY20" fmla="*/ 3619099 h 4438113"/>
                  <a:gd name="connsiteX21" fmla="*/ 2935705 w 5614894"/>
                  <a:gd name="connsiteY21" fmla="*/ 3753853 h 4438113"/>
                  <a:gd name="connsiteX22" fmla="*/ 3311090 w 5614894"/>
                  <a:gd name="connsiteY22" fmla="*/ 4052236 h 4438113"/>
                  <a:gd name="connsiteX23" fmla="*/ 3599848 w 5614894"/>
                  <a:gd name="connsiteY23" fmla="*/ 4090737 h 4438113"/>
                  <a:gd name="connsiteX24" fmla="*/ 4215865 w 5614894"/>
                  <a:gd name="connsiteY24" fmla="*/ 4254367 h 4438113"/>
                  <a:gd name="connsiteX25" fmla="*/ 4215865 w 5614894"/>
                  <a:gd name="connsiteY25" fmla="*/ 4254367 h 4438113"/>
                  <a:gd name="connsiteX26" fmla="*/ 4591250 w 5614894"/>
                  <a:gd name="connsiteY26" fmla="*/ 4273617 h 4438113"/>
                  <a:gd name="connsiteX27" fmla="*/ 4812631 w 5614894"/>
                  <a:gd name="connsiteY27" fmla="*/ 4427621 h 4438113"/>
                  <a:gd name="connsiteX28" fmla="*/ 4908884 w 5614894"/>
                  <a:gd name="connsiteY28" fmla="*/ 4437247 h 4438113"/>
                  <a:gd name="connsiteX29" fmla="*/ 5419023 w 5614894"/>
                  <a:gd name="connsiteY29" fmla="*/ 4427621 h 4438113"/>
                  <a:gd name="connsiteX30" fmla="*/ 5457524 w 5614894"/>
                  <a:gd name="connsiteY30" fmla="*/ 4408371 h 4438113"/>
                  <a:gd name="connsiteX31" fmla="*/ 5486400 w 5614894"/>
                  <a:gd name="connsiteY31" fmla="*/ 4369870 h 4438113"/>
                  <a:gd name="connsiteX32" fmla="*/ 5534526 w 5614894"/>
                  <a:gd name="connsiteY32" fmla="*/ 4360244 h 4438113"/>
                  <a:gd name="connsiteX33" fmla="*/ 5573027 w 5614894"/>
                  <a:gd name="connsiteY33" fmla="*/ 4350619 h 4438113"/>
                  <a:gd name="connsiteX34" fmla="*/ 5553777 w 5614894"/>
                  <a:gd name="connsiteY34" fmla="*/ 4235116 h 4438113"/>
                  <a:gd name="connsiteX35" fmla="*/ 5544151 w 5614894"/>
                  <a:gd name="connsiteY35" fmla="*/ 4206240 h 4438113"/>
                  <a:gd name="connsiteX36" fmla="*/ 5592277 w 5614894"/>
                  <a:gd name="connsiteY36" fmla="*/ 4109988 h 4438113"/>
                  <a:gd name="connsiteX37" fmla="*/ 5592278 w 5614894"/>
                  <a:gd name="connsiteY37" fmla="*/ 3705726 h 4438113"/>
                  <a:gd name="connsiteX38" fmla="*/ 5592690 w 5614894"/>
                  <a:gd name="connsiteY38" fmla="*/ 3426593 h 4438113"/>
                  <a:gd name="connsiteX39" fmla="*/ 5589357 w 5614894"/>
                  <a:gd name="connsiteY39" fmla="*/ 3173415 h 4438113"/>
                  <a:gd name="connsiteX40" fmla="*/ 5590817 w 5614894"/>
                  <a:gd name="connsiteY40" fmla="*/ 3051209 h 4438113"/>
                  <a:gd name="connsiteX41" fmla="*/ 5592278 w 5614894"/>
                  <a:gd name="connsiteY41" fmla="*/ 2916455 h 4438113"/>
                  <a:gd name="connsiteX42" fmla="*/ 5582652 w 5614894"/>
                  <a:gd name="connsiteY42" fmla="*/ 2040556 h 4438113"/>
                  <a:gd name="connsiteX43" fmla="*/ 5585799 w 5614894"/>
                  <a:gd name="connsiteY43" fmla="*/ 1402779 h 4438113"/>
                  <a:gd name="connsiteX44" fmla="*/ 5582653 w 5614894"/>
                  <a:gd name="connsiteY44" fmla="*/ 1270534 h 4438113"/>
                  <a:gd name="connsiteX45" fmla="*/ 5576996 w 5614894"/>
                  <a:gd name="connsiteY45" fmla="*/ 1133272 h 4438113"/>
                  <a:gd name="connsiteX46" fmla="*/ 5582652 w 5614894"/>
                  <a:gd name="connsiteY46" fmla="*/ 866273 h 4438113"/>
                  <a:gd name="connsiteX47" fmla="*/ 5592277 w 5614894"/>
                  <a:gd name="connsiteY47" fmla="*/ 635268 h 4438113"/>
                  <a:gd name="connsiteX48" fmla="*/ 5553776 w 5614894"/>
                  <a:gd name="connsiteY48" fmla="*/ 413886 h 4438113"/>
                  <a:gd name="connsiteX49" fmla="*/ 5573028 w 5614894"/>
                  <a:gd name="connsiteY49" fmla="*/ 298384 h 4438113"/>
                  <a:gd name="connsiteX50" fmla="*/ 5582653 w 5614894"/>
                  <a:gd name="connsiteY50" fmla="*/ 202131 h 4438113"/>
                  <a:gd name="connsiteX51" fmla="*/ 5563402 w 5614894"/>
                  <a:gd name="connsiteY51" fmla="*/ 77002 h 4438113"/>
                  <a:gd name="connsiteX52" fmla="*/ 4957010 w 5614894"/>
                  <a:gd name="connsiteY52" fmla="*/ 0 h 4438113"/>
                  <a:gd name="connsiteX53" fmla="*/ 211755 w 5614894"/>
                  <a:gd name="connsiteY53" fmla="*/ 28876 h 4438113"/>
                  <a:gd name="connsiteX54" fmla="*/ 134754 w 5614894"/>
                  <a:gd name="connsiteY54" fmla="*/ 28876 h 4438113"/>
                  <a:gd name="connsiteX55" fmla="*/ 57751 w 5614894"/>
                  <a:gd name="connsiteY55" fmla="*/ 317634 h 4438113"/>
                  <a:gd name="connsiteX56" fmla="*/ 48126 w 5614894"/>
                  <a:gd name="connsiteY56" fmla="*/ 375385 h 4438113"/>
                  <a:gd name="connsiteX57" fmla="*/ 77002 w 5614894"/>
                  <a:gd name="connsiteY57" fmla="*/ 442762 h 4438113"/>
                  <a:gd name="connsiteX58" fmla="*/ 96252 w 5614894"/>
                  <a:gd name="connsiteY58" fmla="*/ 548640 h 4438113"/>
                  <a:gd name="connsiteX59" fmla="*/ 125128 w 5614894"/>
                  <a:gd name="connsiteY59" fmla="*/ 567891 h 4438113"/>
                  <a:gd name="connsiteX0" fmla="*/ 125128 w 5614894"/>
                  <a:gd name="connsiteY0" fmla="*/ 567891 h 4438113"/>
                  <a:gd name="connsiteX1" fmla="*/ 96252 w 5614894"/>
                  <a:gd name="connsiteY1" fmla="*/ 616017 h 4438113"/>
                  <a:gd name="connsiteX2" fmla="*/ 67377 w 5614894"/>
                  <a:gd name="connsiteY2" fmla="*/ 789272 h 4438113"/>
                  <a:gd name="connsiteX3" fmla="*/ 77002 w 5614894"/>
                  <a:gd name="connsiteY3" fmla="*/ 904775 h 4438113"/>
                  <a:gd name="connsiteX4" fmla="*/ 86627 w 5614894"/>
                  <a:gd name="connsiteY4" fmla="*/ 943276 h 4438113"/>
                  <a:gd name="connsiteX5" fmla="*/ 105878 w 5614894"/>
                  <a:gd name="connsiteY5" fmla="*/ 1049154 h 4438113"/>
                  <a:gd name="connsiteX6" fmla="*/ 77002 w 5614894"/>
                  <a:gd name="connsiteY6" fmla="*/ 1135781 h 4438113"/>
                  <a:gd name="connsiteX7" fmla="*/ 0 w 5614894"/>
                  <a:gd name="connsiteY7" fmla="*/ 1270535 h 4438113"/>
                  <a:gd name="connsiteX8" fmla="*/ 19250 w 5614894"/>
                  <a:gd name="connsiteY8" fmla="*/ 1636295 h 4438113"/>
                  <a:gd name="connsiteX9" fmla="*/ 125128 w 5614894"/>
                  <a:gd name="connsiteY9" fmla="*/ 1963554 h 4438113"/>
                  <a:gd name="connsiteX10" fmla="*/ 202130 w 5614894"/>
                  <a:gd name="connsiteY10" fmla="*/ 2117558 h 4438113"/>
                  <a:gd name="connsiteX11" fmla="*/ 279132 w 5614894"/>
                  <a:gd name="connsiteY11" fmla="*/ 2300438 h 4438113"/>
                  <a:gd name="connsiteX12" fmla="*/ 336884 w 5614894"/>
                  <a:gd name="connsiteY12" fmla="*/ 2377440 h 4438113"/>
                  <a:gd name="connsiteX13" fmla="*/ 606391 w 5614894"/>
                  <a:gd name="connsiteY13" fmla="*/ 2512194 h 4438113"/>
                  <a:gd name="connsiteX14" fmla="*/ 741145 w 5614894"/>
                  <a:gd name="connsiteY14" fmla="*/ 2569945 h 4438113"/>
                  <a:gd name="connsiteX15" fmla="*/ 789271 w 5614894"/>
                  <a:gd name="connsiteY15" fmla="*/ 2637322 h 4438113"/>
                  <a:gd name="connsiteX16" fmla="*/ 875899 w 5614894"/>
                  <a:gd name="connsiteY16" fmla="*/ 2800952 h 4438113"/>
                  <a:gd name="connsiteX17" fmla="*/ 1049153 w 5614894"/>
                  <a:gd name="connsiteY17" fmla="*/ 2964581 h 4438113"/>
                  <a:gd name="connsiteX18" fmla="*/ 1482290 w 5614894"/>
                  <a:gd name="connsiteY18" fmla="*/ 3137836 h 4438113"/>
                  <a:gd name="connsiteX19" fmla="*/ 1655545 w 5614894"/>
                  <a:gd name="connsiteY19" fmla="*/ 3214838 h 4438113"/>
                  <a:gd name="connsiteX20" fmla="*/ 2030930 w 5614894"/>
                  <a:gd name="connsiteY20" fmla="*/ 3619099 h 4438113"/>
                  <a:gd name="connsiteX21" fmla="*/ 2935705 w 5614894"/>
                  <a:gd name="connsiteY21" fmla="*/ 3753853 h 4438113"/>
                  <a:gd name="connsiteX22" fmla="*/ 3311090 w 5614894"/>
                  <a:gd name="connsiteY22" fmla="*/ 4052236 h 4438113"/>
                  <a:gd name="connsiteX23" fmla="*/ 3599848 w 5614894"/>
                  <a:gd name="connsiteY23" fmla="*/ 4090737 h 4438113"/>
                  <a:gd name="connsiteX24" fmla="*/ 4215865 w 5614894"/>
                  <a:gd name="connsiteY24" fmla="*/ 4254367 h 4438113"/>
                  <a:gd name="connsiteX25" fmla="*/ 4215865 w 5614894"/>
                  <a:gd name="connsiteY25" fmla="*/ 4254367 h 4438113"/>
                  <a:gd name="connsiteX26" fmla="*/ 4591250 w 5614894"/>
                  <a:gd name="connsiteY26" fmla="*/ 4273617 h 4438113"/>
                  <a:gd name="connsiteX27" fmla="*/ 4812631 w 5614894"/>
                  <a:gd name="connsiteY27" fmla="*/ 4427621 h 4438113"/>
                  <a:gd name="connsiteX28" fmla="*/ 4908884 w 5614894"/>
                  <a:gd name="connsiteY28" fmla="*/ 4437247 h 4438113"/>
                  <a:gd name="connsiteX29" fmla="*/ 5419023 w 5614894"/>
                  <a:gd name="connsiteY29" fmla="*/ 4427621 h 4438113"/>
                  <a:gd name="connsiteX30" fmla="*/ 5457524 w 5614894"/>
                  <a:gd name="connsiteY30" fmla="*/ 4408371 h 4438113"/>
                  <a:gd name="connsiteX31" fmla="*/ 5486400 w 5614894"/>
                  <a:gd name="connsiteY31" fmla="*/ 4369870 h 4438113"/>
                  <a:gd name="connsiteX32" fmla="*/ 5534526 w 5614894"/>
                  <a:gd name="connsiteY32" fmla="*/ 4360244 h 4438113"/>
                  <a:gd name="connsiteX33" fmla="*/ 5573027 w 5614894"/>
                  <a:gd name="connsiteY33" fmla="*/ 4350619 h 4438113"/>
                  <a:gd name="connsiteX34" fmla="*/ 5553777 w 5614894"/>
                  <a:gd name="connsiteY34" fmla="*/ 4235116 h 4438113"/>
                  <a:gd name="connsiteX35" fmla="*/ 5583289 w 5614894"/>
                  <a:gd name="connsiteY35" fmla="*/ 4209798 h 4438113"/>
                  <a:gd name="connsiteX36" fmla="*/ 5592277 w 5614894"/>
                  <a:gd name="connsiteY36" fmla="*/ 4109988 h 4438113"/>
                  <a:gd name="connsiteX37" fmla="*/ 5592278 w 5614894"/>
                  <a:gd name="connsiteY37" fmla="*/ 3705726 h 4438113"/>
                  <a:gd name="connsiteX38" fmla="*/ 5592690 w 5614894"/>
                  <a:gd name="connsiteY38" fmla="*/ 3426593 h 4438113"/>
                  <a:gd name="connsiteX39" fmla="*/ 5589357 w 5614894"/>
                  <a:gd name="connsiteY39" fmla="*/ 3173415 h 4438113"/>
                  <a:gd name="connsiteX40" fmla="*/ 5590817 w 5614894"/>
                  <a:gd name="connsiteY40" fmla="*/ 3051209 h 4438113"/>
                  <a:gd name="connsiteX41" fmla="*/ 5592278 w 5614894"/>
                  <a:gd name="connsiteY41" fmla="*/ 2916455 h 4438113"/>
                  <a:gd name="connsiteX42" fmla="*/ 5582652 w 5614894"/>
                  <a:gd name="connsiteY42" fmla="*/ 2040556 h 4438113"/>
                  <a:gd name="connsiteX43" fmla="*/ 5585799 w 5614894"/>
                  <a:gd name="connsiteY43" fmla="*/ 1402779 h 4438113"/>
                  <a:gd name="connsiteX44" fmla="*/ 5582653 w 5614894"/>
                  <a:gd name="connsiteY44" fmla="*/ 1270534 h 4438113"/>
                  <a:gd name="connsiteX45" fmla="*/ 5576996 w 5614894"/>
                  <a:gd name="connsiteY45" fmla="*/ 1133272 h 4438113"/>
                  <a:gd name="connsiteX46" fmla="*/ 5582652 w 5614894"/>
                  <a:gd name="connsiteY46" fmla="*/ 866273 h 4438113"/>
                  <a:gd name="connsiteX47" fmla="*/ 5592277 w 5614894"/>
                  <a:gd name="connsiteY47" fmla="*/ 635268 h 4438113"/>
                  <a:gd name="connsiteX48" fmla="*/ 5553776 w 5614894"/>
                  <a:gd name="connsiteY48" fmla="*/ 413886 h 4438113"/>
                  <a:gd name="connsiteX49" fmla="*/ 5573028 w 5614894"/>
                  <a:gd name="connsiteY49" fmla="*/ 298384 h 4438113"/>
                  <a:gd name="connsiteX50" fmla="*/ 5582653 w 5614894"/>
                  <a:gd name="connsiteY50" fmla="*/ 202131 h 4438113"/>
                  <a:gd name="connsiteX51" fmla="*/ 5563402 w 5614894"/>
                  <a:gd name="connsiteY51" fmla="*/ 77002 h 4438113"/>
                  <a:gd name="connsiteX52" fmla="*/ 4957010 w 5614894"/>
                  <a:gd name="connsiteY52" fmla="*/ 0 h 4438113"/>
                  <a:gd name="connsiteX53" fmla="*/ 211755 w 5614894"/>
                  <a:gd name="connsiteY53" fmla="*/ 28876 h 4438113"/>
                  <a:gd name="connsiteX54" fmla="*/ 134754 w 5614894"/>
                  <a:gd name="connsiteY54" fmla="*/ 28876 h 4438113"/>
                  <a:gd name="connsiteX55" fmla="*/ 57751 w 5614894"/>
                  <a:gd name="connsiteY55" fmla="*/ 317634 h 4438113"/>
                  <a:gd name="connsiteX56" fmla="*/ 48126 w 5614894"/>
                  <a:gd name="connsiteY56" fmla="*/ 375385 h 4438113"/>
                  <a:gd name="connsiteX57" fmla="*/ 77002 w 5614894"/>
                  <a:gd name="connsiteY57" fmla="*/ 442762 h 4438113"/>
                  <a:gd name="connsiteX58" fmla="*/ 96252 w 5614894"/>
                  <a:gd name="connsiteY58" fmla="*/ 548640 h 4438113"/>
                  <a:gd name="connsiteX59" fmla="*/ 125128 w 5614894"/>
                  <a:gd name="connsiteY59" fmla="*/ 567891 h 4438113"/>
                  <a:gd name="connsiteX0" fmla="*/ 125128 w 5614894"/>
                  <a:gd name="connsiteY0" fmla="*/ 567891 h 4438113"/>
                  <a:gd name="connsiteX1" fmla="*/ 96252 w 5614894"/>
                  <a:gd name="connsiteY1" fmla="*/ 616017 h 4438113"/>
                  <a:gd name="connsiteX2" fmla="*/ 67377 w 5614894"/>
                  <a:gd name="connsiteY2" fmla="*/ 789272 h 4438113"/>
                  <a:gd name="connsiteX3" fmla="*/ 77002 w 5614894"/>
                  <a:gd name="connsiteY3" fmla="*/ 904775 h 4438113"/>
                  <a:gd name="connsiteX4" fmla="*/ 86627 w 5614894"/>
                  <a:gd name="connsiteY4" fmla="*/ 943276 h 4438113"/>
                  <a:gd name="connsiteX5" fmla="*/ 105878 w 5614894"/>
                  <a:gd name="connsiteY5" fmla="*/ 1049154 h 4438113"/>
                  <a:gd name="connsiteX6" fmla="*/ 77002 w 5614894"/>
                  <a:gd name="connsiteY6" fmla="*/ 1135781 h 4438113"/>
                  <a:gd name="connsiteX7" fmla="*/ 0 w 5614894"/>
                  <a:gd name="connsiteY7" fmla="*/ 1270535 h 4438113"/>
                  <a:gd name="connsiteX8" fmla="*/ 19250 w 5614894"/>
                  <a:gd name="connsiteY8" fmla="*/ 1636295 h 4438113"/>
                  <a:gd name="connsiteX9" fmla="*/ 125128 w 5614894"/>
                  <a:gd name="connsiteY9" fmla="*/ 1963554 h 4438113"/>
                  <a:gd name="connsiteX10" fmla="*/ 202130 w 5614894"/>
                  <a:gd name="connsiteY10" fmla="*/ 2117558 h 4438113"/>
                  <a:gd name="connsiteX11" fmla="*/ 279132 w 5614894"/>
                  <a:gd name="connsiteY11" fmla="*/ 2300438 h 4438113"/>
                  <a:gd name="connsiteX12" fmla="*/ 336884 w 5614894"/>
                  <a:gd name="connsiteY12" fmla="*/ 2377440 h 4438113"/>
                  <a:gd name="connsiteX13" fmla="*/ 606391 w 5614894"/>
                  <a:gd name="connsiteY13" fmla="*/ 2512194 h 4438113"/>
                  <a:gd name="connsiteX14" fmla="*/ 741145 w 5614894"/>
                  <a:gd name="connsiteY14" fmla="*/ 2569945 h 4438113"/>
                  <a:gd name="connsiteX15" fmla="*/ 789271 w 5614894"/>
                  <a:gd name="connsiteY15" fmla="*/ 2637322 h 4438113"/>
                  <a:gd name="connsiteX16" fmla="*/ 875899 w 5614894"/>
                  <a:gd name="connsiteY16" fmla="*/ 2800952 h 4438113"/>
                  <a:gd name="connsiteX17" fmla="*/ 1049153 w 5614894"/>
                  <a:gd name="connsiteY17" fmla="*/ 2964581 h 4438113"/>
                  <a:gd name="connsiteX18" fmla="*/ 1482290 w 5614894"/>
                  <a:gd name="connsiteY18" fmla="*/ 3137836 h 4438113"/>
                  <a:gd name="connsiteX19" fmla="*/ 1655545 w 5614894"/>
                  <a:gd name="connsiteY19" fmla="*/ 3214838 h 4438113"/>
                  <a:gd name="connsiteX20" fmla="*/ 2030930 w 5614894"/>
                  <a:gd name="connsiteY20" fmla="*/ 3619099 h 4438113"/>
                  <a:gd name="connsiteX21" fmla="*/ 2935705 w 5614894"/>
                  <a:gd name="connsiteY21" fmla="*/ 3753853 h 4438113"/>
                  <a:gd name="connsiteX22" fmla="*/ 3311090 w 5614894"/>
                  <a:gd name="connsiteY22" fmla="*/ 4052236 h 4438113"/>
                  <a:gd name="connsiteX23" fmla="*/ 3599848 w 5614894"/>
                  <a:gd name="connsiteY23" fmla="*/ 4090737 h 4438113"/>
                  <a:gd name="connsiteX24" fmla="*/ 4215865 w 5614894"/>
                  <a:gd name="connsiteY24" fmla="*/ 4254367 h 4438113"/>
                  <a:gd name="connsiteX25" fmla="*/ 4215865 w 5614894"/>
                  <a:gd name="connsiteY25" fmla="*/ 4254367 h 4438113"/>
                  <a:gd name="connsiteX26" fmla="*/ 4591250 w 5614894"/>
                  <a:gd name="connsiteY26" fmla="*/ 4273617 h 4438113"/>
                  <a:gd name="connsiteX27" fmla="*/ 4812631 w 5614894"/>
                  <a:gd name="connsiteY27" fmla="*/ 4427621 h 4438113"/>
                  <a:gd name="connsiteX28" fmla="*/ 4908884 w 5614894"/>
                  <a:gd name="connsiteY28" fmla="*/ 4437247 h 4438113"/>
                  <a:gd name="connsiteX29" fmla="*/ 5419023 w 5614894"/>
                  <a:gd name="connsiteY29" fmla="*/ 4427621 h 4438113"/>
                  <a:gd name="connsiteX30" fmla="*/ 5457524 w 5614894"/>
                  <a:gd name="connsiteY30" fmla="*/ 4408371 h 4438113"/>
                  <a:gd name="connsiteX31" fmla="*/ 5486400 w 5614894"/>
                  <a:gd name="connsiteY31" fmla="*/ 4369870 h 4438113"/>
                  <a:gd name="connsiteX32" fmla="*/ 5534526 w 5614894"/>
                  <a:gd name="connsiteY32" fmla="*/ 4360244 h 4438113"/>
                  <a:gd name="connsiteX33" fmla="*/ 5573027 w 5614894"/>
                  <a:gd name="connsiteY33" fmla="*/ 4350619 h 4438113"/>
                  <a:gd name="connsiteX34" fmla="*/ 5553777 w 5614894"/>
                  <a:gd name="connsiteY34" fmla="*/ 4235116 h 4438113"/>
                  <a:gd name="connsiteX35" fmla="*/ 5583289 w 5614894"/>
                  <a:gd name="connsiteY35" fmla="*/ 4209798 h 4438113"/>
                  <a:gd name="connsiteX36" fmla="*/ 5592277 w 5614894"/>
                  <a:gd name="connsiteY36" fmla="*/ 4109988 h 4438113"/>
                  <a:gd name="connsiteX37" fmla="*/ 5592278 w 5614894"/>
                  <a:gd name="connsiteY37" fmla="*/ 3705726 h 4438113"/>
                  <a:gd name="connsiteX38" fmla="*/ 5592690 w 5614894"/>
                  <a:gd name="connsiteY38" fmla="*/ 3426593 h 4438113"/>
                  <a:gd name="connsiteX39" fmla="*/ 5589357 w 5614894"/>
                  <a:gd name="connsiteY39" fmla="*/ 3173415 h 4438113"/>
                  <a:gd name="connsiteX40" fmla="*/ 5590817 w 5614894"/>
                  <a:gd name="connsiteY40" fmla="*/ 3051209 h 4438113"/>
                  <a:gd name="connsiteX41" fmla="*/ 5592278 w 5614894"/>
                  <a:gd name="connsiteY41" fmla="*/ 2916455 h 4438113"/>
                  <a:gd name="connsiteX42" fmla="*/ 5582652 w 5614894"/>
                  <a:gd name="connsiteY42" fmla="*/ 2040556 h 4438113"/>
                  <a:gd name="connsiteX43" fmla="*/ 5585799 w 5614894"/>
                  <a:gd name="connsiteY43" fmla="*/ 1402779 h 4438113"/>
                  <a:gd name="connsiteX44" fmla="*/ 5582653 w 5614894"/>
                  <a:gd name="connsiteY44" fmla="*/ 1270534 h 4438113"/>
                  <a:gd name="connsiteX45" fmla="*/ 5576996 w 5614894"/>
                  <a:gd name="connsiteY45" fmla="*/ 1133272 h 4438113"/>
                  <a:gd name="connsiteX46" fmla="*/ 5582652 w 5614894"/>
                  <a:gd name="connsiteY46" fmla="*/ 866273 h 4438113"/>
                  <a:gd name="connsiteX47" fmla="*/ 5592277 w 5614894"/>
                  <a:gd name="connsiteY47" fmla="*/ 635268 h 4438113"/>
                  <a:gd name="connsiteX48" fmla="*/ 5553776 w 5614894"/>
                  <a:gd name="connsiteY48" fmla="*/ 413886 h 4438113"/>
                  <a:gd name="connsiteX49" fmla="*/ 5573028 w 5614894"/>
                  <a:gd name="connsiteY49" fmla="*/ 298384 h 4438113"/>
                  <a:gd name="connsiteX50" fmla="*/ 5582653 w 5614894"/>
                  <a:gd name="connsiteY50" fmla="*/ 202131 h 4438113"/>
                  <a:gd name="connsiteX51" fmla="*/ 5563402 w 5614894"/>
                  <a:gd name="connsiteY51" fmla="*/ 77002 h 4438113"/>
                  <a:gd name="connsiteX52" fmla="*/ 4957010 w 5614894"/>
                  <a:gd name="connsiteY52" fmla="*/ 0 h 4438113"/>
                  <a:gd name="connsiteX53" fmla="*/ 211755 w 5614894"/>
                  <a:gd name="connsiteY53" fmla="*/ 28876 h 4438113"/>
                  <a:gd name="connsiteX54" fmla="*/ 134754 w 5614894"/>
                  <a:gd name="connsiteY54" fmla="*/ 28876 h 4438113"/>
                  <a:gd name="connsiteX55" fmla="*/ 57751 w 5614894"/>
                  <a:gd name="connsiteY55" fmla="*/ 317634 h 4438113"/>
                  <a:gd name="connsiteX56" fmla="*/ 48126 w 5614894"/>
                  <a:gd name="connsiteY56" fmla="*/ 375385 h 4438113"/>
                  <a:gd name="connsiteX57" fmla="*/ 77002 w 5614894"/>
                  <a:gd name="connsiteY57" fmla="*/ 442762 h 4438113"/>
                  <a:gd name="connsiteX58" fmla="*/ 96252 w 5614894"/>
                  <a:gd name="connsiteY58" fmla="*/ 548640 h 4438113"/>
                  <a:gd name="connsiteX59" fmla="*/ 125128 w 5614894"/>
                  <a:gd name="connsiteY59" fmla="*/ 567891 h 4438113"/>
                  <a:gd name="connsiteX0" fmla="*/ 125128 w 5614894"/>
                  <a:gd name="connsiteY0" fmla="*/ 567891 h 4438113"/>
                  <a:gd name="connsiteX1" fmla="*/ 96252 w 5614894"/>
                  <a:gd name="connsiteY1" fmla="*/ 616017 h 4438113"/>
                  <a:gd name="connsiteX2" fmla="*/ 67377 w 5614894"/>
                  <a:gd name="connsiteY2" fmla="*/ 789272 h 4438113"/>
                  <a:gd name="connsiteX3" fmla="*/ 77002 w 5614894"/>
                  <a:gd name="connsiteY3" fmla="*/ 904775 h 4438113"/>
                  <a:gd name="connsiteX4" fmla="*/ 86627 w 5614894"/>
                  <a:gd name="connsiteY4" fmla="*/ 943276 h 4438113"/>
                  <a:gd name="connsiteX5" fmla="*/ 105878 w 5614894"/>
                  <a:gd name="connsiteY5" fmla="*/ 1049154 h 4438113"/>
                  <a:gd name="connsiteX6" fmla="*/ 77002 w 5614894"/>
                  <a:gd name="connsiteY6" fmla="*/ 1135781 h 4438113"/>
                  <a:gd name="connsiteX7" fmla="*/ 0 w 5614894"/>
                  <a:gd name="connsiteY7" fmla="*/ 1270535 h 4438113"/>
                  <a:gd name="connsiteX8" fmla="*/ 19250 w 5614894"/>
                  <a:gd name="connsiteY8" fmla="*/ 1636295 h 4438113"/>
                  <a:gd name="connsiteX9" fmla="*/ 125128 w 5614894"/>
                  <a:gd name="connsiteY9" fmla="*/ 1963554 h 4438113"/>
                  <a:gd name="connsiteX10" fmla="*/ 202130 w 5614894"/>
                  <a:gd name="connsiteY10" fmla="*/ 2117558 h 4438113"/>
                  <a:gd name="connsiteX11" fmla="*/ 279132 w 5614894"/>
                  <a:gd name="connsiteY11" fmla="*/ 2300438 h 4438113"/>
                  <a:gd name="connsiteX12" fmla="*/ 336884 w 5614894"/>
                  <a:gd name="connsiteY12" fmla="*/ 2377440 h 4438113"/>
                  <a:gd name="connsiteX13" fmla="*/ 606391 w 5614894"/>
                  <a:gd name="connsiteY13" fmla="*/ 2512194 h 4438113"/>
                  <a:gd name="connsiteX14" fmla="*/ 741145 w 5614894"/>
                  <a:gd name="connsiteY14" fmla="*/ 2569945 h 4438113"/>
                  <a:gd name="connsiteX15" fmla="*/ 789271 w 5614894"/>
                  <a:gd name="connsiteY15" fmla="*/ 2637322 h 4438113"/>
                  <a:gd name="connsiteX16" fmla="*/ 875899 w 5614894"/>
                  <a:gd name="connsiteY16" fmla="*/ 2800952 h 4438113"/>
                  <a:gd name="connsiteX17" fmla="*/ 1049153 w 5614894"/>
                  <a:gd name="connsiteY17" fmla="*/ 2964581 h 4438113"/>
                  <a:gd name="connsiteX18" fmla="*/ 1482290 w 5614894"/>
                  <a:gd name="connsiteY18" fmla="*/ 3137836 h 4438113"/>
                  <a:gd name="connsiteX19" fmla="*/ 1655545 w 5614894"/>
                  <a:gd name="connsiteY19" fmla="*/ 3214838 h 4438113"/>
                  <a:gd name="connsiteX20" fmla="*/ 2030930 w 5614894"/>
                  <a:gd name="connsiteY20" fmla="*/ 3619099 h 4438113"/>
                  <a:gd name="connsiteX21" fmla="*/ 2935705 w 5614894"/>
                  <a:gd name="connsiteY21" fmla="*/ 3753853 h 4438113"/>
                  <a:gd name="connsiteX22" fmla="*/ 3311090 w 5614894"/>
                  <a:gd name="connsiteY22" fmla="*/ 4052236 h 4438113"/>
                  <a:gd name="connsiteX23" fmla="*/ 3599848 w 5614894"/>
                  <a:gd name="connsiteY23" fmla="*/ 4090737 h 4438113"/>
                  <a:gd name="connsiteX24" fmla="*/ 4215865 w 5614894"/>
                  <a:gd name="connsiteY24" fmla="*/ 4254367 h 4438113"/>
                  <a:gd name="connsiteX25" fmla="*/ 4215865 w 5614894"/>
                  <a:gd name="connsiteY25" fmla="*/ 4254367 h 4438113"/>
                  <a:gd name="connsiteX26" fmla="*/ 4591250 w 5614894"/>
                  <a:gd name="connsiteY26" fmla="*/ 4273617 h 4438113"/>
                  <a:gd name="connsiteX27" fmla="*/ 4812631 w 5614894"/>
                  <a:gd name="connsiteY27" fmla="*/ 4427621 h 4438113"/>
                  <a:gd name="connsiteX28" fmla="*/ 4908884 w 5614894"/>
                  <a:gd name="connsiteY28" fmla="*/ 4437247 h 4438113"/>
                  <a:gd name="connsiteX29" fmla="*/ 5419023 w 5614894"/>
                  <a:gd name="connsiteY29" fmla="*/ 4427621 h 4438113"/>
                  <a:gd name="connsiteX30" fmla="*/ 5457524 w 5614894"/>
                  <a:gd name="connsiteY30" fmla="*/ 4408371 h 4438113"/>
                  <a:gd name="connsiteX31" fmla="*/ 5486400 w 5614894"/>
                  <a:gd name="connsiteY31" fmla="*/ 4369870 h 4438113"/>
                  <a:gd name="connsiteX32" fmla="*/ 5534526 w 5614894"/>
                  <a:gd name="connsiteY32" fmla="*/ 4360244 h 4438113"/>
                  <a:gd name="connsiteX33" fmla="*/ 5573027 w 5614894"/>
                  <a:gd name="connsiteY33" fmla="*/ 4350619 h 4438113"/>
                  <a:gd name="connsiteX34" fmla="*/ 5596473 w 5614894"/>
                  <a:gd name="connsiteY34" fmla="*/ 4274254 h 4438113"/>
                  <a:gd name="connsiteX35" fmla="*/ 5583289 w 5614894"/>
                  <a:gd name="connsiteY35" fmla="*/ 4209798 h 4438113"/>
                  <a:gd name="connsiteX36" fmla="*/ 5592277 w 5614894"/>
                  <a:gd name="connsiteY36" fmla="*/ 4109988 h 4438113"/>
                  <a:gd name="connsiteX37" fmla="*/ 5592278 w 5614894"/>
                  <a:gd name="connsiteY37" fmla="*/ 3705726 h 4438113"/>
                  <a:gd name="connsiteX38" fmla="*/ 5592690 w 5614894"/>
                  <a:gd name="connsiteY38" fmla="*/ 3426593 h 4438113"/>
                  <a:gd name="connsiteX39" fmla="*/ 5589357 w 5614894"/>
                  <a:gd name="connsiteY39" fmla="*/ 3173415 h 4438113"/>
                  <a:gd name="connsiteX40" fmla="*/ 5590817 w 5614894"/>
                  <a:gd name="connsiteY40" fmla="*/ 3051209 h 4438113"/>
                  <a:gd name="connsiteX41" fmla="*/ 5592278 w 5614894"/>
                  <a:gd name="connsiteY41" fmla="*/ 2916455 h 4438113"/>
                  <a:gd name="connsiteX42" fmla="*/ 5582652 w 5614894"/>
                  <a:gd name="connsiteY42" fmla="*/ 2040556 h 4438113"/>
                  <a:gd name="connsiteX43" fmla="*/ 5585799 w 5614894"/>
                  <a:gd name="connsiteY43" fmla="*/ 1402779 h 4438113"/>
                  <a:gd name="connsiteX44" fmla="*/ 5582653 w 5614894"/>
                  <a:gd name="connsiteY44" fmla="*/ 1270534 h 4438113"/>
                  <a:gd name="connsiteX45" fmla="*/ 5576996 w 5614894"/>
                  <a:gd name="connsiteY45" fmla="*/ 1133272 h 4438113"/>
                  <a:gd name="connsiteX46" fmla="*/ 5582652 w 5614894"/>
                  <a:gd name="connsiteY46" fmla="*/ 866273 h 4438113"/>
                  <a:gd name="connsiteX47" fmla="*/ 5592277 w 5614894"/>
                  <a:gd name="connsiteY47" fmla="*/ 635268 h 4438113"/>
                  <a:gd name="connsiteX48" fmla="*/ 5553776 w 5614894"/>
                  <a:gd name="connsiteY48" fmla="*/ 413886 h 4438113"/>
                  <a:gd name="connsiteX49" fmla="*/ 5573028 w 5614894"/>
                  <a:gd name="connsiteY49" fmla="*/ 298384 h 4438113"/>
                  <a:gd name="connsiteX50" fmla="*/ 5582653 w 5614894"/>
                  <a:gd name="connsiteY50" fmla="*/ 202131 h 4438113"/>
                  <a:gd name="connsiteX51" fmla="*/ 5563402 w 5614894"/>
                  <a:gd name="connsiteY51" fmla="*/ 77002 h 4438113"/>
                  <a:gd name="connsiteX52" fmla="*/ 4957010 w 5614894"/>
                  <a:gd name="connsiteY52" fmla="*/ 0 h 4438113"/>
                  <a:gd name="connsiteX53" fmla="*/ 211755 w 5614894"/>
                  <a:gd name="connsiteY53" fmla="*/ 28876 h 4438113"/>
                  <a:gd name="connsiteX54" fmla="*/ 134754 w 5614894"/>
                  <a:gd name="connsiteY54" fmla="*/ 28876 h 4438113"/>
                  <a:gd name="connsiteX55" fmla="*/ 57751 w 5614894"/>
                  <a:gd name="connsiteY55" fmla="*/ 317634 h 4438113"/>
                  <a:gd name="connsiteX56" fmla="*/ 48126 w 5614894"/>
                  <a:gd name="connsiteY56" fmla="*/ 375385 h 4438113"/>
                  <a:gd name="connsiteX57" fmla="*/ 77002 w 5614894"/>
                  <a:gd name="connsiteY57" fmla="*/ 442762 h 4438113"/>
                  <a:gd name="connsiteX58" fmla="*/ 96252 w 5614894"/>
                  <a:gd name="connsiteY58" fmla="*/ 548640 h 4438113"/>
                  <a:gd name="connsiteX59" fmla="*/ 125128 w 5614894"/>
                  <a:gd name="connsiteY59" fmla="*/ 567891 h 4438113"/>
                  <a:gd name="connsiteX0" fmla="*/ 125128 w 5614894"/>
                  <a:gd name="connsiteY0" fmla="*/ 567891 h 4438113"/>
                  <a:gd name="connsiteX1" fmla="*/ 96252 w 5614894"/>
                  <a:gd name="connsiteY1" fmla="*/ 616017 h 4438113"/>
                  <a:gd name="connsiteX2" fmla="*/ 67377 w 5614894"/>
                  <a:gd name="connsiteY2" fmla="*/ 789272 h 4438113"/>
                  <a:gd name="connsiteX3" fmla="*/ 77002 w 5614894"/>
                  <a:gd name="connsiteY3" fmla="*/ 904775 h 4438113"/>
                  <a:gd name="connsiteX4" fmla="*/ 86627 w 5614894"/>
                  <a:gd name="connsiteY4" fmla="*/ 943276 h 4438113"/>
                  <a:gd name="connsiteX5" fmla="*/ 105878 w 5614894"/>
                  <a:gd name="connsiteY5" fmla="*/ 1049154 h 4438113"/>
                  <a:gd name="connsiteX6" fmla="*/ 77002 w 5614894"/>
                  <a:gd name="connsiteY6" fmla="*/ 1135781 h 4438113"/>
                  <a:gd name="connsiteX7" fmla="*/ 0 w 5614894"/>
                  <a:gd name="connsiteY7" fmla="*/ 1270535 h 4438113"/>
                  <a:gd name="connsiteX8" fmla="*/ 19250 w 5614894"/>
                  <a:gd name="connsiteY8" fmla="*/ 1636295 h 4438113"/>
                  <a:gd name="connsiteX9" fmla="*/ 125128 w 5614894"/>
                  <a:gd name="connsiteY9" fmla="*/ 1963554 h 4438113"/>
                  <a:gd name="connsiteX10" fmla="*/ 202130 w 5614894"/>
                  <a:gd name="connsiteY10" fmla="*/ 2117558 h 4438113"/>
                  <a:gd name="connsiteX11" fmla="*/ 279132 w 5614894"/>
                  <a:gd name="connsiteY11" fmla="*/ 2300438 h 4438113"/>
                  <a:gd name="connsiteX12" fmla="*/ 336884 w 5614894"/>
                  <a:gd name="connsiteY12" fmla="*/ 2377440 h 4438113"/>
                  <a:gd name="connsiteX13" fmla="*/ 606391 w 5614894"/>
                  <a:gd name="connsiteY13" fmla="*/ 2512194 h 4438113"/>
                  <a:gd name="connsiteX14" fmla="*/ 741145 w 5614894"/>
                  <a:gd name="connsiteY14" fmla="*/ 2569945 h 4438113"/>
                  <a:gd name="connsiteX15" fmla="*/ 789271 w 5614894"/>
                  <a:gd name="connsiteY15" fmla="*/ 2637322 h 4438113"/>
                  <a:gd name="connsiteX16" fmla="*/ 875899 w 5614894"/>
                  <a:gd name="connsiteY16" fmla="*/ 2800952 h 4438113"/>
                  <a:gd name="connsiteX17" fmla="*/ 1049153 w 5614894"/>
                  <a:gd name="connsiteY17" fmla="*/ 2964581 h 4438113"/>
                  <a:gd name="connsiteX18" fmla="*/ 1482290 w 5614894"/>
                  <a:gd name="connsiteY18" fmla="*/ 3137836 h 4438113"/>
                  <a:gd name="connsiteX19" fmla="*/ 1655545 w 5614894"/>
                  <a:gd name="connsiteY19" fmla="*/ 3214838 h 4438113"/>
                  <a:gd name="connsiteX20" fmla="*/ 2030930 w 5614894"/>
                  <a:gd name="connsiteY20" fmla="*/ 3619099 h 4438113"/>
                  <a:gd name="connsiteX21" fmla="*/ 2935705 w 5614894"/>
                  <a:gd name="connsiteY21" fmla="*/ 3753853 h 4438113"/>
                  <a:gd name="connsiteX22" fmla="*/ 3311090 w 5614894"/>
                  <a:gd name="connsiteY22" fmla="*/ 4052236 h 4438113"/>
                  <a:gd name="connsiteX23" fmla="*/ 3599848 w 5614894"/>
                  <a:gd name="connsiteY23" fmla="*/ 4090737 h 4438113"/>
                  <a:gd name="connsiteX24" fmla="*/ 4215865 w 5614894"/>
                  <a:gd name="connsiteY24" fmla="*/ 4254367 h 4438113"/>
                  <a:gd name="connsiteX25" fmla="*/ 4215865 w 5614894"/>
                  <a:gd name="connsiteY25" fmla="*/ 4254367 h 4438113"/>
                  <a:gd name="connsiteX26" fmla="*/ 4591250 w 5614894"/>
                  <a:gd name="connsiteY26" fmla="*/ 4273617 h 4438113"/>
                  <a:gd name="connsiteX27" fmla="*/ 4812631 w 5614894"/>
                  <a:gd name="connsiteY27" fmla="*/ 4427621 h 4438113"/>
                  <a:gd name="connsiteX28" fmla="*/ 4908884 w 5614894"/>
                  <a:gd name="connsiteY28" fmla="*/ 4437247 h 4438113"/>
                  <a:gd name="connsiteX29" fmla="*/ 5419023 w 5614894"/>
                  <a:gd name="connsiteY29" fmla="*/ 4427621 h 4438113"/>
                  <a:gd name="connsiteX30" fmla="*/ 5457524 w 5614894"/>
                  <a:gd name="connsiteY30" fmla="*/ 4408371 h 4438113"/>
                  <a:gd name="connsiteX31" fmla="*/ 5486400 w 5614894"/>
                  <a:gd name="connsiteY31" fmla="*/ 4369870 h 4438113"/>
                  <a:gd name="connsiteX32" fmla="*/ 5534526 w 5614894"/>
                  <a:gd name="connsiteY32" fmla="*/ 4360244 h 4438113"/>
                  <a:gd name="connsiteX33" fmla="*/ 5573027 w 5614894"/>
                  <a:gd name="connsiteY33" fmla="*/ 4350619 h 4438113"/>
                  <a:gd name="connsiteX34" fmla="*/ 5596473 w 5614894"/>
                  <a:gd name="connsiteY34" fmla="*/ 4274254 h 4438113"/>
                  <a:gd name="connsiteX35" fmla="*/ 5583289 w 5614894"/>
                  <a:gd name="connsiteY35" fmla="*/ 4209798 h 4438113"/>
                  <a:gd name="connsiteX36" fmla="*/ 5585161 w 5614894"/>
                  <a:gd name="connsiteY36" fmla="*/ 4081524 h 4438113"/>
                  <a:gd name="connsiteX37" fmla="*/ 5592278 w 5614894"/>
                  <a:gd name="connsiteY37" fmla="*/ 3705726 h 4438113"/>
                  <a:gd name="connsiteX38" fmla="*/ 5592690 w 5614894"/>
                  <a:gd name="connsiteY38" fmla="*/ 3426593 h 4438113"/>
                  <a:gd name="connsiteX39" fmla="*/ 5589357 w 5614894"/>
                  <a:gd name="connsiteY39" fmla="*/ 3173415 h 4438113"/>
                  <a:gd name="connsiteX40" fmla="*/ 5590817 w 5614894"/>
                  <a:gd name="connsiteY40" fmla="*/ 3051209 h 4438113"/>
                  <a:gd name="connsiteX41" fmla="*/ 5592278 w 5614894"/>
                  <a:gd name="connsiteY41" fmla="*/ 2916455 h 4438113"/>
                  <a:gd name="connsiteX42" fmla="*/ 5582652 w 5614894"/>
                  <a:gd name="connsiteY42" fmla="*/ 2040556 h 4438113"/>
                  <a:gd name="connsiteX43" fmla="*/ 5585799 w 5614894"/>
                  <a:gd name="connsiteY43" fmla="*/ 1402779 h 4438113"/>
                  <a:gd name="connsiteX44" fmla="*/ 5582653 w 5614894"/>
                  <a:gd name="connsiteY44" fmla="*/ 1270534 h 4438113"/>
                  <a:gd name="connsiteX45" fmla="*/ 5576996 w 5614894"/>
                  <a:gd name="connsiteY45" fmla="*/ 1133272 h 4438113"/>
                  <a:gd name="connsiteX46" fmla="*/ 5582652 w 5614894"/>
                  <a:gd name="connsiteY46" fmla="*/ 866273 h 4438113"/>
                  <a:gd name="connsiteX47" fmla="*/ 5592277 w 5614894"/>
                  <a:gd name="connsiteY47" fmla="*/ 635268 h 4438113"/>
                  <a:gd name="connsiteX48" fmla="*/ 5553776 w 5614894"/>
                  <a:gd name="connsiteY48" fmla="*/ 413886 h 4438113"/>
                  <a:gd name="connsiteX49" fmla="*/ 5573028 w 5614894"/>
                  <a:gd name="connsiteY49" fmla="*/ 298384 h 4438113"/>
                  <a:gd name="connsiteX50" fmla="*/ 5582653 w 5614894"/>
                  <a:gd name="connsiteY50" fmla="*/ 202131 h 4438113"/>
                  <a:gd name="connsiteX51" fmla="*/ 5563402 w 5614894"/>
                  <a:gd name="connsiteY51" fmla="*/ 77002 h 4438113"/>
                  <a:gd name="connsiteX52" fmla="*/ 4957010 w 5614894"/>
                  <a:gd name="connsiteY52" fmla="*/ 0 h 4438113"/>
                  <a:gd name="connsiteX53" fmla="*/ 211755 w 5614894"/>
                  <a:gd name="connsiteY53" fmla="*/ 28876 h 4438113"/>
                  <a:gd name="connsiteX54" fmla="*/ 134754 w 5614894"/>
                  <a:gd name="connsiteY54" fmla="*/ 28876 h 4438113"/>
                  <a:gd name="connsiteX55" fmla="*/ 57751 w 5614894"/>
                  <a:gd name="connsiteY55" fmla="*/ 317634 h 4438113"/>
                  <a:gd name="connsiteX56" fmla="*/ 48126 w 5614894"/>
                  <a:gd name="connsiteY56" fmla="*/ 375385 h 4438113"/>
                  <a:gd name="connsiteX57" fmla="*/ 77002 w 5614894"/>
                  <a:gd name="connsiteY57" fmla="*/ 442762 h 4438113"/>
                  <a:gd name="connsiteX58" fmla="*/ 96252 w 5614894"/>
                  <a:gd name="connsiteY58" fmla="*/ 548640 h 4438113"/>
                  <a:gd name="connsiteX59" fmla="*/ 125128 w 5614894"/>
                  <a:gd name="connsiteY59" fmla="*/ 567891 h 4438113"/>
                  <a:gd name="connsiteX0" fmla="*/ 125128 w 5614894"/>
                  <a:gd name="connsiteY0" fmla="*/ 567891 h 4438113"/>
                  <a:gd name="connsiteX1" fmla="*/ 96252 w 5614894"/>
                  <a:gd name="connsiteY1" fmla="*/ 616017 h 4438113"/>
                  <a:gd name="connsiteX2" fmla="*/ 67377 w 5614894"/>
                  <a:gd name="connsiteY2" fmla="*/ 789272 h 4438113"/>
                  <a:gd name="connsiteX3" fmla="*/ 77002 w 5614894"/>
                  <a:gd name="connsiteY3" fmla="*/ 904775 h 4438113"/>
                  <a:gd name="connsiteX4" fmla="*/ 86627 w 5614894"/>
                  <a:gd name="connsiteY4" fmla="*/ 943276 h 4438113"/>
                  <a:gd name="connsiteX5" fmla="*/ 105878 w 5614894"/>
                  <a:gd name="connsiteY5" fmla="*/ 1049154 h 4438113"/>
                  <a:gd name="connsiteX6" fmla="*/ 77002 w 5614894"/>
                  <a:gd name="connsiteY6" fmla="*/ 1135781 h 4438113"/>
                  <a:gd name="connsiteX7" fmla="*/ 0 w 5614894"/>
                  <a:gd name="connsiteY7" fmla="*/ 1270535 h 4438113"/>
                  <a:gd name="connsiteX8" fmla="*/ 19250 w 5614894"/>
                  <a:gd name="connsiteY8" fmla="*/ 1636295 h 4438113"/>
                  <a:gd name="connsiteX9" fmla="*/ 125128 w 5614894"/>
                  <a:gd name="connsiteY9" fmla="*/ 1963554 h 4438113"/>
                  <a:gd name="connsiteX10" fmla="*/ 202130 w 5614894"/>
                  <a:gd name="connsiteY10" fmla="*/ 2117558 h 4438113"/>
                  <a:gd name="connsiteX11" fmla="*/ 279132 w 5614894"/>
                  <a:gd name="connsiteY11" fmla="*/ 2300438 h 4438113"/>
                  <a:gd name="connsiteX12" fmla="*/ 336884 w 5614894"/>
                  <a:gd name="connsiteY12" fmla="*/ 2377440 h 4438113"/>
                  <a:gd name="connsiteX13" fmla="*/ 606391 w 5614894"/>
                  <a:gd name="connsiteY13" fmla="*/ 2512194 h 4438113"/>
                  <a:gd name="connsiteX14" fmla="*/ 741145 w 5614894"/>
                  <a:gd name="connsiteY14" fmla="*/ 2569945 h 4438113"/>
                  <a:gd name="connsiteX15" fmla="*/ 789271 w 5614894"/>
                  <a:gd name="connsiteY15" fmla="*/ 2637322 h 4438113"/>
                  <a:gd name="connsiteX16" fmla="*/ 875899 w 5614894"/>
                  <a:gd name="connsiteY16" fmla="*/ 2800952 h 4438113"/>
                  <a:gd name="connsiteX17" fmla="*/ 1049153 w 5614894"/>
                  <a:gd name="connsiteY17" fmla="*/ 2964581 h 4438113"/>
                  <a:gd name="connsiteX18" fmla="*/ 1482290 w 5614894"/>
                  <a:gd name="connsiteY18" fmla="*/ 3137836 h 4438113"/>
                  <a:gd name="connsiteX19" fmla="*/ 1655545 w 5614894"/>
                  <a:gd name="connsiteY19" fmla="*/ 3214838 h 4438113"/>
                  <a:gd name="connsiteX20" fmla="*/ 2030930 w 5614894"/>
                  <a:gd name="connsiteY20" fmla="*/ 3619099 h 4438113"/>
                  <a:gd name="connsiteX21" fmla="*/ 2935705 w 5614894"/>
                  <a:gd name="connsiteY21" fmla="*/ 3753853 h 4438113"/>
                  <a:gd name="connsiteX22" fmla="*/ 3311090 w 5614894"/>
                  <a:gd name="connsiteY22" fmla="*/ 4052236 h 4438113"/>
                  <a:gd name="connsiteX23" fmla="*/ 3599848 w 5614894"/>
                  <a:gd name="connsiteY23" fmla="*/ 4090737 h 4438113"/>
                  <a:gd name="connsiteX24" fmla="*/ 4215865 w 5614894"/>
                  <a:gd name="connsiteY24" fmla="*/ 4254367 h 4438113"/>
                  <a:gd name="connsiteX25" fmla="*/ 4215865 w 5614894"/>
                  <a:gd name="connsiteY25" fmla="*/ 4254367 h 4438113"/>
                  <a:gd name="connsiteX26" fmla="*/ 4591250 w 5614894"/>
                  <a:gd name="connsiteY26" fmla="*/ 4273617 h 4438113"/>
                  <a:gd name="connsiteX27" fmla="*/ 4812631 w 5614894"/>
                  <a:gd name="connsiteY27" fmla="*/ 4427621 h 4438113"/>
                  <a:gd name="connsiteX28" fmla="*/ 4908884 w 5614894"/>
                  <a:gd name="connsiteY28" fmla="*/ 4437247 h 4438113"/>
                  <a:gd name="connsiteX29" fmla="*/ 5419023 w 5614894"/>
                  <a:gd name="connsiteY29" fmla="*/ 4427621 h 4438113"/>
                  <a:gd name="connsiteX30" fmla="*/ 5457524 w 5614894"/>
                  <a:gd name="connsiteY30" fmla="*/ 4408371 h 4438113"/>
                  <a:gd name="connsiteX31" fmla="*/ 5486400 w 5614894"/>
                  <a:gd name="connsiteY31" fmla="*/ 4369870 h 4438113"/>
                  <a:gd name="connsiteX32" fmla="*/ 5534526 w 5614894"/>
                  <a:gd name="connsiteY32" fmla="*/ 4360244 h 4438113"/>
                  <a:gd name="connsiteX33" fmla="*/ 5573027 w 5614894"/>
                  <a:gd name="connsiteY33" fmla="*/ 4350619 h 4438113"/>
                  <a:gd name="connsiteX34" fmla="*/ 5596473 w 5614894"/>
                  <a:gd name="connsiteY34" fmla="*/ 4274254 h 4438113"/>
                  <a:gd name="connsiteX35" fmla="*/ 5583289 w 5614894"/>
                  <a:gd name="connsiteY35" fmla="*/ 4209798 h 4438113"/>
                  <a:gd name="connsiteX36" fmla="*/ 5585161 w 5614894"/>
                  <a:gd name="connsiteY36" fmla="*/ 4081524 h 4438113"/>
                  <a:gd name="connsiteX37" fmla="*/ 5592278 w 5614894"/>
                  <a:gd name="connsiteY37" fmla="*/ 3705726 h 4438113"/>
                  <a:gd name="connsiteX38" fmla="*/ 5592690 w 5614894"/>
                  <a:gd name="connsiteY38" fmla="*/ 3426593 h 4438113"/>
                  <a:gd name="connsiteX39" fmla="*/ 5589357 w 5614894"/>
                  <a:gd name="connsiteY39" fmla="*/ 3173415 h 4438113"/>
                  <a:gd name="connsiteX40" fmla="*/ 5590817 w 5614894"/>
                  <a:gd name="connsiteY40" fmla="*/ 3051209 h 4438113"/>
                  <a:gd name="connsiteX41" fmla="*/ 5592278 w 5614894"/>
                  <a:gd name="connsiteY41" fmla="*/ 2916455 h 4438113"/>
                  <a:gd name="connsiteX42" fmla="*/ 5582652 w 5614894"/>
                  <a:gd name="connsiteY42" fmla="*/ 2040556 h 4438113"/>
                  <a:gd name="connsiteX43" fmla="*/ 5585799 w 5614894"/>
                  <a:gd name="connsiteY43" fmla="*/ 1402779 h 4438113"/>
                  <a:gd name="connsiteX44" fmla="*/ 5582653 w 5614894"/>
                  <a:gd name="connsiteY44" fmla="*/ 1270534 h 4438113"/>
                  <a:gd name="connsiteX45" fmla="*/ 5576996 w 5614894"/>
                  <a:gd name="connsiteY45" fmla="*/ 1133272 h 4438113"/>
                  <a:gd name="connsiteX46" fmla="*/ 5582652 w 5614894"/>
                  <a:gd name="connsiteY46" fmla="*/ 866273 h 4438113"/>
                  <a:gd name="connsiteX47" fmla="*/ 5592277 w 5614894"/>
                  <a:gd name="connsiteY47" fmla="*/ 635268 h 4438113"/>
                  <a:gd name="connsiteX48" fmla="*/ 5553776 w 5614894"/>
                  <a:gd name="connsiteY48" fmla="*/ 413886 h 4438113"/>
                  <a:gd name="connsiteX49" fmla="*/ 5573028 w 5614894"/>
                  <a:gd name="connsiteY49" fmla="*/ 298384 h 4438113"/>
                  <a:gd name="connsiteX50" fmla="*/ 5582653 w 5614894"/>
                  <a:gd name="connsiteY50" fmla="*/ 202131 h 4438113"/>
                  <a:gd name="connsiteX51" fmla="*/ 5563402 w 5614894"/>
                  <a:gd name="connsiteY51" fmla="*/ 77002 h 4438113"/>
                  <a:gd name="connsiteX52" fmla="*/ 4957010 w 5614894"/>
                  <a:gd name="connsiteY52" fmla="*/ 0 h 4438113"/>
                  <a:gd name="connsiteX53" fmla="*/ 211755 w 5614894"/>
                  <a:gd name="connsiteY53" fmla="*/ 28876 h 4438113"/>
                  <a:gd name="connsiteX54" fmla="*/ 134754 w 5614894"/>
                  <a:gd name="connsiteY54" fmla="*/ 28876 h 4438113"/>
                  <a:gd name="connsiteX55" fmla="*/ 57751 w 5614894"/>
                  <a:gd name="connsiteY55" fmla="*/ 317634 h 4438113"/>
                  <a:gd name="connsiteX56" fmla="*/ 48126 w 5614894"/>
                  <a:gd name="connsiteY56" fmla="*/ 375385 h 4438113"/>
                  <a:gd name="connsiteX57" fmla="*/ 77002 w 5614894"/>
                  <a:gd name="connsiteY57" fmla="*/ 442762 h 4438113"/>
                  <a:gd name="connsiteX58" fmla="*/ 96252 w 5614894"/>
                  <a:gd name="connsiteY58" fmla="*/ 548640 h 4438113"/>
                  <a:gd name="connsiteX59" fmla="*/ 125128 w 5614894"/>
                  <a:gd name="connsiteY59" fmla="*/ 567891 h 4438113"/>
                  <a:gd name="connsiteX0" fmla="*/ 125128 w 5614894"/>
                  <a:gd name="connsiteY0" fmla="*/ 567891 h 4438113"/>
                  <a:gd name="connsiteX1" fmla="*/ 96252 w 5614894"/>
                  <a:gd name="connsiteY1" fmla="*/ 616017 h 4438113"/>
                  <a:gd name="connsiteX2" fmla="*/ 67377 w 5614894"/>
                  <a:gd name="connsiteY2" fmla="*/ 789272 h 4438113"/>
                  <a:gd name="connsiteX3" fmla="*/ 77002 w 5614894"/>
                  <a:gd name="connsiteY3" fmla="*/ 904775 h 4438113"/>
                  <a:gd name="connsiteX4" fmla="*/ 86627 w 5614894"/>
                  <a:gd name="connsiteY4" fmla="*/ 943276 h 4438113"/>
                  <a:gd name="connsiteX5" fmla="*/ 105878 w 5614894"/>
                  <a:gd name="connsiteY5" fmla="*/ 1049154 h 4438113"/>
                  <a:gd name="connsiteX6" fmla="*/ 77002 w 5614894"/>
                  <a:gd name="connsiteY6" fmla="*/ 1135781 h 4438113"/>
                  <a:gd name="connsiteX7" fmla="*/ 0 w 5614894"/>
                  <a:gd name="connsiteY7" fmla="*/ 1270535 h 4438113"/>
                  <a:gd name="connsiteX8" fmla="*/ 19250 w 5614894"/>
                  <a:gd name="connsiteY8" fmla="*/ 1636295 h 4438113"/>
                  <a:gd name="connsiteX9" fmla="*/ 125128 w 5614894"/>
                  <a:gd name="connsiteY9" fmla="*/ 1963554 h 4438113"/>
                  <a:gd name="connsiteX10" fmla="*/ 202130 w 5614894"/>
                  <a:gd name="connsiteY10" fmla="*/ 2117558 h 4438113"/>
                  <a:gd name="connsiteX11" fmla="*/ 279132 w 5614894"/>
                  <a:gd name="connsiteY11" fmla="*/ 2300438 h 4438113"/>
                  <a:gd name="connsiteX12" fmla="*/ 336884 w 5614894"/>
                  <a:gd name="connsiteY12" fmla="*/ 2377440 h 4438113"/>
                  <a:gd name="connsiteX13" fmla="*/ 606391 w 5614894"/>
                  <a:gd name="connsiteY13" fmla="*/ 2512194 h 4438113"/>
                  <a:gd name="connsiteX14" fmla="*/ 741145 w 5614894"/>
                  <a:gd name="connsiteY14" fmla="*/ 2569945 h 4438113"/>
                  <a:gd name="connsiteX15" fmla="*/ 789271 w 5614894"/>
                  <a:gd name="connsiteY15" fmla="*/ 2637322 h 4438113"/>
                  <a:gd name="connsiteX16" fmla="*/ 875899 w 5614894"/>
                  <a:gd name="connsiteY16" fmla="*/ 2800952 h 4438113"/>
                  <a:gd name="connsiteX17" fmla="*/ 1049153 w 5614894"/>
                  <a:gd name="connsiteY17" fmla="*/ 2964581 h 4438113"/>
                  <a:gd name="connsiteX18" fmla="*/ 1482290 w 5614894"/>
                  <a:gd name="connsiteY18" fmla="*/ 3137836 h 4438113"/>
                  <a:gd name="connsiteX19" fmla="*/ 1655545 w 5614894"/>
                  <a:gd name="connsiteY19" fmla="*/ 3214838 h 4438113"/>
                  <a:gd name="connsiteX20" fmla="*/ 2030930 w 5614894"/>
                  <a:gd name="connsiteY20" fmla="*/ 3619099 h 4438113"/>
                  <a:gd name="connsiteX21" fmla="*/ 2935705 w 5614894"/>
                  <a:gd name="connsiteY21" fmla="*/ 3753853 h 4438113"/>
                  <a:gd name="connsiteX22" fmla="*/ 3311090 w 5614894"/>
                  <a:gd name="connsiteY22" fmla="*/ 4052236 h 4438113"/>
                  <a:gd name="connsiteX23" fmla="*/ 3599848 w 5614894"/>
                  <a:gd name="connsiteY23" fmla="*/ 4090737 h 4438113"/>
                  <a:gd name="connsiteX24" fmla="*/ 4215865 w 5614894"/>
                  <a:gd name="connsiteY24" fmla="*/ 4254367 h 4438113"/>
                  <a:gd name="connsiteX25" fmla="*/ 4215865 w 5614894"/>
                  <a:gd name="connsiteY25" fmla="*/ 4254367 h 4438113"/>
                  <a:gd name="connsiteX26" fmla="*/ 4591250 w 5614894"/>
                  <a:gd name="connsiteY26" fmla="*/ 4273617 h 4438113"/>
                  <a:gd name="connsiteX27" fmla="*/ 4812631 w 5614894"/>
                  <a:gd name="connsiteY27" fmla="*/ 4427621 h 4438113"/>
                  <a:gd name="connsiteX28" fmla="*/ 4908884 w 5614894"/>
                  <a:gd name="connsiteY28" fmla="*/ 4437247 h 4438113"/>
                  <a:gd name="connsiteX29" fmla="*/ 5419023 w 5614894"/>
                  <a:gd name="connsiteY29" fmla="*/ 4427621 h 4438113"/>
                  <a:gd name="connsiteX30" fmla="*/ 5457524 w 5614894"/>
                  <a:gd name="connsiteY30" fmla="*/ 4408371 h 4438113"/>
                  <a:gd name="connsiteX31" fmla="*/ 5486400 w 5614894"/>
                  <a:gd name="connsiteY31" fmla="*/ 4369870 h 4438113"/>
                  <a:gd name="connsiteX32" fmla="*/ 5534526 w 5614894"/>
                  <a:gd name="connsiteY32" fmla="*/ 4360244 h 4438113"/>
                  <a:gd name="connsiteX33" fmla="*/ 5573027 w 5614894"/>
                  <a:gd name="connsiteY33" fmla="*/ 4350619 h 4438113"/>
                  <a:gd name="connsiteX34" fmla="*/ 5582241 w 5614894"/>
                  <a:gd name="connsiteY34" fmla="*/ 4274254 h 4438113"/>
                  <a:gd name="connsiteX35" fmla="*/ 5583289 w 5614894"/>
                  <a:gd name="connsiteY35" fmla="*/ 4209798 h 4438113"/>
                  <a:gd name="connsiteX36" fmla="*/ 5585161 w 5614894"/>
                  <a:gd name="connsiteY36" fmla="*/ 4081524 h 4438113"/>
                  <a:gd name="connsiteX37" fmla="*/ 5592278 w 5614894"/>
                  <a:gd name="connsiteY37" fmla="*/ 3705726 h 4438113"/>
                  <a:gd name="connsiteX38" fmla="*/ 5592690 w 5614894"/>
                  <a:gd name="connsiteY38" fmla="*/ 3426593 h 4438113"/>
                  <a:gd name="connsiteX39" fmla="*/ 5589357 w 5614894"/>
                  <a:gd name="connsiteY39" fmla="*/ 3173415 h 4438113"/>
                  <a:gd name="connsiteX40" fmla="*/ 5590817 w 5614894"/>
                  <a:gd name="connsiteY40" fmla="*/ 3051209 h 4438113"/>
                  <a:gd name="connsiteX41" fmla="*/ 5592278 w 5614894"/>
                  <a:gd name="connsiteY41" fmla="*/ 2916455 h 4438113"/>
                  <a:gd name="connsiteX42" fmla="*/ 5582652 w 5614894"/>
                  <a:gd name="connsiteY42" fmla="*/ 2040556 h 4438113"/>
                  <a:gd name="connsiteX43" fmla="*/ 5585799 w 5614894"/>
                  <a:gd name="connsiteY43" fmla="*/ 1402779 h 4438113"/>
                  <a:gd name="connsiteX44" fmla="*/ 5582653 w 5614894"/>
                  <a:gd name="connsiteY44" fmla="*/ 1270534 h 4438113"/>
                  <a:gd name="connsiteX45" fmla="*/ 5576996 w 5614894"/>
                  <a:gd name="connsiteY45" fmla="*/ 1133272 h 4438113"/>
                  <a:gd name="connsiteX46" fmla="*/ 5582652 w 5614894"/>
                  <a:gd name="connsiteY46" fmla="*/ 866273 h 4438113"/>
                  <a:gd name="connsiteX47" fmla="*/ 5592277 w 5614894"/>
                  <a:gd name="connsiteY47" fmla="*/ 635268 h 4438113"/>
                  <a:gd name="connsiteX48" fmla="*/ 5553776 w 5614894"/>
                  <a:gd name="connsiteY48" fmla="*/ 413886 h 4438113"/>
                  <a:gd name="connsiteX49" fmla="*/ 5573028 w 5614894"/>
                  <a:gd name="connsiteY49" fmla="*/ 298384 h 4438113"/>
                  <a:gd name="connsiteX50" fmla="*/ 5582653 w 5614894"/>
                  <a:gd name="connsiteY50" fmla="*/ 202131 h 4438113"/>
                  <a:gd name="connsiteX51" fmla="*/ 5563402 w 5614894"/>
                  <a:gd name="connsiteY51" fmla="*/ 77002 h 4438113"/>
                  <a:gd name="connsiteX52" fmla="*/ 4957010 w 5614894"/>
                  <a:gd name="connsiteY52" fmla="*/ 0 h 4438113"/>
                  <a:gd name="connsiteX53" fmla="*/ 211755 w 5614894"/>
                  <a:gd name="connsiteY53" fmla="*/ 28876 h 4438113"/>
                  <a:gd name="connsiteX54" fmla="*/ 134754 w 5614894"/>
                  <a:gd name="connsiteY54" fmla="*/ 28876 h 4438113"/>
                  <a:gd name="connsiteX55" fmla="*/ 57751 w 5614894"/>
                  <a:gd name="connsiteY55" fmla="*/ 317634 h 4438113"/>
                  <a:gd name="connsiteX56" fmla="*/ 48126 w 5614894"/>
                  <a:gd name="connsiteY56" fmla="*/ 375385 h 4438113"/>
                  <a:gd name="connsiteX57" fmla="*/ 77002 w 5614894"/>
                  <a:gd name="connsiteY57" fmla="*/ 442762 h 4438113"/>
                  <a:gd name="connsiteX58" fmla="*/ 96252 w 5614894"/>
                  <a:gd name="connsiteY58" fmla="*/ 548640 h 4438113"/>
                  <a:gd name="connsiteX59" fmla="*/ 125128 w 5614894"/>
                  <a:gd name="connsiteY59" fmla="*/ 567891 h 4438113"/>
                  <a:gd name="connsiteX0" fmla="*/ 125128 w 5599377"/>
                  <a:gd name="connsiteY0" fmla="*/ 567891 h 4438113"/>
                  <a:gd name="connsiteX1" fmla="*/ 96252 w 5599377"/>
                  <a:gd name="connsiteY1" fmla="*/ 616017 h 4438113"/>
                  <a:gd name="connsiteX2" fmla="*/ 67377 w 5599377"/>
                  <a:gd name="connsiteY2" fmla="*/ 789272 h 4438113"/>
                  <a:gd name="connsiteX3" fmla="*/ 77002 w 5599377"/>
                  <a:gd name="connsiteY3" fmla="*/ 904775 h 4438113"/>
                  <a:gd name="connsiteX4" fmla="*/ 86627 w 5599377"/>
                  <a:gd name="connsiteY4" fmla="*/ 943276 h 4438113"/>
                  <a:gd name="connsiteX5" fmla="*/ 105878 w 5599377"/>
                  <a:gd name="connsiteY5" fmla="*/ 1049154 h 4438113"/>
                  <a:gd name="connsiteX6" fmla="*/ 77002 w 5599377"/>
                  <a:gd name="connsiteY6" fmla="*/ 1135781 h 4438113"/>
                  <a:gd name="connsiteX7" fmla="*/ 0 w 5599377"/>
                  <a:gd name="connsiteY7" fmla="*/ 1270535 h 4438113"/>
                  <a:gd name="connsiteX8" fmla="*/ 19250 w 5599377"/>
                  <a:gd name="connsiteY8" fmla="*/ 1636295 h 4438113"/>
                  <a:gd name="connsiteX9" fmla="*/ 125128 w 5599377"/>
                  <a:gd name="connsiteY9" fmla="*/ 1963554 h 4438113"/>
                  <a:gd name="connsiteX10" fmla="*/ 202130 w 5599377"/>
                  <a:gd name="connsiteY10" fmla="*/ 2117558 h 4438113"/>
                  <a:gd name="connsiteX11" fmla="*/ 279132 w 5599377"/>
                  <a:gd name="connsiteY11" fmla="*/ 2300438 h 4438113"/>
                  <a:gd name="connsiteX12" fmla="*/ 336884 w 5599377"/>
                  <a:gd name="connsiteY12" fmla="*/ 2377440 h 4438113"/>
                  <a:gd name="connsiteX13" fmla="*/ 606391 w 5599377"/>
                  <a:gd name="connsiteY13" fmla="*/ 2512194 h 4438113"/>
                  <a:gd name="connsiteX14" fmla="*/ 741145 w 5599377"/>
                  <a:gd name="connsiteY14" fmla="*/ 2569945 h 4438113"/>
                  <a:gd name="connsiteX15" fmla="*/ 789271 w 5599377"/>
                  <a:gd name="connsiteY15" fmla="*/ 2637322 h 4438113"/>
                  <a:gd name="connsiteX16" fmla="*/ 875899 w 5599377"/>
                  <a:gd name="connsiteY16" fmla="*/ 2800952 h 4438113"/>
                  <a:gd name="connsiteX17" fmla="*/ 1049153 w 5599377"/>
                  <a:gd name="connsiteY17" fmla="*/ 2964581 h 4438113"/>
                  <a:gd name="connsiteX18" fmla="*/ 1482290 w 5599377"/>
                  <a:gd name="connsiteY18" fmla="*/ 3137836 h 4438113"/>
                  <a:gd name="connsiteX19" fmla="*/ 1655545 w 5599377"/>
                  <a:gd name="connsiteY19" fmla="*/ 3214838 h 4438113"/>
                  <a:gd name="connsiteX20" fmla="*/ 2030930 w 5599377"/>
                  <a:gd name="connsiteY20" fmla="*/ 3619099 h 4438113"/>
                  <a:gd name="connsiteX21" fmla="*/ 2935705 w 5599377"/>
                  <a:gd name="connsiteY21" fmla="*/ 3753853 h 4438113"/>
                  <a:gd name="connsiteX22" fmla="*/ 3311090 w 5599377"/>
                  <a:gd name="connsiteY22" fmla="*/ 4052236 h 4438113"/>
                  <a:gd name="connsiteX23" fmla="*/ 3599848 w 5599377"/>
                  <a:gd name="connsiteY23" fmla="*/ 4090737 h 4438113"/>
                  <a:gd name="connsiteX24" fmla="*/ 4215865 w 5599377"/>
                  <a:gd name="connsiteY24" fmla="*/ 4254367 h 4438113"/>
                  <a:gd name="connsiteX25" fmla="*/ 4215865 w 5599377"/>
                  <a:gd name="connsiteY25" fmla="*/ 4254367 h 4438113"/>
                  <a:gd name="connsiteX26" fmla="*/ 4591250 w 5599377"/>
                  <a:gd name="connsiteY26" fmla="*/ 4273617 h 4438113"/>
                  <a:gd name="connsiteX27" fmla="*/ 4812631 w 5599377"/>
                  <a:gd name="connsiteY27" fmla="*/ 4427621 h 4438113"/>
                  <a:gd name="connsiteX28" fmla="*/ 4908884 w 5599377"/>
                  <a:gd name="connsiteY28" fmla="*/ 4437247 h 4438113"/>
                  <a:gd name="connsiteX29" fmla="*/ 5419023 w 5599377"/>
                  <a:gd name="connsiteY29" fmla="*/ 4427621 h 4438113"/>
                  <a:gd name="connsiteX30" fmla="*/ 5457524 w 5599377"/>
                  <a:gd name="connsiteY30" fmla="*/ 4408371 h 4438113"/>
                  <a:gd name="connsiteX31" fmla="*/ 5486400 w 5599377"/>
                  <a:gd name="connsiteY31" fmla="*/ 4369870 h 4438113"/>
                  <a:gd name="connsiteX32" fmla="*/ 5534526 w 5599377"/>
                  <a:gd name="connsiteY32" fmla="*/ 4360244 h 4438113"/>
                  <a:gd name="connsiteX33" fmla="*/ 5573027 w 5599377"/>
                  <a:gd name="connsiteY33" fmla="*/ 4350619 h 4438113"/>
                  <a:gd name="connsiteX34" fmla="*/ 5582241 w 5599377"/>
                  <a:gd name="connsiteY34" fmla="*/ 4274254 h 4438113"/>
                  <a:gd name="connsiteX35" fmla="*/ 5583289 w 5599377"/>
                  <a:gd name="connsiteY35" fmla="*/ 4209798 h 4438113"/>
                  <a:gd name="connsiteX36" fmla="*/ 5585161 w 5599377"/>
                  <a:gd name="connsiteY36" fmla="*/ 4081524 h 4438113"/>
                  <a:gd name="connsiteX37" fmla="*/ 5592278 w 5599377"/>
                  <a:gd name="connsiteY37" fmla="*/ 3705726 h 4438113"/>
                  <a:gd name="connsiteX38" fmla="*/ 5592690 w 5599377"/>
                  <a:gd name="connsiteY38" fmla="*/ 3426593 h 4438113"/>
                  <a:gd name="connsiteX39" fmla="*/ 5589357 w 5599377"/>
                  <a:gd name="connsiteY39" fmla="*/ 3173415 h 4438113"/>
                  <a:gd name="connsiteX40" fmla="*/ 5590817 w 5599377"/>
                  <a:gd name="connsiteY40" fmla="*/ 3051209 h 4438113"/>
                  <a:gd name="connsiteX41" fmla="*/ 5592278 w 5599377"/>
                  <a:gd name="connsiteY41" fmla="*/ 2916455 h 4438113"/>
                  <a:gd name="connsiteX42" fmla="*/ 5582652 w 5599377"/>
                  <a:gd name="connsiteY42" fmla="*/ 2040556 h 4438113"/>
                  <a:gd name="connsiteX43" fmla="*/ 5585799 w 5599377"/>
                  <a:gd name="connsiteY43" fmla="*/ 1402779 h 4438113"/>
                  <a:gd name="connsiteX44" fmla="*/ 5582653 w 5599377"/>
                  <a:gd name="connsiteY44" fmla="*/ 1270534 h 4438113"/>
                  <a:gd name="connsiteX45" fmla="*/ 5576996 w 5599377"/>
                  <a:gd name="connsiteY45" fmla="*/ 1133272 h 4438113"/>
                  <a:gd name="connsiteX46" fmla="*/ 5582652 w 5599377"/>
                  <a:gd name="connsiteY46" fmla="*/ 866273 h 4438113"/>
                  <a:gd name="connsiteX47" fmla="*/ 5592277 w 5599377"/>
                  <a:gd name="connsiteY47" fmla="*/ 635268 h 4438113"/>
                  <a:gd name="connsiteX48" fmla="*/ 5553776 w 5599377"/>
                  <a:gd name="connsiteY48" fmla="*/ 413886 h 4438113"/>
                  <a:gd name="connsiteX49" fmla="*/ 5573028 w 5599377"/>
                  <a:gd name="connsiteY49" fmla="*/ 298384 h 4438113"/>
                  <a:gd name="connsiteX50" fmla="*/ 5582653 w 5599377"/>
                  <a:gd name="connsiteY50" fmla="*/ 202131 h 4438113"/>
                  <a:gd name="connsiteX51" fmla="*/ 5563402 w 5599377"/>
                  <a:gd name="connsiteY51" fmla="*/ 77002 h 4438113"/>
                  <a:gd name="connsiteX52" fmla="*/ 5530818 w 5599377"/>
                  <a:gd name="connsiteY52" fmla="*/ 32435 h 4438113"/>
                  <a:gd name="connsiteX53" fmla="*/ 4957010 w 5599377"/>
                  <a:gd name="connsiteY53" fmla="*/ 0 h 4438113"/>
                  <a:gd name="connsiteX54" fmla="*/ 211755 w 5599377"/>
                  <a:gd name="connsiteY54" fmla="*/ 28876 h 4438113"/>
                  <a:gd name="connsiteX55" fmla="*/ 134754 w 5599377"/>
                  <a:gd name="connsiteY55" fmla="*/ 28876 h 4438113"/>
                  <a:gd name="connsiteX56" fmla="*/ 57751 w 5599377"/>
                  <a:gd name="connsiteY56" fmla="*/ 317634 h 4438113"/>
                  <a:gd name="connsiteX57" fmla="*/ 48126 w 5599377"/>
                  <a:gd name="connsiteY57" fmla="*/ 375385 h 4438113"/>
                  <a:gd name="connsiteX58" fmla="*/ 77002 w 5599377"/>
                  <a:gd name="connsiteY58" fmla="*/ 442762 h 4438113"/>
                  <a:gd name="connsiteX59" fmla="*/ 96252 w 5599377"/>
                  <a:gd name="connsiteY59" fmla="*/ 548640 h 4438113"/>
                  <a:gd name="connsiteX60" fmla="*/ 125128 w 5599377"/>
                  <a:gd name="connsiteY60" fmla="*/ 567891 h 4438113"/>
                  <a:gd name="connsiteX0" fmla="*/ 125128 w 5599377"/>
                  <a:gd name="connsiteY0" fmla="*/ 567891 h 4438113"/>
                  <a:gd name="connsiteX1" fmla="*/ 96252 w 5599377"/>
                  <a:gd name="connsiteY1" fmla="*/ 616017 h 4438113"/>
                  <a:gd name="connsiteX2" fmla="*/ 67377 w 5599377"/>
                  <a:gd name="connsiteY2" fmla="*/ 789272 h 4438113"/>
                  <a:gd name="connsiteX3" fmla="*/ 77002 w 5599377"/>
                  <a:gd name="connsiteY3" fmla="*/ 904775 h 4438113"/>
                  <a:gd name="connsiteX4" fmla="*/ 86627 w 5599377"/>
                  <a:gd name="connsiteY4" fmla="*/ 943276 h 4438113"/>
                  <a:gd name="connsiteX5" fmla="*/ 105878 w 5599377"/>
                  <a:gd name="connsiteY5" fmla="*/ 1049154 h 4438113"/>
                  <a:gd name="connsiteX6" fmla="*/ 77002 w 5599377"/>
                  <a:gd name="connsiteY6" fmla="*/ 1135781 h 4438113"/>
                  <a:gd name="connsiteX7" fmla="*/ 0 w 5599377"/>
                  <a:gd name="connsiteY7" fmla="*/ 1270535 h 4438113"/>
                  <a:gd name="connsiteX8" fmla="*/ 19250 w 5599377"/>
                  <a:gd name="connsiteY8" fmla="*/ 1636295 h 4438113"/>
                  <a:gd name="connsiteX9" fmla="*/ 125128 w 5599377"/>
                  <a:gd name="connsiteY9" fmla="*/ 1963554 h 4438113"/>
                  <a:gd name="connsiteX10" fmla="*/ 202130 w 5599377"/>
                  <a:gd name="connsiteY10" fmla="*/ 2117558 h 4438113"/>
                  <a:gd name="connsiteX11" fmla="*/ 279132 w 5599377"/>
                  <a:gd name="connsiteY11" fmla="*/ 2300438 h 4438113"/>
                  <a:gd name="connsiteX12" fmla="*/ 336884 w 5599377"/>
                  <a:gd name="connsiteY12" fmla="*/ 2377440 h 4438113"/>
                  <a:gd name="connsiteX13" fmla="*/ 606391 w 5599377"/>
                  <a:gd name="connsiteY13" fmla="*/ 2512194 h 4438113"/>
                  <a:gd name="connsiteX14" fmla="*/ 741145 w 5599377"/>
                  <a:gd name="connsiteY14" fmla="*/ 2569945 h 4438113"/>
                  <a:gd name="connsiteX15" fmla="*/ 789271 w 5599377"/>
                  <a:gd name="connsiteY15" fmla="*/ 2637322 h 4438113"/>
                  <a:gd name="connsiteX16" fmla="*/ 875899 w 5599377"/>
                  <a:gd name="connsiteY16" fmla="*/ 2800952 h 4438113"/>
                  <a:gd name="connsiteX17" fmla="*/ 1049153 w 5599377"/>
                  <a:gd name="connsiteY17" fmla="*/ 2964581 h 4438113"/>
                  <a:gd name="connsiteX18" fmla="*/ 1482290 w 5599377"/>
                  <a:gd name="connsiteY18" fmla="*/ 3137836 h 4438113"/>
                  <a:gd name="connsiteX19" fmla="*/ 1655545 w 5599377"/>
                  <a:gd name="connsiteY19" fmla="*/ 3214838 h 4438113"/>
                  <a:gd name="connsiteX20" fmla="*/ 2030930 w 5599377"/>
                  <a:gd name="connsiteY20" fmla="*/ 3619099 h 4438113"/>
                  <a:gd name="connsiteX21" fmla="*/ 2935705 w 5599377"/>
                  <a:gd name="connsiteY21" fmla="*/ 3753853 h 4438113"/>
                  <a:gd name="connsiteX22" fmla="*/ 3311090 w 5599377"/>
                  <a:gd name="connsiteY22" fmla="*/ 4052236 h 4438113"/>
                  <a:gd name="connsiteX23" fmla="*/ 3599848 w 5599377"/>
                  <a:gd name="connsiteY23" fmla="*/ 4090737 h 4438113"/>
                  <a:gd name="connsiteX24" fmla="*/ 4215865 w 5599377"/>
                  <a:gd name="connsiteY24" fmla="*/ 4254367 h 4438113"/>
                  <a:gd name="connsiteX25" fmla="*/ 4215865 w 5599377"/>
                  <a:gd name="connsiteY25" fmla="*/ 4254367 h 4438113"/>
                  <a:gd name="connsiteX26" fmla="*/ 4591250 w 5599377"/>
                  <a:gd name="connsiteY26" fmla="*/ 4273617 h 4438113"/>
                  <a:gd name="connsiteX27" fmla="*/ 4812631 w 5599377"/>
                  <a:gd name="connsiteY27" fmla="*/ 4427621 h 4438113"/>
                  <a:gd name="connsiteX28" fmla="*/ 4908884 w 5599377"/>
                  <a:gd name="connsiteY28" fmla="*/ 4437247 h 4438113"/>
                  <a:gd name="connsiteX29" fmla="*/ 5419023 w 5599377"/>
                  <a:gd name="connsiteY29" fmla="*/ 4427621 h 4438113"/>
                  <a:gd name="connsiteX30" fmla="*/ 5457524 w 5599377"/>
                  <a:gd name="connsiteY30" fmla="*/ 4408371 h 4438113"/>
                  <a:gd name="connsiteX31" fmla="*/ 5486400 w 5599377"/>
                  <a:gd name="connsiteY31" fmla="*/ 4369870 h 4438113"/>
                  <a:gd name="connsiteX32" fmla="*/ 5534526 w 5599377"/>
                  <a:gd name="connsiteY32" fmla="*/ 4360244 h 4438113"/>
                  <a:gd name="connsiteX33" fmla="*/ 5573027 w 5599377"/>
                  <a:gd name="connsiteY33" fmla="*/ 4350619 h 4438113"/>
                  <a:gd name="connsiteX34" fmla="*/ 5582241 w 5599377"/>
                  <a:gd name="connsiteY34" fmla="*/ 4274254 h 4438113"/>
                  <a:gd name="connsiteX35" fmla="*/ 5583289 w 5599377"/>
                  <a:gd name="connsiteY35" fmla="*/ 4209798 h 4438113"/>
                  <a:gd name="connsiteX36" fmla="*/ 5585161 w 5599377"/>
                  <a:gd name="connsiteY36" fmla="*/ 4081524 h 4438113"/>
                  <a:gd name="connsiteX37" fmla="*/ 5592278 w 5599377"/>
                  <a:gd name="connsiteY37" fmla="*/ 3705726 h 4438113"/>
                  <a:gd name="connsiteX38" fmla="*/ 5592690 w 5599377"/>
                  <a:gd name="connsiteY38" fmla="*/ 3426593 h 4438113"/>
                  <a:gd name="connsiteX39" fmla="*/ 5589357 w 5599377"/>
                  <a:gd name="connsiteY39" fmla="*/ 3173415 h 4438113"/>
                  <a:gd name="connsiteX40" fmla="*/ 5590817 w 5599377"/>
                  <a:gd name="connsiteY40" fmla="*/ 3051209 h 4438113"/>
                  <a:gd name="connsiteX41" fmla="*/ 5592278 w 5599377"/>
                  <a:gd name="connsiteY41" fmla="*/ 2916455 h 4438113"/>
                  <a:gd name="connsiteX42" fmla="*/ 5582652 w 5599377"/>
                  <a:gd name="connsiteY42" fmla="*/ 2040556 h 4438113"/>
                  <a:gd name="connsiteX43" fmla="*/ 5585799 w 5599377"/>
                  <a:gd name="connsiteY43" fmla="*/ 1402779 h 4438113"/>
                  <a:gd name="connsiteX44" fmla="*/ 5582653 w 5599377"/>
                  <a:gd name="connsiteY44" fmla="*/ 1270534 h 4438113"/>
                  <a:gd name="connsiteX45" fmla="*/ 5576996 w 5599377"/>
                  <a:gd name="connsiteY45" fmla="*/ 1133272 h 4438113"/>
                  <a:gd name="connsiteX46" fmla="*/ 5582652 w 5599377"/>
                  <a:gd name="connsiteY46" fmla="*/ 866273 h 4438113"/>
                  <a:gd name="connsiteX47" fmla="*/ 5592277 w 5599377"/>
                  <a:gd name="connsiteY47" fmla="*/ 635268 h 4438113"/>
                  <a:gd name="connsiteX48" fmla="*/ 5553776 w 5599377"/>
                  <a:gd name="connsiteY48" fmla="*/ 413886 h 4438113"/>
                  <a:gd name="connsiteX49" fmla="*/ 5573028 w 5599377"/>
                  <a:gd name="connsiteY49" fmla="*/ 298384 h 4438113"/>
                  <a:gd name="connsiteX50" fmla="*/ 5582653 w 5599377"/>
                  <a:gd name="connsiteY50" fmla="*/ 202131 h 4438113"/>
                  <a:gd name="connsiteX51" fmla="*/ 5563402 w 5599377"/>
                  <a:gd name="connsiteY51" fmla="*/ 77002 h 4438113"/>
                  <a:gd name="connsiteX52" fmla="*/ 5530818 w 5599377"/>
                  <a:gd name="connsiteY52" fmla="*/ 32435 h 4438113"/>
                  <a:gd name="connsiteX53" fmla="*/ 4957010 w 5599377"/>
                  <a:gd name="connsiteY53" fmla="*/ 0 h 4438113"/>
                  <a:gd name="connsiteX54" fmla="*/ 211755 w 5599377"/>
                  <a:gd name="connsiteY54" fmla="*/ 28876 h 4438113"/>
                  <a:gd name="connsiteX55" fmla="*/ 134754 w 5599377"/>
                  <a:gd name="connsiteY55" fmla="*/ 28876 h 4438113"/>
                  <a:gd name="connsiteX56" fmla="*/ 57751 w 5599377"/>
                  <a:gd name="connsiteY56" fmla="*/ 317634 h 4438113"/>
                  <a:gd name="connsiteX57" fmla="*/ 48126 w 5599377"/>
                  <a:gd name="connsiteY57" fmla="*/ 375385 h 4438113"/>
                  <a:gd name="connsiteX58" fmla="*/ 77002 w 5599377"/>
                  <a:gd name="connsiteY58" fmla="*/ 442762 h 4438113"/>
                  <a:gd name="connsiteX59" fmla="*/ 96252 w 5599377"/>
                  <a:gd name="connsiteY59" fmla="*/ 548640 h 4438113"/>
                  <a:gd name="connsiteX60" fmla="*/ 125128 w 5599377"/>
                  <a:gd name="connsiteY60" fmla="*/ 567891 h 4438113"/>
                  <a:gd name="connsiteX0" fmla="*/ 125128 w 5599377"/>
                  <a:gd name="connsiteY0" fmla="*/ 567891 h 4438113"/>
                  <a:gd name="connsiteX1" fmla="*/ 96252 w 5599377"/>
                  <a:gd name="connsiteY1" fmla="*/ 616017 h 4438113"/>
                  <a:gd name="connsiteX2" fmla="*/ 67377 w 5599377"/>
                  <a:gd name="connsiteY2" fmla="*/ 789272 h 4438113"/>
                  <a:gd name="connsiteX3" fmla="*/ 77002 w 5599377"/>
                  <a:gd name="connsiteY3" fmla="*/ 904775 h 4438113"/>
                  <a:gd name="connsiteX4" fmla="*/ 86627 w 5599377"/>
                  <a:gd name="connsiteY4" fmla="*/ 943276 h 4438113"/>
                  <a:gd name="connsiteX5" fmla="*/ 105878 w 5599377"/>
                  <a:gd name="connsiteY5" fmla="*/ 1049154 h 4438113"/>
                  <a:gd name="connsiteX6" fmla="*/ 77002 w 5599377"/>
                  <a:gd name="connsiteY6" fmla="*/ 1135781 h 4438113"/>
                  <a:gd name="connsiteX7" fmla="*/ 0 w 5599377"/>
                  <a:gd name="connsiteY7" fmla="*/ 1270535 h 4438113"/>
                  <a:gd name="connsiteX8" fmla="*/ 19250 w 5599377"/>
                  <a:gd name="connsiteY8" fmla="*/ 1636295 h 4438113"/>
                  <a:gd name="connsiteX9" fmla="*/ 125128 w 5599377"/>
                  <a:gd name="connsiteY9" fmla="*/ 1963554 h 4438113"/>
                  <a:gd name="connsiteX10" fmla="*/ 202130 w 5599377"/>
                  <a:gd name="connsiteY10" fmla="*/ 2117558 h 4438113"/>
                  <a:gd name="connsiteX11" fmla="*/ 279132 w 5599377"/>
                  <a:gd name="connsiteY11" fmla="*/ 2300438 h 4438113"/>
                  <a:gd name="connsiteX12" fmla="*/ 336884 w 5599377"/>
                  <a:gd name="connsiteY12" fmla="*/ 2377440 h 4438113"/>
                  <a:gd name="connsiteX13" fmla="*/ 606391 w 5599377"/>
                  <a:gd name="connsiteY13" fmla="*/ 2512194 h 4438113"/>
                  <a:gd name="connsiteX14" fmla="*/ 741145 w 5599377"/>
                  <a:gd name="connsiteY14" fmla="*/ 2569945 h 4438113"/>
                  <a:gd name="connsiteX15" fmla="*/ 789271 w 5599377"/>
                  <a:gd name="connsiteY15" fmla="*/ 2637322 h 4438113"/>
                  <a:gd name="connsiteX16" fmla="*/ 875899 w 5599377"/>
                  <a:gd name="connsiteY16" fmla="*/ 2800952 h 4438113"/>
                  <a:gd name="connsiteX17" fmla="*/ 1049153 w 5599377"/>
                  <a:gd name="connsiteY17" fmla="*/ 2964581 h 4438113"/>
                  <a:gd name="connsiteX18" fmla="*/ 1482290 w 5599377"/>
                  <a:gd name="connsiteY18" fmla="*/ 3137836 h 4438113"/>
                  <a:gd name="connsiteX19" fmla="*/ 1655545 w 5599377"/>
                  <a:gd name="connsiteY19" fmla="*/ 3214838 h 4438113"/>
                  <a:gd name="connsiteX20" fmla="*/ 2030930 w 5599377"/>
                  <a:gd name="connsiteY20" fmla="*/ 3619099 h 4438113"/>
                  <a:gd name="connsiteX21" fmla="*/ 2935705 w 5599377"/>
                  <a:gd name="connsiteY21" fmla="*/ 3753853 h 4438113"/>
                  <a:gd name="connsiteX22" fmla="*/ 3311090 w 5599377"/>
                  <a:gd name="connsiteY22" fmla="*/ 4052236 h 4438113"/>
                  <a:gd name="connsiteX23" fmla="*/ 3599848 w 5599377"/>
                  <a:gd name="connsiteY23" fmla="*/ 4090737 h 4438113"/>
                  <a:gd name="connsiteX24" fmla="*/ 4215865 w 5599377"/>
                  <a:gd name="connsiteY24" fmla="*/ 4254367 h 4438113"/>
                  <a:gd name="connsiteX25" fmla="*/ 4215865 w 5599377"/>
                  <a:gd name="connsiteY25" fmla="*/ 4254367 h 4438113"/>
                  <a:gd name="connsiteX26" fmla="*/ 4591250 w 5599377"/>
                  <a:gd name="connsiteY26" fmla="*/ 4273617 h 4438113"/>
                  <a:gd name="connsiteX27" fmla="*/ 4812631 w 5599377"/>
                  <a:gd name="connsiteY27" fmla="*/ 4427621 h 4438113"/>
                  <a:gd name="connsiteX28" fmla="*/ 4908884 w 5599377"/>
                  <a:gd name="connsiteY28" fmla="*/ 4437247 h 4438113"/>
                  <a:gd name="connsiteX29" fmla="*/ 5419023 w 5599377"/>
                  <a:gd name="connsiteY29" fmla="*/ 4427621 h 4438113"/>
                  <a:gd name="connsiteX30" fmla="*/ 5457524 w 5599377"/>
                  <a:gd name="connsiteY30" fmla="*/ 4408371 h 4438113"/>
                  <a:gd name="connsiteX31" fmla="*/ 5486400 w 5599377"/>
                  <a:gd name="connsiteY31" fmla="*/ 4369870 h 4438113"/>
                  <a:gd name="connsiteX32" fmla="*/ 5534526 w 5599377"/>
                  <a:gd name="connsiteY32" fmla="*/ 4360244 h 4438113"/>
                  <a:gd name="connsiteX33" fmla="*/ 5573027 w 5599377"/>
                  <a:gd name="connsiteY33" fmla="*/ 4350619 h 4438113"/>
                  <a:gd name="connsiteX34" fmla="*/ 5582241 w 5599377"/>
                  <a:gd name="connsiteY34" fmla="*/ 4274254 h 4438113"/>
                  <a:gd name="connsiteX35" fmla="*/ 5583289 w 5599377"/>
                  <a:gd name="connsiteY35" fmla="*/ 4209798 h 4438113"/>
                  <a:gd name="connsiteX36" fmla="*/ 5585161 w 5599377"/>
                  <a:gd name="connsiteY36" fmla="*/ 4081524 h 4438113"/>
                  <a:gd name="connsiteX37" fmla="*/ 5592278 w 5599377"/>
                  <a:gd name="connsiteY37" fmla="*/ 3705726 h 4438113"/>
                  <a:gd name="connsiteX38" fmla="*/ 5592690 w 5599377"/>
                  <a:gd name="connsiteY38" fmla="*/ 3426593 h 4438113"/>
                  <a:gd name="connsiteX39" fmla="*/ 5589357 w 5599377"/>
                  <a:gd name="connsiteY39" fmla="*/ 3173415 h 4438113"/>
                  <a:gd name="connsiteX40" fmla="*/ 5590817 w 5599377"/>
                  <a:gd name="connsiteY40" fmla="*/ 3051209 h 4438113"/>
                  <a:gd name="connsiteX41" fmla="*/ 5592278 w 5599377"/>
                  <a:gd name="connsiteY41" fmla="*/ 2916455 h 4438113"/>
                  <a:gd name="connsiteX42" fmla="*/ 5582652 w 5599377"/>
                  <a:gd name="connsiteY42" fmla="*/ 2040556 h 4438113"/>
                  <a:gd name="connsiteX43" fmla="*/ 5585799 w 5599377"/>
                  <a:gd name="connsiteY43" fmla="*/ 1402779 h 4438113"/>
                  <a:gd name="connsiteX44" fmla="*/ 5582653 w 5599377"/>
                  <a:gd name="connsiteY44" fmla="*/ 1270534 h 4438113"/>
                  <a:gd name="connsiteX45" fmla="*/ 5576996 w 5599377"/>
                  <a:gd name="connsiteY45" fmla="*/ 1133272 h 4438113"/>
                  <a:gd name="connsiteX46" fmla="*/ 5582652 w 5599377"/>
                  <a:gd name="connsiteY46" fmla="*/ 866273 h 4438113"/>
                  <a:gd name="connsiteX47" fmla="*/ 5592277 w 5599377"/>
                  <a:gd name="connsiteY47" fmla="*/ 635268 h 4438113"/>
                  <a:gd name="connsiteX48" fmla="*/ 5553776 w 5599377"/>
                  <a:gd name="connsiteY48" fmla="*/ 413886 h 4438113"/>
                  <a:gd name="connsiteX49" fmla="*/ 5573028 w 5599377"/>
                  <a:gd name="connsiteY49" fmla="*/ 298384 h 4438113"/>
                  <a:gd name="connsiteX50" fmla="*/ 5582653 w 5599377"/>
                  <a:gd name="connsiteY50" fmla="*/ 202131 h 4438113"/>
                  <a:gd name="connsiteX51" fmla="*/ 5563402 w 5599377"/>
                  <a:gd name="connsiteY51" fmla="*/ 77002 h 4438113"/>
                  <a:gd name="connsiteX52" fmla="*/ 5584188 w 5599377"/>
                  <a:gd name="connsiteY52" fmla="*/ 39551 h 4438113"/>
                  <a:gd name="connsiteX53" fmla="*/ 4957010 w 5599377"/>
                  <a:gd name="connsiteY53" fmla="*/ 0 h 4438113"/>
                  <a:gd name="connsiteX54" fmla="*/ 211755 w 5599377"/>
                  <a:gd name="connsiteY54" fmla="*/ 28876 h 4438113"/>
                  <a:gd name="connsiteX55" fmla="*/ 134754 w 5599377"/>
                  <a:gd name="connsiteY55" fmla="*/ 28876 h 4438113"/>
                  <a:gd name="connsiteX56" fmla="*/ 57751 w 5599377"/>
                  <a:gd name="connsiteY56" fmla="*/ 317634 h 4438113"/>
                  <a:gd name="connsiteX57" fmla="*/ 48126 w 5599377"/>
                  <a:gd name="connsiteY57" fmla="*/ 375385 h 4438113"/>
                  <a:gd name="connsiteX58" fmla="*/ 77002 w 5599377"/>
                  <a:gd name="connsiteY58" fmla="*/ 442762 h 4438113"/>
                  <a:gd name="connsiteX59" fmla="*/ 96252 w 5599377"/>
                  <a:gd name="connsiteY59" fmla="*/ 548640 h 4438113"/>
                  <a:gd name="connsiteX60" fmla="*/ 125128 w 5599377"/>
                  <a:gd name="connsiteY60" fmla="*/ 567891 h 4438113"/>
                  <a:gd name="connsiteX0" fmla="*/ 125128 w 5599377"/>
                  <a:gd name="connsiteY0" fmla="*/ 567891 h 4438113"/>
                  <a:gd name="connsiteX1" fmla="*/ 96252 w 5599377"/>
                  <a:gd name="connsiteY1" fmla="*/ 616017 h 4438113"/>
                  <a:gd name="connsiteX2" fmla="*/ 67377 w 5599377"/>
                  <a:gd name="connsiteY2" fmla="*/ 789272 h 4438113"/>
                  <a:gd name="connsiteX3" fmla="*/ 77002 w 5599377"/>
                  <a:gd name="connsiteY3" fmla="*/ 904775 h 4438113"/>
                  <a:gd name="connsiteX4" fmla="*/ 86627 w 5599377"/>
                  <a:gd name="connsiteY4" fmla="*/ 943276 h 4438113"/>
                  <a:gd name="connsiteX5" fmla="*/ 105878 w 5599377"/>
                  <a:gd name="connsiteY5" fmla="*/ 1049154 h 4438113"/>
                  <a:gd name="connsiteX6" fmla="*/ 77002 w 5599377"/>
                  <a:gd name="connsiteY6" fmla="*/ 1135781 h 4438113"/>
                  <a:gd name="connsiteX7" fmla="*/ 0 w 5599377"/>
                  <a:gd name="connsiteY7" fmla="*/ 1270535 h 4438113"/>
                  <a:gd name="connsiteX8" fmla="*/ 19250 w 5599377"/>
                  <a:gd name="connsiteY8" fmla="*/ 1636295 h 4438113"/>
                  <a:gd name="connsiteX9" fmla="*/ 125128 w 5599377"/>
                  <a:gd name="connsiteY9" fmla="*/ 1963554 h 4438113"/>
                  <a:gd name="connsiteX10" fmla="*/ 202130 w 5599377"/>
                  <a:gd name="connsiteY10" fmla="*/ 2117558 h 4438113"/>
                  <a:gd name="connsiteX11" fmla="*/ 279132 w 5599377"/>
                  <a:gd name="connsiteY11" fmla="*/ 2300438 h 4438113"/>
                  <a:gd name="connsiteX12" fmla="*/ 336884 w 5599377"/>
                  <a:gd name="connsiteY12" fmla="*/ 2377440 h 4438113"/>
                  <a:gd name="connsiteX13" fmla="*/ 606391 w 5599377"/>
                  <a:gd name="connsiteY13" fmla="*/ 2512194 h 4438113"/>
                  <a:gd name="connsiteX14" fmla="*/ 741145 w 5599377"/>
                  <a:gd name="connsiteY14" fmla="*/ 2569945 h 4438113"/>
                  <a:gd name="connsiteX15" fmla="*/ 789271 w 5599377"/>
                  <a:gd name="connsiteY15" fmla="*/ 2637322 h 4438113"/>
                  <a:gd name="connsiteX16" fmla="*/ 875899 w 5599377"/>
                  <a:gd name="connsiteY16" fmla="*/ 2800952 h 4438113"/>
                  <a:gd name="connsiteX17" fmla="*/ 1049153 w 5599377"/>
                  <a:gd name="connsiteY17" fmla="*/ 2964581 h 4438113"/>
                  <a:gd name="connsiteX18" fmla="*/ 1482290 w 5599377"/>
                  <a:gd name="connsiteY18" fmla="*/ 3137836 h 4438113"/>
                  <a:gd name="connsiteX19" fmla="*/ 1655545 w 5599377"/>
                  <a:gd name="connsiteY19" fmla="*/ 3214838 h 4438113"/>
                  <a:gd name="connsiteX20" fmla="*/ 2030930 w 5599377"/>
                  <a:gd name="connsiteY20" fmla="*/ 3619099 h 4438113"/>
                  <a:gd name="connsiteX21" fmla="*/ 2935705 w 5599377"/>
                  <a:gd name="connsiteY21" fmla="*/ 3753853 h 4438113"/>
                  <a:gd name="connsiteX22" fmla="*/ 3311090 w 5599377"/>
                  <a:gd name="connsiteY22" fmla="*/ 4052236 h 4438113"/>
                  <a:gd name="connsiteX23" fmla="*/ 3599848 w 5599377"/>
                  <a:gd name="connsiteY23" fmla="*/ 4090737 h 4438113"/>
                  <a:gd name="connsiteX24" fmla="*/ 4215865 w 5599377"/>
                  <a:gd name="connsiteY24" fmla="*/ 4254367 h 4438113"/>
                  <a:gd name="connsiteX25" fmla="*/ 4215865 w 5599377"/>
                  <a:gd name="connsiteY25" fmla="*/ 4254367 h 4438113"/>
                  <a:gd name="connsiteX26" fmla="*/ 4591250 w 5599377"/>
                  <a:gd name="connsiteY26" fmla="*/ 4273617 h 4438113"/>
                  <a:gd name="connsiteX27" fmla="*/ 4812631 w 5599377"/>
                  <a:gd name="connsiteY27" fmla="*/ 4427621 h 4438113"/>
                  <a:gd name="connsiteX28" fmla="*/ 4908884 w 5599377"/>
                  <a:gd name="connsiteY28" fmla="*/ 4437247 h 4438113"/>
                  <a:gd name="connsiteX29" fmla="*/ 5419023 w 5599377"/>
                  <a:gd name="connsiteY29" fmla="*/ 4427621 h 4438113"/>
                  <a:gd name="connsiteX30" fmla="*/ 5457524 w 5599377"/>
                  <a:gd name="connsiteY30" fmla="*/ 4408371 h 4438113"/>
                  <a:gd name="connsiteX31" fmla="*/ 5486400 w 5599377"/>
                  <a:gd name="connsiteY31" fmla="*/ 4369870 h 4438113"/>
                  <a:gd name="connsiteX32" fmla="*/ 5534526 w 5599377"/>
                  <a:gd name="connsiteY32" fmla="*/ 4360244 h 4438113"/>
                  <a:gd name="connsiteX33" fmla="*/ 5573027 w 5599377"/>
                  <a:gd name="connsiteY33" fmla="*/ 4350619 h 4438113"/>
                  <a:gd name="connsiteX34" fmla="*/ 5582241 w 5599377"/>
                  <a:gd name="connsiteY34" fmla="*/ 4274254 h 4438113"/>
                  <a:gd name="connsiteX35" fmla="*/ 5583289 w 5599377"/>
                  <a:gd name="connsiteY35" fmla="*/ 4209798 h 4438113"/>
                  <a:gd name="connsiteX36" fmla="*/ 5585161 w 5599377"/>
                  <a:gd name="connsiteY36" fmla="*/ 4081524 h 4438113"/>
                  <a:gd name="connsiteX37" fmla="*/ 5592278 w 5599377"/>
                  <a:gd name="connsiteY37" fmla="*/ 3705726 h 4438113"/>
                  <a:gd name="connsiteX38" fmla="*/ 5592690 w 5599377"/>
                  <a:gd name="connsiteY38" fmla="*/ 3426593 h 4438113"/>
                  <a:gd name="connsiteX39" fmla="*/ 5589357 w 5599377"/>
                  <a:gd name="connsiteY39" fmla="*/ 3173415 h 4438113"/>
                  <a:gd name="connsiteX40" fmla="*/ 5590817 w 5599377"/>
                  <a:gd name="connsiteY40" fmla="*/ 3051209 h 4438113"/>
                  <a:gd name="connsiteX41" fmla="*/ 5592278 w 5599377"/>
                  <a:gd name="connsiteY41" fmla="*/ 2916455 h 4438113"/>
                  <a:gd name="connsiteX42" fmla="*/ 5582652 w 5599377"/>
                  <a:gd name="connsiteY42" fmla="*/ 2040556 h 4438113"/>
                  <a:gd name="connsiteX43" fmla="*/ 5585799 w 5599377"/>
                  <a:gd name="connsiteY43" fmla="*/ 1402779 h 4438113"/>
                  <a:gd name="connsiteX44" fmla="*/ 5582653 w 5599377"/>
                  <a:gd name="connsiteY44" fmla="*/ 1270534 h 4438113"/>
                  <a:gd name="connsiteX45" fmla="*/ 5576996 w 5599377"/>
                  <a:gd name="connsiteY45" fmla="*/ 1133272 h 4438113"/>
                  <a:gd name="connsiteX46" fmla="*/ 5582652 w 5599377"/>
                  <a:gd name="connsiteY46" fmla="*/ 866273 h 4438113"/>
                  <a:gd name="connsiteX47" fmla="*/ 5592277 w 5599377"/>
                  <a:gd name="connsiteY47" fmla="*/ 635268 h 4438113"/>
                  <a:gd name="connsiteX48" fmla="*/ 5553776 w 5599377"/>
                  <a:gd name="connsiteY48" fmla="*/ 413886 h 4438113"/>
                  <a:gd name="connsiteX49" fmla="*/ 5573028 w 5599377"/>
                  <a:gd name="connsiteY49" fmla="*/ 298384 h 4438113"/>
                  <a:gd name="connsiteX50" fmla="*/ 5582653 w 5599377"/>
                  <a:gd name="connsiteY50" fmla="*/ 202131 h 4438113"/>
                  <a:gd name="connsiteX51" fmla="*/ 5563402 w 5599377"/>
                  <a:gd name="connsiteY51" fmla="*/ 77002 h 4438113"/>
                  <a:gd name="connsiteX52" fmla="*/ 5584188 w 5599377"/>
                  <a:gd name="connsiteY52" fmla="*/ 39551 h 4438113"/>
                  <a:gd name="connsiteX53" fmla="*/ 4957010 w 5599377"/>
                  <a:gd name="connsiteY53" fmla="*/ 0 h 4438113"/>
                  <a:gd name="connsiteX54" fmla="*/ 211755 w 5599377"/>
                  <a:gd name="connsiteY54" fmla="*/ 28876 h 4438113"/>
                  <a:gd name="connsiteX55" fmla="*/ 134754 w 5599377"/>
                  <a:gd name="connsiteY55" fmla="*/ 28876 h 4438113"/>
                  <a:gd name="connsiteX56" fmla="*/ 57751 w 5599377"/>
                  <a:gd name="connsiteY56" fmla="*/ 317634 h 4438113"/>
                  <a:gd name="connsiteX57" fmla="*/ 48126 w 5599377"/>
                  <a:gd name="connsiteY57" fmla="*/ 375385 h 4438113"/>
                  <a:gd name="connsiteX58" fmla="*/ 77002 w 5599377"/>
                  <a:gd name="connsiteY58" fmla="*/ 442762 h 4438113"/>
                  <a:gd name="connsiteX59" fmla="*/ 96252 w 5599377"/>
                  <a:gd name="connsiteY59" fmla="*/ 548640 h 4438113"/>
                  <a:gd name="connsiteX60" fmla="*/ 125128 w 5599377"/>
                  <a:gd name="connsiteY60" fmla="*/ 567891 h 4438113"/>
                  <a:gd name="connsiteX0" fmla="*/ 125128 w 5599377"/>
                  <a:gd name="connsiteY0" fmla="*/ 567891 h 4438113"/>
                  <a:gd name="connsiteX1" fmla="*/ 96252 w 5599377"/>
                  <a:gd name="connsiteY1" fmla="*/ 616017 h 4438113"/>
                  <a:gd name="connsiteX2" fmla="*/ 67377 w 5599377"/>
                  <a:gd name="connsiteY2" fmla="*/ 789272 h 4438113"/>
                  <a:gd name="connsiteX3" fmla="*/ 77002 w 5599377"/>
                  <a:gd name="connsiteY3" fmla="*/ 904775 h 4438113"/>
                  <a:gd name="connsiteX4" fmla="*/ 86627 w 5599377"/>
                  <a:gd name="connsiteY4" fmla="*/ 943276 h 4438113"/>
                  <a:gd name="connsiteX5" fmla="*/ 105878 w 5599377"/>
                  <a:gd name="connsiteY5" fmla="*/ 1049154 h 4438113"/>
                  <a:gd name="connsiteX6" fmla="*/ 77002 w 5599377"/>
                  <a:gd name="connsiteY6" fmla="*/ 1135781 h 4438113"/>
                  <a:gd name="connsiteX7" fmla="*/ 0 w 5599377"/>
                  <a:gd name="connsiteY7" fmla="*/ 1270535 h 4438113"/>
                  <a:gd name="connsiteX8" fmla="*/ 19250 w 5599377"/>
                  <a:gd name="connsiteY8" fmla="*/ 1636295 h 4438113"/>
                  <a:gd name="connsiteX9" fmla="*/ 125128 w 5599377"/>
                  <a:gd name="connsiteY9" fmla="*/ 1963554 h 4438113"/>
                  <a:gd name="connsiteX10" fmla="*/ 202130 w 5599377"/>
                  <a:gd name="connsiteY10" fmla="*/ 2117558 h 4438113"/>
                  <a:gd name="connsiteX11" fmla="*/ 279132 w 5599377"/>
                  <a:gd name="connsiteY11" fmla="*/ 2300438 h 4438113"/>
                  <a:gd name="connsiteX12" fmla="*/ 336884 w 5599377"/>
                  <a:gd name="connsiteY12" fmla="*/ 2377440 h 4438113"/>
                  <a:gd name="connsiteX13" fmla="*/ 606391 w 5599377"/>
                  <a:gd name="connsiteY13" fmla="*/ 2512194 h 4438113"/>
                  <a:gd name="connsiteX14" fmla="*/ 741145 w 5599377"/>
                  <a:gd name="connsiteY14" fmla="*/ 2569945 h 4438113"/>
                  <a:gd name="connsiteX15" fmla="*/ 789271 w 5599377"/>
                  <a:gd name="connsiteY15" fmla="*/ 2637322 h 4438113"/>
                  <a:gd name="connsiteX16" fmla="*/ 875899 w 5599377"/>
                  <a:gd name="connsiteY16" fmla="*/ 2800952 h 4438113"/>
                  <a:gd name="connsiteX17" fmla="*/ 1049153 w 5599377"/>
                  <a:gd name="connsiteY17" fmla="*/ 2964581 h 4438113"/>
                  <a:gd name="connsiteX18" fmla="*/ 1482290 w 5599377"/>
                  <a:gd name="connsiteY18" fmla="*/ 3137836 h 4438113"/>
                  <a:gd name="connsiteX19" fmla="*/ 1655545 w 5599377"/>
                  <a:gd name="connsiteY19" fmla="*/ 3214838 h 4438113"/>
                  <a:gd name="connsiteX20" fmla="*/ 2030930 w 5599377"/>
                  <a:gd name="connsiteY20" fmla="*/ 3619099 h 4438113"/>
                  <a:gd name="connsiteX21" fmla="*/ 2935705 w 5599377"/>
                  <a:gd name="connsiteY21" fmla="*/ 3753853 h 4438113"/>
                  <a:gd name="connsiteX22" fmla="*/ 3311090 w 5599377"/>
                  <a:gd name="connsiteY22" fmla="*/ 4052236 h 4438113"/>
                  <a:gd name="connsiteX23" fmla="*/ 3599848 w 5599377"/>
                  <a:gd name="connsiteY23" fmla="*/ 4090737 h 4438113"/>
                  <a:gd name="connsiteX24" fmla="*/ 4215865 w 5599377"/>
                  <a:gd name="connsiteY24" fmla="*/ 4254367 h 4438113"/>
                  <a:gd name="connsiteX25" fmla="*/ 4215865 w 5599377"/>
                  <a:gd name="connsiteY25" fmla="*/ 4254367 h 4438113"/>
                  <a:gd name="connsiteX26" fmla="*/ 4591250 w 5599377"/>
                  <a:gd name="connsiteY26" fmla="*/ 4273617 h 4438113"/>
                  <a:gd name="connsiteX27" fmla="*/ 4812631 w 5599377"/>
                  <a:gd name="connsiteY27" fmla="*/ 4427621 h 4438113"/>
                  <a:gd name="connsiteX28" fmla="*/ 4908884 w 5599377"/>
                  <a:gd name="connsiteY28" fmla="*/ 4437247 h 4438113"/>
                  <a:gd name="connsiteX29" fmla="*/ 5419023 w 5599377"/>
                  <a:gd name="connsiteY29" fmla="*/ 4427621 h 4438113"/>
                  <a:gd name="connsiteX30" fmla="*/ 5457524 w 5599377"/>
                  <a:gd name="connsiteY30" fmla="*/ 4408371 h 4438113"/>
                  <a:gd name="connsiteX31" fmla="*/ 5486400 w 5599377"/>
                  <a:gd name="connsiteY31" fmla="*/ 4369870 h 4438113"/>
                  <a:gd name="connsiteX32" fmla="*/ 5534526 w 5599377"/>
                  <a:gd name="connsiteY32" fmla="*/ 4360244 h 4438113"/>
                  <a:gd name="connsiteX33" fmla="*/ 5573027 w 5599377"/>
                  <a:gd name="connsiteY33" fmla="*/ 4350619 h 4438113"/>
                  <a:gd name="connsiteX34" fmla="*/ 5582241 w 5599377"/>
                  <a:gd name="connsiteY34" fmla="*/ 4274254 h 4438113"/>
                  <a:gd name="connsiteX35" fmla="*/ 5583289 w 5599377"/>
                  <a:gd name="connsiteY35" fmla="*/ 4209798 h 4438113"/>
                  <a:gd name="connsiteX36" fmla="*/ 5585161 w 5599377"/>
                  <a:gd name="connsiteY36" fmla="*/ 4081524 h 4438113"/>
                  <a:gd name="connsiteX37" fmla="*/ 5592278 w 5599377"/>
                  <a:gd name="connsiteY37" fmla="*/ 3705726 h 4438113"/>
                  <a:gd name="connsiteX38" fmla="*/ 5592690 w 5599377"/>
                  <a:gd name="connsiteY38" fmla="*/ 3426593 h 4438113"/>
                  <a:gd name="connsiteX39" fmla="*/ 5589357 w 5599377"/>
                  <a:gd name="connsiteY39" fmla="*/ 3173415 h 4438113"/>
                  <a:gd name="connsiteX40" fmla="*/ 5590817 w 5599377"/>
                  <a:gd name="connsiteY40" fmla="*/ 3051209 h 4438113"/>
                  <a:gd name="connsiteX41" fmla="*/ 5592278 w 5599377"/>
                  <a:gd name="connsiteY41" fmla="*/ 2916455 h 4438113"/>
                  <a:gd name="connsiteX42" fmla="*/ 5582652 w 5599377"/>
                  <a:gd name="connsiteY42" fmla="*/ 2040556 h 4438113"/>
                  <a:gd name="connsiteX43" fmla="*/ 5585799 w 5599377"/>
                  <a:gd name="connsiteY43" fmla="*/ 1402779 h 4438113"/>
                  <a:gd name="connsiteX44" fmla="*/ 5582653 w 5599377"/>
                  <a:gd name="connsiteY44" fmla="*/ 1270534 h 4438113"/>
                  <a:gd name="connsiteX45" fmla="*/ 5576996 w 5599377"/>
                  <a:gd name="connsiteY45" fmla="*/ 1133272 h 4438113"/>
                  <a:gd name="connsiteX46" fmla="*/ 5582652 w 5599377"/>
                  <a:gd name="connsiteY46" fmla="*/ 866273 h 4438113"/>
                  <a:gd name="connsiteX47" fmla="*/ 5592277 w 5599377"/>
                  <a:gd name="connsiteY47" fmla="*/ 635268 h 4438113"/>
                  <a:gd name="connsiteX48" fmla="*/ 5553776 w 5599377"/>
                  <a:gd name="connsiteY48" fmla="*/ 413886 h 4438113"/>
                  <a:gd name="connsiteX49" fmla="*/ 5573028 w 5599377"/>
                  <a:gd name="connsiteY49" fmla="*/ 298384 h 4438113"/>
                  <a:gd name="connsiteX50" fmla="*/ 5582653 w 5599377"/>
                  <a:gd name="connsiteY50" fmla="*/ 202131 h 4438113"/>
                  <a:gd name="connsiteX51" fmla="*/ 5584750 w 5599377"/>
                  <a:gd name="connsiteY51" fmla="*/ 87676 h 4438113"/>
                  <a:gd name="connsiteX52" fmla="*/ 5584188 w 5599377"/>
                  <a:gd name="connsiteY52" fmla="*/ 39551 h 4438113"/>
                  <a:gd name="connsiteX53" fmla="*/ 4957010 w 5599377"/>
                  <a:gd name="connsiteY53" fmla="*/ 0 h 4438113"/>
                  <a:gd name="connsiteX54" fmla="*/ 211755 w 5599377"/>
                  <a:gd name="connsiteY54" fmla="*/ 28876 h 4438113"/>
                  <a:gd name="connsiteX55" fmla="*/ 134754 w 5599377"/>
                  <a:gd name="connsiteY55" fmla="*/ 28876 h 4438113"/>
                  <a:gd name="connsiteX56" fmla="*/ 57751 w 5599377"/>
                  <a:gd name="connsiteY56" fmla="*/ 317634 h 4438113"/>
                  <a:gd name="connsiteX57" fmla="*/ 48126 w 5599377"/>
                  <a:gd name="connsiteY57" fmla="*/ 375385 h 4438113"/>
                  <a:gd name="connsiteX58" fmla="*/ 77002 w 5599377"/>
                  <a:gd name="connsiteY58" fmla="*/ 442762 h 4438113"/>
                  <a:gd name="connsiteX59" fmla="*/ 96252 w 5599377"/>
                  <a:gd name="connsiteY59" fmla="*/ 548640 h 4438113"/>
                  <a:gd name="connsiteX60" fmla="*/ 125128 w 5599377"/>
                  <a:gd name="connsiteY60" fmla="*/ 567891 h 4438113"/>
                  <a:gd name="connsiteX0" fmla="*/ 125128 w 5599377"/>
                  <a:gd name="connsiteY0" fmla="*/ 567891 h 4438113"/>
                  <a:gd name="connsiteX1" fmla="*/ 96252 w 5599377"/>
                  <a:gd name="connsiteY1" fmla="*/ 616017 h 4438113"/>
                  <a:gd name="connsiteX2" fmla="*/ 67377 w 5599377"/>
                  <a:gd name="connsiteY2" fmla="*/ 789272 h 4438113"/>
                  <a:gd name="connsiteX3" fmla="*/ 77002 w 5599377"/>
                  <a:gd name="connsiteY3" fmla="*/ 904775 h 4438113"/>
                  <a:gd name="connsiteX4" fmla="*/ 86627 w 5599377"/>
                  <a:gd name="connsiteY4" fmla="*/ 943276 h 4438113"/>
                  <a:gd name="connsiteX5" fmla="*/ 105878 w 5599377"/>
                  <a:gd name="connsiteY5" fmla="*/ 1049154 h 4438113"/>
                  <a:gd name="connsiteX6" fmla="*/ 77002 w 5599377"/>
                  <a:gd name="connsiteY6" fmla="*/ 1135781 h 4438113"/>
                  <a:gd name="connsiteX7" fmla="*/ 0 w 5599377"/>
                  <a:gd name="connsiteY7" fmla="*/ 1270535 h 4438113"/>
                  <a:gd name="connsiteX8" fmla="*/ 19250 w 5599377"/>
                  <a:gd name="connsiteY8" fmla="*/ 1636295 h 4438113"/>
                  <a:gd name="connsiteX9" fmla="*/ 125128 w 5599377"/>
                  <a:gd name="connsiteY9" fmla="*/ 1963554 h 4438113"/>
                  <a:gd name="connsiteX10" fmla="*/ 202130 w 5599377"/>
                  <a:gd name="connsiteY10" fmla="*/ 2117558 h 4438113"/>
                  <a:gd name="connsiteX11" fmla="*/ 279132 w 5599377"/>
                  <a:gd name="connsiteY11" fmla="*/ 2300438 h 4438113"/>
                  <a:gd name="connsiteX12" fmla="*/ 336884 w 5599377"/>
                  <a:gd name="connsiteY12" fmla="*/ 2377440 h 4438113"/>
                  <a:gd name="connsiteX13" fmla="*/ 606391 w 5599377"/>
                  <a:gd name="connsiteY13" fmla="*/ 2512194 h 4438113"/>
                  <a:gd name="connsiteX14" fmla="*/ 741145 w 5599377"/>
                  <a:gd name="connsiteY14" fmla="*/ 2569945 h 4438113"/>
                  <a:gd name="connsiteX15" fmla="*/ 789271 w 5599377"/>
                  <a:gd name="connsiteY15" fmla="*/ 2637322 h 4438113"/>
                  <a:gd name="connsiteX16" fmla="*/ 875899 w 5599377"/>
                  <a:gd name="connsiteY16" fmla="*/ 2800952 h 4438113"/>
                  <a:gd name="connsiteX17" fmla="*/ 1049153 w 5599377"/>
                  <a:gd name="connsiteY17" fmla="*/ 2964581 h 4438113"/>
                  <a:gd name="connsiteX18" fmla="*/ 1482290 w 5599377"/>
                  <a:gd name="connsiteY18" fmla="*/ 3137836 h 4438113"/>
                  <a:gd name="connsiteX19" fmla="*/ 1655545 w 5599377"/>
                  <a:gd name="connsiteY19" fmla="*/ 3214838 h 4438113"/>
                  <a:gd name="connsiteX20" fmla="*/ 2030930 w 5599377"/>
                  <a:gd name="connsiteY20" fmla="*/ 3619099 h 4438113"/>
                  <a:gd name="connsiteX21" fmla="*/ 2935705 w 5599377"/>
                  <a:gd name="connsiteY21" fmla="*/ 3753853 h 4438113"/>
                  <a:gd name="connsiteX22" fmla="*/ 3311090 w 5599377"/>
                  <a:gd name="connsiteY22" fmla="*/ 4052236 h 4438113"/>
                  <a:gd name="connsiteX23" fmla="*/ 3599848 w 5599377"/>
                  <a:gd name="connsiteY23" fmla="*/ 4090737 h 4438113"/>
                  <a:gd name="connsiteX24" fmla="*/ 4215865 w 5599377"/>
                  <a:gd name="connsiteY24" fmla="*/ 4254367 h 4438113"/>
                  <a:gd name="connsiteX25" fmla="*/ 4215865 w 5599377"/>
                  <a:gd name="connsiteY25" fmla="*/ 4254367 h 4438113"/>
                  <a:gd name="connsiteX26" fmla="*/ 4591250 w 5599377"/>
                  <a:gd name="connsiteY26" fmla="*/ 4273617 h 4438113"/>
                  <a:gd name="connsiteX27" fmla="*/ 4812631 w 5599377"/>
                  <a:gd name="connsiteY27" fmla="*/ 4427621 h 4438113"/>
                  <a:gd name="connsiteX28" fmla="*/ 4908884 w 5599377"/>
                  <a:gd name="connsiteY28" fmla="*/ 4437247 h 4438113"/>
                  <a:gd name="connsiteX29" fmla="*/ 5419023 w 5599377"/>
                  <a:gd name="connsiteY29" fmla="*/ 4427621 h 4438113"/>
                  <a:gd name="connsiteX30" fmla="*/ 5457524 w 5599377"/>
                  <a:gd name="connsiteY30" fmla="*/ 4408371 h 4438113"/>
                  <a:gd name="connsiteX31" fmla="*/ 5486400 w 5599377"/>
                  <a:gd name="connsiteY31" fmla="*/ 4369870 h 4438113"/>
                  <a:gd name="connsiteX32" fmla="*/ 5534526 w 5599377"/>
                  <a:gd name="connsiteY32" fmla="*/ 4360244 h 4438113"/>
                  <a:gd name="connsiteX33" fmla="*/ 5573027 w 5599377"/>
                  <a:gd name="connsiteY33" fmla="*/ 4350619 h 4438113"/>
                  <a:gd name="connsiteX34" fmla="*/ 5582241 w 5599377"/>
                  <a:gd name="connsiteY34" fmla="*/ 4274254 h 4438113"/>
                  <a:gd name="connsiteX35" fmla="*/ 5583289 w 5599377"/>
                  <a:gd name="connsiteY35" fmla="*/ 4209798 h 4438113"/>
                  <a:gd name="connsiteX36" fmla="*/ 5585161 w 5599377"/>
                  <a:gd name="connsiteY36" fmla="*/ 4081524 h 4438113"/>
                  <a:gd name="connsiteX37" fmla="*/ 5592278 w 5599377"/>
                  <a:gd name="connsiteY37" fmla="*/ 3705726 h 4438113"/>
                  <a:gd name="connsiteX38" fmla="*/ 5592690 w 5599377"/>
                  <a:gd name="connsiteY38" fmla="*/ 3426593 h 4438113"/>
                  <a:gd name="connsiteX39" fmla="*/ 5589357 w 5599377"/>
                  <a:gd name="connsiteY39" fmla="*/ 3173415 h 4438113"/>
                  <a:gd name="connsiteX40" fmla="*/ 5590817 w 5599377"/>
                  <a:gd name="connsiteY40" fmla="*/ 3051209 h 4438113"/>
                  <a:gd name="connsiteX41" fmla="*/ 5592278 w 5599377"/>
                  <a:gd name="connsiteY41" fmla="*/ 2916455 h 4438113"/>
                  <a:gd name="connsiteX42" fmla="*/ 5582652 w 5599377"/>
                  <a:gd name="connsiteY42" fmla="*/ 2040556 h 4438113"/>
                  <a:gd name="connsiteX43" fmla="*/ 5585799 w 5599377"/>
                  <a:gd name="connsiteY43" fmla="*/ 1402779 h 4438113"/>
                  <a:gd name="connsiteX44" fmla="*/ 5582653 w 5599377"/>
                  <a:gd name="connsiteY44" fmla="*/ 1270534 h 4438113"/>
                  <a:gd name="connsiteX45" fmla="*/ 5576996 w 5599377"/>
                  <a:gd name="connsiteY45" fmla="*/ 1133272 h 4438113"/>
                  <a:gd name="connsiteX46" fmla="*/ 5582652 w 5599377"/>
                  <a:gd name="connsiteY46" fmla="*/ 866273 h 4438113"/>
                  <a:gd name="connsiteX47" fmla="*/ 5592277 w 5599377"/>
                  <a:gd name="connsiteY47" fmla="*/ 635268 h 4438113"/>
                  <a:gd name="connsiteX48" fmla="*/ 5585798 w 5599377"/>
                  <a:gd name="connsiteY48" fmla="*/ 417444 h 4438113"/>
                  <a:gd name="connsiteX49" fmla="*/ 5573028 w 5599377"/>
                  <a:gd name="connsiteY49" fmla="*/ 298384 h 4438113"/>
                  <a:gd name="connsiteX50" fmla="*/ 5582653 w 5599377"/>
                  <a:gd name="connsiteY50" fmla="*/ 202131 h 4438113"/>
                  <a:gd name="connsiteX51" fmla="*/ 5584750 w 5599377"/>
                  <a:gd name="connsiteY51" fmla="*/ 87676 h 4438113"/>
                  <a:gd name="connsiteX52" fmla="*/ 5584188 w 5599377"/>
                  <a:gd name="connsiteY52" fmla="*/ 39551 h 4438113"/>
                  <a:gd name="connsiteX53" fmla="*/ 4957010 w 5599377"/>
                  <a:gd name="connsiteY53" fmla="*/ 0 h 4438113"/>
                  <a:gd name="connsiteX54" fmla="*/ 211755 w 5599377"/>
                  <a:gd name="connsiteY54" fmla="*/ 28876 h 4438113"/>
                  <a:gd name="connsiteX55" fmla="*/ 134754 w 5599377"/>
                  <a:gd name="connsiteY55" fmla="*/ 28876 h 4438113"/>
                  <a:gd name="connsiteX56" fmla="*/ 57751 w 5599377"/>
                  <a:gd name="connsiteY56" fmla="*/ 317634 h 4438113"/>
                  <a:gd name="connsiteX57" fmla="*/ 48126 w 5599377"/>
                  <a:gd name="connsiteY57" fmla="*/ 375385 h 4438113"/>
                  <a:gd name="connsiteX58" fmla="*/ 77002 w 5599377"/>
                  <a:gd name="connsiteY58" fmla="*/ 442762 h 4438113"/>
                  <a:gd name="connsiteX59" fmla="*/ 96252 w 5599377"/>
                  <a:gd name="connsiteY59" fmla="*/ 548640 h 4438113"/>
                  <a:gd name="connsiteX60" fmla="*/ 125128 w 5599377"/>
                  <a:gd name="connsiteY60" fmla="*/ 567891 h 4438113"/>
                  <a:gd name="connsiteX0" fmla="*/ 125128 w 5599377"/>
                  <a:gd name="connsiteY0" fmla="*/ 567891 h 4438113"/>
                  <a:gd name="connsiteX1" fmla="*/ 96252 w 5599377"/>
                  <a:gd name="connsiteY1" fmla="*/ 616017 h 4438113"/>
                  <a:gd name="connsiteX2" fmla="*/ 67377 w 5599377"/>
                  <a:gd name="connsiteY2" fmla="*/ 789272 h 4438113"/>
                  <a:gd name="connsiteX3" fmla="*/ 77002 w 5599377"/>
                  <a:gd name="connsiteY3" fmla="*/ 904775 h 4438113"/>
                  <a:gd name="connsiteX4" fmla="*/ 86627 w 5599377"/>
                  <a:gd name="connsiteY4" fmla="*/ 943276 h 4438113"/>
                  <a:gd name="connsiteX5" fmla="*/ 105878 w 5599377"/>
                  <a:gd name="connsiteY5" fmla="*/ 1049154 h 4438113"/>
                  <a:gd name="connsiteX6" fmla="*/ 77002 w 5599377"/>
                  <a:gd name="connsiteY6" fmla="*/ 1135781 h 4438113"/>
                  <a:gd name="connsiteX7" fmla="*/ 0 w 5599377"/>
                  <a:gd name="connsiteY7" fmla="*/ 1270535 h 4438113"/>
                  <a:gd name="connsiteX8" fmla="*/ 19250 w 5599377"/>
                  <a:gd name="connsiteY8" fmla="*/ 1636295 h 4438113"/>
                  <a:gd name="connsiteX9" fmla="*/ 125128 w 5599377"/>
                  <a:gd name="connsiteY9" fmla="*/ 1963554 h 4438113"/>
                  <a:gd name="connsiteX10" fmla="*/ 202130 w 5599377"/>
                  <a:gd name="connsiteY10" fmla="*/ 2117558 h 4438113"/>
                  <a:gd name="connsiteX11" fmla="*/ 279132 w 5599377"/>
                  <a:gd name="connsiteY11" fmla="*/ 2300438 h 4438113"/>
                  <a:gd name="connsiteX12" fmla="*/ 336884 w 5599377"/>
                  <a:gd name="connsiteY12" fmla="*/ 2377440 h 4438113"/>
                  <a:gd name="connsiteX13" fmla="*/ 606391 w 5599377"/>
                  <a:gd name="connsiteY13" fmla="*/ 2512194 h 4438113"/>
                  <a:gd name="connsiteX14" fmla="*/ 741145 w 5599377"/>
                  <a:gd name="connsiteY14" fmla="*/ 2569945 h 4438113"/>
                  <a:gd name="connsiteX15" fmla="*/ 789271 w 5599377"/>
                  <a:gd name="connsiteY15" fmla="*/ 2637322 h 4438113"/>
                  <a:gd name="connsiteX16" fmla="*/ 875899 w 5599377"/>
                  <a:gd name="connsiteY16" fmla="*/ 2800952 h 4438113"/>
                  <a:gd name="connsiteX17" fmla="*/ 1049153 w 5599377"/>
                  <a:gd name="connsiteY17" fmla="*/ 2964581 h 4438113"/>
                  <a:gd name="connsiteX18" fmla="*/ 1482290 w 5599377"/>
                  <a:gd name="connsiteY18" fmla="*/ 3137836 h 4438113"/>
                  <a:gd name="connsiteX19" fmla="*/ 1655545 w 5599377"/>
                  <a:gd name="connsiteY19" fmla="*/ 3214838 h 4438113"/>
                  <a:gd name="connsiteX20" fmla="*/ 2030930 w 5599377"/>
                  <a:gd name="connsiteY20" fmla="*/ 3619099 h 4438113"/>
                  <a:gd name="connsiteX21" fmla="*/ 2935705 w 5599377"/>
                  <a:gd name="connsiteY21" fmla="*/ 3753853 h 4438113"/>
                  <a:gd name="connsiteX22" fmla="*/ 3311090 w 5599377"/>
                  <a:gd name="connsiteY22" fmla="*/ 4052236 h 4438113"/>
                  <a:gd name="connsiteX23" fmla="*/ 3599848 w 5599377"/>
                  <a:gd name="connsiteY23" fmla="*/ 4090737 h 4438113"/>
                  <a:gd name="connsiteX24" fmla="*/ 4215865 w 5599377"/>
                  <a:gd name="connsiteY24" fmla="*/ 4254367 h 4438113"/>
                  <a:gd name="connsiteX25" fmla="*/ 4215865 w 5599377"/>
                  <a:gd name="connsiteY25" fmla="*/ 4254367 h 4438113"/>
                  <a:gd name="connsiteX26" fmla="*/ 4591250 w 5599377"/>
                  <a:gd name="connsiteY26" fmla="*/ 4273617 h 4438113"/>
                  <a:gd name="connsiteX27" fmla="*/ 4812631 w 5599377"/>
                  <a:gd name="connsiteY27" fmla="*/ 4427621 h 4438113"/>
                  <a:gd name="connsiteX28" fmla="*/ 4908884 w 5599377"/>
                  <a:gd name="connsiteY28" fmla="*/ 4437247 h 4438113"/>
                  <a:gd name="connsiteX29" fmla="*/ 5419023 w 5599377"/>
                  <a:gd name="connsiteY29" fmla="*/ 4427621 h 4438113"/>
                  <a:gd name="connsiteX30" fmla="*/ 5457524 w 5599377"/>
                  <a:gd name="connsiteY30" fmla="*/ 4408371 h 4438113"/>
                  <a:gd name="connsiteX31" fmla="*/ 5486400 w 5599377"/>
                  <a:gd name="connsiteY31" fmla="*/ 4369870 h 4438113"/>
                  <a:gd name="connsiteX32" fmla="*/ 5534526 w 5599377"/>
                  <a:gd name="connsiteY32" fmla="*/ 4360244 h 4438113"/>
                  <a:gd name="connsiteX33" fmla="*/ 5573027 w 5599377"/>
                  <a:gd name="connsiteY33" fmla="*/ 4350619 h 4438113"/>
                  <a:gd name="connsiteX34" fmla="*/ 5582241 w 5599377"/>
                  <a:gd name="connsiteY34" fmla="*/ 4274254 h 4438113"/>
                  <a:gd name="connsiteX35" fmla="*/ 5583289 w 5599377"/>
                  <a:gd name="connsiteY35" fmla="*/ 4209798 h 4438113"/>
                  <a:gd name="connsiteX36" fmla="*/ 5585161 w 5599377"/>
                  <a:gd name="connsiteY36" fmla="*/ 4081524 h 4438113"/>
                  <a:gd name="connsiteX37" fmla="*/ 5592278 w 5599377"/>
                  <a:gd name="connsiteY37" fmla="*/ 3705726 h 4438113"/>
                  <a:gd name="connsiteX38" fmla="*/ 5592690 w 5599377"/>
                  <a:gd name="connsiteY38" fmla="*/ 3426593 h 4438113"/>
                  <a:gd name="connsiteX39" fmla="*/ 5589357 w 5599377"/>
                  <a:gd name="connsiteY39" fmla="*/ 3173415 h 4438113"/>
                  <a:gd name="connsiteX40" fmla="*/ 5590817 w 5599377"/>
                  <a:gd name="connsiteY40" fmla="*/ 3051209 h 4438113"/>
                  <a:gd name="connsiteX41" fmla="*/ 5592278 w 5599377"/>
                  <a:gd name="connsiteY41" fmla="*/ 2916455 h 4438113"/>
                  <a:gd name="connsiteX42" fmla="*/ 5582652 w 5599377"/>
                  <a:gd name="connsiteY42" fmla="*/ 2040556 h 4438113"/>
                  <a:gd name="connsiteX43" fmla="*/ 5585799 w 5599377"/>
                  <a:gd name="connsiteY43" fmla="*/ 1402779 h 4438113"/>
                  <a:gd name="connsiteX44" fmla="*/ 5582653 w 5599377"/>
                  <a:gd name="connsiteY44" fmla="*/ 1270534 h 4438113"/>
                  <a:gd name="connsiteX45" fmla="*/ 5576996 w 5599377"/>
                  <a:gd name="connsiteY45" fmla="*/ 1133272 h 4438113"/>
                  <a:gd name="connsiteX46" fmla="*/ 5582652 w 5599377"/>
                  <a:gd name="connsiteY46" fmla="*/ 866273 h 4438113"/>
                  <a:gd name="connsiteX47" fmla="*/ 5592277 w 5599377"/>
                  <a:gd name="connsiteY47" fmla="*/ 635268 h 4438113"/>
                  <a:gd name="connsiteX48" fmla="*/ 5585798 w 5599377"/>
                  <a:gd name="connsiteY48" fmla="*/ 417444 h 4438113"/>
                  <a:gd name="connsiteX49" fmla="*/ 5580144 w 5599377"/>
                  <a:gd name="connsiteY49" fmla="*/ 298384 h 4438113"/>
                  <a:gd name="connsiteX50" fmla="*/ 5582653 w 5599377"/>
                  <a:gd name="connsiteY50" fmla="*/ 202131 h 4438113"/>
                  <a:gd name="connsiteX51" fmla="*/ 5584750 w 5599377"/>
                  <a:gd name="connsiteY51" fmla="*/ 87676 h 4438113"/>
                  <a:gd name="connsiteX52" fmla="*/ 5584188 w 5599377"/>
                  <a:gd name="connsiteY52" fmla="*/ 39551 h 4438113"/>
                  <a:gd name="connsiteX53" fmla="*/ 4957010 w 5599377"/>
                  <a:gd name="connsiteY53" fmla="*/ 0 h 4438113"/>
                  <a:gd name="connsiteX54" fmla="*/ 211755 w 5599377"/>
                  <a:gd name="connsiteY54" fmla="*/ 28876 h 4438113"/>
                  <a:gd name="connsiteX55" fmla="*/ 134754 w 5599377"/>
                  <a:gd name="connsiteY55" fmla="*/ 28876 h 4438113"/>
                  <a:gd name="connsiteX56" fmla="*/ 57751 w 5599377"/>
                  <a:gd name="connsiteY56" fmla="*/ 317634 h 4438113"/>
                  <a:gd name="connsiteX57" fmla="*/ 48126 w 5599377"/>
                  <a:gd name="connsiteY57" fmla="*/ 375385 h 4438113"/>
                  <a:gd name="connsiteX58" fmla="*/ 77002 w 5599377"/>
                  <a:gd name="connsiteY58" fmla="*/ 442762 h 4438113"/>
                  <a:gd name="connsiteX59" fmla="*/ 96252 w 5599377"/>
                  <a:gd name="connsiteY59" fmla="*/ 548640 h 4438113"/>
                  <a:gd name="connsiteX60" fmla="*/ 125128 w 5599377"/>
                  <a:gd name="connsiteY60" fmla="*/ 567891 h 443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599377" h="4438113">
                    <a:moveTo>
                      <a:pt x="125128" y="567891"/>
                    </a:moveTo>
                    <a:cubicBezTo>
                      <a:pt x="125128" y="579120"/>
                      <a:pt x="103993" y="598986"/>
                      <a:pt x="96252" y="616017"/>
                    </a:cubicBezTo>
                    <a:cubicBezTo>
                      <a:pt x="67354" y="679593"/>
                      <a:pt x="73796" y="712242"/>
                      <a:pt x="67377" y="789272"/>
                    </a:cubicBezTo>
                    <a:cubicBezTo>
                      <a:pt x="70585" y="827773"/>
                      <a:pt x="72210" y="866439"/>
                      <a:pt x="77002" y="904775"/>
                    </a:cubicBezTo>
                    <a:cubicBezTo>
                      <a:pt x="78643" y="917901"/>
                      <a:pt x="84033" y="930304"/>
                      <a:pt x="86627" y="943276"/>
                    </a:cubicBezTo>
                    <a:cubicBezTo>
                      <a:pt x="93662" y="978451"/>
                      <a:pt x="99461" y="1013861"/>
                      <a:pt x="105878" y="1049154"/>
                    </a:cubicBezTo>
                    <a:cubicBezTo>
                      <a:pt x="96253" y="1078030"/>
                      <a:pt x="88591" y="1107636"/>
                      <a:pt x="77002" y="1135781"/>
                    </a:cubicBezTo>
                    <a:cubicBezTo>
                      <a:pt x="50699" y="1199659"/>
                      <a:pt x="36243" y="1216171"/>
                      <a:pt x="0" y="1270535"/>
                    </a:cubicBezTo>
                    <a:cubicBezTo>
                      <a:pt x="6417" y="1392455"/>
                      <a:pt x="3374" y="1515243"/>
                      <a:pt x="19250" y="1636295"/>
                    </a:cubicBezTo>
                    <a:cubicBezTo>
                      <a:pt x="35688" y="1761634"/>
                      <a:pt x="71420" y="1856139"/>
                      <a:pt x="125128" y="1963554"/>
                    </a:cubicBezTo>
                    <a:cubicBezTo>
                      <a:pt x="179959" y="2073215"/>
                      <a:pt x="164062" y="2018581"/>
                      <a:pt x="202130" y="2117558"/>
                    </a:cubicBezTo>
                    <a:cubicBezTo>
                      <a:pt x="237453" y="2209399"/>
                      <a:pt x="209379" y="2178371"/>
                      <a:pt x="279132" y="2300438"/>
                    </a:cubicBezTo>
                    <a:cubicBezTo>
                      <a:pt x="295050" y="2328295"/>
                      <a:pt x="312904" y="2356124"/>
                      <a:pt x="336884" y="2377440"/>
                    </a:cubicBezTo>
                    <a:cubicBezTo>
                      <a:pt x="433284" y="2463128"/>
                      <a:pt x="485745" y="2463936"/>
                      <a:pt x="606391" y="2512194"/>
                    </a:cubicBezTo>
                    <a:cubicBezTo>
                      <a:pt x="651765" y="2530344"/>
                      <a:pt x="696227" y="2550695"/>
                      <a:pt x="741145" y="2569945"/>
                    </a:cubicBezTo>
                    <a:cubicBezTo>
                      <a:pt x="757187" y="2592404"/>
                      <a:pt x="775364" y="2613482"/>
                      <a:pt x="789271" y="2637322"/>
                    </a:cubicBezTo>
                    <a:cubicBezTo>
                      <a:pt x="820368" y="2690631"/>
                      <a:pt x="837519" y="2752622"/>
                      <a:pt x="875899" y="2800952"/>
                    </a:cubicBezTo>
                    <a:cubicBezTo>
                      <a:pt x="925299" y="2863160"/>
                      <a:pt x="985604" y="2916919"/>
                      <a:pt x="1049153" y="2964581"/>
                    </a:cubicBezTo>
                    <a:cubicBezTo>
                      <a:pt x="1212555" y="3087133"/>
                      <a:pt x="1280551" y="3066107"/>
                      <a:pt x="1482290" y="3137836"/>
                    </a:cubicBezTo>
                    <a:cubicBezTo>
                      <a:pt x="1541837" y="3159008"/>
                      <a:pt x="1597793" y="3189171"/>
                      <a:pt x="1655545" y="3214838"/>
                    </a:cubicBezTo>
                    <a:cubicBezTo>
                      <a:pt x="1710626" y="3283690"/>
                      <a:pt x="1921626" y="3574636"/>
                      <a:pt x="2030930" y="3619099"/>
                    </a:cubicBezTo>
                    <a:cubicBezTo>
                      <a:pt x="2122129" y="3656197"/>
                      <a:pt x="2911468" y="3750711"/>
                      <a:pt x="2935705" y="3753853"/>
                    </a:cubicBezTo>
                    <a:cubicBezTo>
                      <a:pt x="3028272" y="3841277"/>
                      <a:pt x="3185130" y="4007779"/>
                      <a:pt x="3311090" y="4052236"/>
                    </a:cubicBezTo>
                    <a:cubicBezTo>
                      <a:pt x="3402659" y="4084554"/>
                      <a:pt x="3503595" y="4077903"/>
                      <a:pt x="3599848" y="4090737"/>
                    </a:cubicBezTo>
                    <a:cubicBezTo>
                      <a:pt x="3980810" y="4029783"/>
                      <a:pt x="3768959" y="4013724"/>
                      <a:pt x="4215865" y="4254367"/>
                    </a:cubicBezTo>
                    <a:lnTo>
                      <a:pt x="4215865" y="4254367"/>
                    </a:lnTo>
                    <a:cubicBezTo>
                      <a:pt x="4424228" y="4270395"/>
                      <a:pt x="4299191" y="4262384"/>
                      <a:pt x="4591250" y="4273617"/>
                    </a:cubicBezTo>
                    <a:cubicBezTo>
                      <a:pt x="4665044" y="4324952"/>
                      <a:pt x="4732718" y="4386454"/>
                      <a:pt x="4812631" y="4427621"/>
                    </a:cubicBezTo>
                    <a:cubicBezTo>
                      <a:pt x="4841295" y="4442388"/>
                      <a:pt x="4876640" y="4437247"/>
                      <a:pt x="4908884" y="4437247"/>
                    </a:cubicBezTo>
                    <a:cubicBezTo>
                      <a:pt x="5078961" y="4437247"/>
                      <a:pt x="5248977" y="4430830"/>
                      <a:pt x="5419023" y="4427621"/>
                    </a:cubicBezTo>
                    <a:cubicBezTo>
                      <a:pt x="5431857" y="4421204"/>
                      <a:pt x="5446630" y="4417709"/>
                      <a:pt x="5457524" y="4408371"/>
                    </a:cubicBezTo>
                    <a:cubicBezTo>
                      <a:pt x="5469704" y="4397931"/>
                      <a:pt x="5472796" y="4378372"/>
                      <a:pt x="5486400" y="4369870"/>
                    </a:cubicBezTo>
                    <a:cubicBezTo>
                      <a:pt x="5500273" y="4361199"/>
                      <a:pt x="5518556" y="4363793"/>
                      <a:pt x="5534526" y="4360244"/>
                    </a:cubicBezTo>
                    <a:cubicBezTo>
                      <a:pt x="5547440" y="4357374"/>
                      <a:pt x="5560193" y="4353827"/>
                      <a:pt x="5573027" y="4350619"/>
                    </a:cubicBezTo>
                    <a:cubicBezTo>
                      <a:pt x="5566610" y="4312118"/>
                      <a:pt x="5580531" y="4297724"/>
                      <a:pt x="5582241" y="4274254"/>
                    </a:cubicBezTo>
                    <a:cubicBezTo>
                      <a:pt x="5583951" y="4250784"/>
                      <a:pt x="5582802" y="4241920"/>
                      <a:pt x="5583289" y="4209798"/>
                    </a:cubicBezTo>
                    <a:cubicBezTo>
                      <a:pt x="5583776" y="4177676"/>
                      <a:pt x="5585718" y="4147231"/>
                      <a:pt x="5585161" y="4081524"/>
                    </a:cubicBezTo>
                    <a:cubicBezTo>
                      <a:pt x="5588370" y="3943562"/>
                      <a:pt x="5591023" y="3814881"/>
                      <a:pt x="5592278" y="3705726"/>
                    </a:cubicBezTo>
                    <a:cubicBezTo>
                      <a:pt x="5593533" y="3596571"/>
                      <a:pt x="5593177" y="3515311"/>
                      <a:pt x="5592690" y="3426593"/>
                    </a:cubicBezTo>
                    <a:cubicBezTo>
                      <a:pt x="5592203" y="3337875"/>
                      <a:pt x="5589669" y="3235979"/>
                      <a:pt x="5589357" y="3173415"/>
                    </a:cubicBezTo>
                    <a:cubicBezTo>
                      <a:pt x="5589045" y="3110851"/>
                      <a:pt x="5590330" y="3094036"/>
                      <a:pt x="5590817" y="3051209"/>
                    </a:cubicBezTo>
                    <a:cubicBezTo>
                      <a:pt x="5591304" y="3008382"/>
                      <a:pt x="5585861" y="2961373"/>
                      <a:pt x="5592278" y="2916455"/>
                    </a:cubicBezTo>
                    <a:cubicBezTo>
                      <a:pt x="5612298" y="2516052"/>
                      <a:pt x="5583732" y="2292835"/>
                      <a:pt x="5582652" y="2040556"/>
                    </a:cubicBezTo>
                    <a:cubicBezTo>
                      <a:pt x="5581572" y="1788277"/>
                      <a:pt x="5585799" y="1531116"/>
                      <a:pt x="5585799" y="1402779"/>
                    </a:cubicBezTo>
                    <a:cubicBezTo>
                      <a:pt x="5585799" y="1274442"/>
                      <a:pt x="5584120" y="1315452"/>
                      <a:pt x="5582653" y="1270534"/>
                    </a:cubicBezTo>
                    <a:cubicBezTo>
                      <a:pt x="5581186" y="1225616"/>
                      <a:pt x="5576996" y="1200649"/>
                      <a:pt x="5576996" y="1133272"/>
                    </a:cubicBezTo>
                    <a:cubicBezTo>
                      <a:pt x="5576996" y="1065895"/>
                      <a:pt x="5580105" y="949274"/>
                      <a:pt x="5582652" y="866273"/>
                    </a:cubicBezTo>
                    <a:cubicBezTo>
                      <a:pt x="5585199" y="783272"/>
                      <a:pt x="5591753" y="710073"/>
                      <a:pt x="5592277" y="635268"/>
                    </a:cubicBezTo>
                    <a:cubicBezTo>
                      <a:pt x="5592801" y="560463"/>
                      <a:pt x="5587820" y="473591"/>
                      <a:pt x="5585798" y="417444"/>
                    </a:cubicBezTo>
                    <a:cubicBezTo>
                      <a:pt x="5583776" y="361297"/>
                      <a:pt x="5580668" y="334269"/>
                      <a:pt x="5580144" y="298384"/>
                    </a:cubicBezTo>
                    <a:cubicBezTo>
                      <a:pt x="5579620" y="262499"/>
                      <a:pt x="5581885" y="237249"/>
                      <a:pt x="5582653" y="202131"/>
                    </a:cubicBezTo>
                    <a:cubicBezTo>
                      <a:pt x="5583421" y="167013"/>
                      <a:pt x="5584494" y="114773"/>
                      <a:pt x="5584750" y="87676"/>
                    </a:cubicBezTo>
                    <a:cubicBezTo>
                      <a:pt x="5585006" y="60579"/>
                      <a:pt x="5574955" y="112871"/>
                      <a:pt x="5584188" y="39551"/>
                    </a:cubicBezTo>
                    <a:cubicBezTo>
                      <a:pt x="5483123" y="26717"/>
                      <a:pt x="5844707" y="6523"/>
                      <a:pt x="4957010" y="0"/>
                    </a:cubicBezTo>
                    <a:lnTo>
                      <a:pt x="211755" y="28876"/>
                    </a:lnTo>
                    <a:cubicBezTo>
                      <a:pt x="193608" y="29165"/>
                      <a:pt x="160421" y="-19250"/>
                      <a:pt x="134754" y="28876"/>
                    </a:cubicBezTo>
                    <a:cubicBezTo>
                      <a:pt x="109087" y="77002"/>
                      <a:pt x="71796" y="275503"/>
                      <a:pt x="57751" y="317634"/>
                    </a:cubicBezTo>
                    <a:cubicBezTo>
                      <a:pt x="54543" y="336884"/>
                      <a:pt x="48126" y="355869"/>
                      <a:pt x="48126" y="375385"/>
                    </a:cubicBezTo>
                    <a:cubicBezTo>
                      <a:pt x="48126" y="389549"/>
                      <a:pt x="73242" y="435242"/>
                      <a:pt x="77002" y="442762"/>
                    </a:cubicBezTo>
                    <a:cubicBezTo>
                      <a:pt x="81606" y="465781"/>
                      <a:pt x="94493" y="527531"/>
                      <a:pt x="96252" y="548640"/>
                    </a:cubicBezTo>
                    <a:cubicBezTo>
                      <a:pt x="97851" y="567824"/>
                      <a:pt x="125128" y="556662"/>
                      <a:pt x="125128" y="567891"/>
                    </a:cubicBezTo>
                    <a:close/>
                  </a:path>
                </a:pathLst>
              </a:custGeom>
              <a:solidFill>
                <a:schemeClr val="accent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
            <p:nvSpPr>
              <p:cNvPr id="21" name="Arrow: Right 20">
                <a:extLst>
                  <a:ext uri="{FF2B5EF4-FFF2-40B4-BE49-F238E27FC236}">
                    <a16:creationId xmlns:a16="http://schemas.microsoft.com/office/drawing/2014/main" id="{71E2B93E-5F22-40B5-AACA-D7D9F63F5713}"/>
                  </a:ext>
                </a:extLst>
              </p:cNvPr>
              <p:cNvSpPr/>
              <p:nvPr/>
            </p:nvSpPr>
            <p:spPr>
              <a:xfrm>
                <a:off x="6851108" y="1635297"/>
                <a:ext cx="2167763" cy="179791"/>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FD54A029-1D12-4FBD-908E-5F27E202B114}"/>
                  </a:ext>
                </a:extLst>
              </p:cNvPr>
              <p:cNvSpPr txBox="1"/>
              <p:nvPr/>
            </p:nvSpPr>
            <p:spPr>
              <a:xfrm>
                <a:off x="7129171" y="1355282"/>
                <a:ext cx="1548822" cy="307777"/>
              </a:xfrm>
              <a:prstGeom prst="rect">
                <a:avLst/>
              </a:prstGeom>
              <a:noFill/>
            </p:spPr>
            <p:txBody>
              <a:bodyPr wrap="none" rtlCol="0">
                <a:spAutoFit/>
              </a:bodyPr>
              <a:lstStyle/>
              <a:p>
                <a:r>
                  <a:rPr lang="en-US" dirty="0"/>
                  <a:t>Actionable inputs</a:t>
                </a:r>
                <a:endParaRPr lang="en-IN" dirty="0"/>
              </a:p>
            </p:txBody>
          </p:sp>
          <p:pic>
            <p:nvPicPr>
              <p:cNvPr id="23" name="Picture 22">
                <a:extLst>
                  <a:ext uri="{FF2B5EF4-FFF2-40B4-BE49-F238E27FC236}">
                    <a16:creationId xmlns:a16="http://schemas.microsoft.com/office/drawing/2014/main" id="{05C5A283-BF57-4256-8010-68C45DB5B5AC}"/>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49164" y1="38095" x2="49164" y2="38095"/>
                            <a14:foregroundMark x1="57191" y1="29167" x2="57191" y2="29167"/>
                            <a14:foregroundMark x1="36120" y1="20238" x2="36120" y2="20238"/>
                            <a14:foregroundMark x1="63880" y1="27976" x2="63880" y2="27976"/>
                            <a14:foregroundMark x1="67559" y1="47024" x2="67559" y2="47024"/>
                          </a14:backgroundRemoval>
                        </a14:imgEffect>
                        <a14:imgEffect>
                          <a14:colorTemperature colorTemp="4700"/>
                        </a14:imgEffect>
                      </a14:imgLayer>
                    </a14:imgProps>
                  </a:ext>
                </a:extLst>
              </a:blip>
              <a:stretch>
                <a:fillRect/>
              </a:stretch>
            </p:blipFill>
            <p:spPr>
              <a:xfrm>
                <a:off x="8677873" y="1014988"/>
                <a:ext cx="2847975" cy="1600200"/>
              </a:xfrm>
              <a:prstGeom prst="rect">
                <a:avLst/>
              </a:prstGeom>
            </p:spPr>
          </p:pic>
          <p:sp>
            <p:nvSpPr>
              <p:cNvPr id="24" name="Arrow: Down 23">
                <a:extLst>
                  <a:ext uri="{FF2B5EF4-FFF2-40B4-BE49-F238E27FC236}">
                    <a16:creationId xmlns:a16="http://schemas.microsoft.com/office/drawing/2014/main" id="{5780BB1B-3B05-46B3-89ED-897639D9F6D8}"/>
                  </a:ext>
                </a:extLst>
              </p:cNvPr>
              <p:cNvSpPr/>
              <p:nvPr/>
            </p:nvSpPr>
            <p:spPr>
              <a:xfrm>
                <a:off x="10664666" y="2479045"/>
                <a:ext cx="199001" cy="696185"/>
              </a:xfrm>
              <a:prstGeom prst="down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18992BED-0E18-4FFA-BF82-77B2A3786EEE}"/>
                  </a:ext>
                </a:extLst>
              </p:cNvPr>
              <p:cNvSpPr txBox="1"/>
              <p:nvPr/>
            </p:nvSpPr>
            <p:spPr>
              <a:xfrm>
                <a:off x="10368389" y="3334049"/>
                <a:ext cx="1459054" cy="307777"/>
              </a:xfrm>
              <a:prstGeom prst="rect">
                <a:avLst/>
              </a:prstGeom>
              <a:noFill/>
            </p:spPr>
            <p:txBody>
              <a:bodyPr wrap="none" rtlCol="0">
                <a:spAutoFit/>
              </a:bodyPr>
              <a:lstStyle/>
              <a:p>
                <a:r>
                  <a:rPr lang="en-US" dirty="0"/>
                  <a:t>Smart decisions</a:t>
                </a:r>
                <a:endParaRPr lang="en-IN" dirty="0"/>
              </a:p>
            </p:txBody>
          </p:sp>
          <p:sp>
            <p:nvSpPr>
              <p:cNvPr id="39" name="TextBox 38">
                <a:extLst>
                  <a:ext uri="{FF2B5EF4-FFF2-40B4-BE49-F238E27FC236}">
                    <a16:creationId xmlns:a16="http://schemas.microsoft.com/office/drawing/2014/main" id="{7CC2D249-DEFE-46D7-9F6E-E2D9BD5DCEB7}"/>
                  </a:ext>
                </a:extLst>
              </p:cNvPr>
              <p:cNvSpPr txBox="1"/>
              <p:nvPr/>
            </p:nvSpPr>
            <p:spPr>
              <a:xfrm>
                <a:off x="7144605" y="1825224"/>
                <a:ext cx="1071127" cy="307777"/>
              </a:xfrm>
              <a:prstGeom prst="rect">
                <a:avLst/>
              </a:prstGeom>
              <a:noFill/>
            </p:spPr>
            <p:txBody>
              <a:bodyPr wrap="none" rtlCol="0">
                <a:spAutoFit/>
              </a:bodyPr>
              <a:lstStyle/>
              <a:p>
                <a:r>
                  <a:rPr lang="en-US" dirty="0"/>
                  <a:t>Predictions</a:t>
                </a:r>
                <a:endParaRPr lang="en-IN" dirty="0"/>
              </a:p>
            </p:txBody>
          </p:sp>
        </p:grpSp>
        <p:sp>
          <p:nvSpPr>
            <p:cNvPr id="38" name="TextBox 37">
              <a:extLst>
                <a:ext uri="{FF2B5EF4-FFF2-40B4-BE49-F238E27FC236}">
                  <a16:creationId xmlns:a16="http://schemas.microsoft.com/office/drawing/2014/main" id="{67C17014-5C79-4B14-B2CA-194AD3F04678}"/>
                </a:ext>
              </a:extLst>
            </p:cNvPr>
            <p:cNvSpPr txBox="1"/>
            <p:nvPr/>
          </p:nvSpPr>
          <p:spPr>
            <a:xfrm>
              <a:off x="7411741" y="2479045"/>
              <a:ext cx="3565904" cy="369332"/>
            </a:xfrm>
            <a:prstGeom prst="rect">
              <a:avLst/>
            </a:prstGeom>
            <a:noFill/>
          </p:spPr>
          <p:txBody>
            <a:bodyPr wrap="square">
              <a:spAutoFit/>
            </a:bodyPr>
            <a:lstStyle/>
            <a:p>
              <a:pPr algn="ctr"/>
              <a:r>
                <a:rPr lang="en-US" sz="1800" dirty="0">
                  <a:solidFill>
                    <a:schemeClr val="tx1"/>
                  </a:solidFill>
                  <a:effectLst>
                    <a:outerShdw blurRad="38100" dist="38100" dir="2700000" algn="tl">
                      <a:srgbClr val="000000">
                        <a:alpha val="43137"/>
                      </a:srgbClr>
                    </a:outerShdw>
                  </a:effectLst>
                </a:rPr>
                <a:t>Decision Science</a:t>
              </a:r>
              <a:endParaRPr lang="en-IN" sz="1800" dirty="0">
                <a:solidFill>
                  <a:schemeClr val="tx1"/>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1811486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1000"/>
                                        <p:tgtEl>
                                          <p:spTgt spid="41"/>
                                        </p:tgtEl>
                                      </p:cBhvr>
                                    </p:animEffect>
                                    <p:anim calcmode="lin" valueType="num">
                                      <p:cBhvr>
                                        <p:cTn id="14" dur="1000" fill="hold"/>
                                        <p:tgtEl>
                                          <p:spTgt spid="41"/>
                                        </p:tgtEl>
                                        <p:attrNameLst>
                                          <p:attrName>ppt_x</p:attrName>
                                        </p:attrNameLst>
                                      </p:cBhvr>
                                      <p:tavLst>
                                        <p:tav tm="0">
                                          <p:val>
                                            <p:strVal val="#ppt_x"/>
                                          </p:val>
                                        </p:tav>
                                        <p:tav tm="100000">
                                          <p:val>
                                            <p:strVal val="#ppt_x"/>
                                          </p:val>
                                        </p:tav>
                                      </p:tavLst>
                                    </p:anim>
                                    <p:anim calcmode="lin" valueType="num">
                                      <p:cBhvr>
                                        <p:cTn id="15"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fade">
                                      <p:cBhvr>
                                        <p:cTn id="20" dur="500"/>
                                        <p:tgtEl>
                                          <p:spTgt spid="4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p15"/>
          <p:cNvPicPr preferRelativeResize="0"/>
          <p:nvPr/>
        </p:nvPicPr>
        <p:blipFill rotWithShape="1">
          <a:blip r:embed="rId3">
            <a:alphaModFix/>
          </a:blip>
          <a:srcRect/>
          <a:stretch/>
        </p:blipFill>
        <p:spPr>
          <a:xfrm>
            <a:off x="7435528" y="3907480"/>
            <a:ext cx="4359275" cy="2663825"/>
          </a:xfrm>
          <a:prstGeom prst="rect">
            <a:avLst/>
          </a:prstGeom>
          <a:noFill/>
          <a:ln>
            <a:noFill/>
          </a:ln>
        </p:spPr>
      </p:pic>
      <p:sp>
        <p:nvSpPr>
          <p:cNvPr id="188" name="Google Shape;188;p15"/>
          <p:cNvSpPr/>
          <p:nvPr/>
        </p:nvSpPr>
        <p:spPr>
          <a:xfrm>
            <a:off x="1602982" y="912297"/>
            <a:ext cx="321671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dk1"/>
                </a:solidFill>
                <a:latin typeface="Calibri"/>
                <a:ea typeface="Calibri"/>
                <a:cs typeface="Calibri"/>
                <a:sym typeface="Calibri"/>
              </a:rPr>
              <a:t>Thank You</a:t>
            </a:r>
            <a:endParaRPr sz="3200" b="1" dirty="0">
              <a:solidFill>
                <a:schemeClr val="dk1"/>
              </a:solidFill>
              <a:latin typeface="Calibri"/>
              <a:ea typeface="Calibri"/>
              <a:cs typeface="Calibri"/>
              <a:sym typeface="Calibri"/>
            </a:endParaRPr>
          </a:p>
        </p:txBody>
      </p:sp>
      <p:pic>
        <p:nvPicPr>
          <p:cNvPr id="189" name="Google Shape;189;p15"/>
          <p:cNvPicPr preferRelativeResize="0"/>
          <p:nvPr/>
        </p:nvPicPr>
        <p:blipFill rotWithShape="1">
          <a:blip r:embed="rId4">
            <a:alphaModFix/>
          </a:blip>
          <a:srcRect/>
          <a:stretch/>
        </p:blipFill>
        <p:spPr>
          <a:xfrm>
            <a:off x="9118806" y="-5456"/>
            <a:ext cx="2977402" cy="606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oup 64">
            <a:extLst>
              <a:ext uri="{FF2B5EF4-FFF2-40B4-BE49-F238E27FC236}">
                <a16:creationId xmlns:a16="http://schemas.microsoft.com/office/drawing/2014/main" id="{579A639A-845E-4BDD-84D1-F91EA2A2C28B}"/>
              </a:ext>
            </a:extLst>
          </p:cNvPr>
          <p:cNvGrpSpPr/>
          <p:nvPr/>
        </p:nvGrpSpPr>
        <p:grpSpPr>
          <a:xfrm>
            <a:off x="332128" y="1249364"/>
            <a:ext cx="3865581" cy="5086781"/>
            <a:chOff x="350982" y="1249364"/>
            <a:chExt cx="3888507" cy="5086781"/>
          </a:xfrm>
        </p:grpSpPr>
        <p:grpSp>
          <p:nvGrpSpPr>
            <p:cNvPr id="13" name="Group 12">
              <a:extLst>
                <a:ext uri="{FF2B5EF4-FFF2-40B4-BE49-F238E27FC236}">
                  <a16:creationId xmlns:a16="http://schemas.microsoft.com/office/drawing/2014/main" id="{24261772-3843-470A-BDAC-6442602E70CA}"/>
                </a:ext>
              </a:extLst>
            </p:cNvPr>
            <p:cNvGrpSpPr/>
            <p:nvPr/>
          </p:nvGrpSpPr>
          <p:grpSpPr>
            <a:xfrm>
              <a:off x="422067" y="1249364"/>
              <a:ext cx="3714180" cy="3830420"/>
              <a:chOff x="422067" y="1249364"/>
              <a:chExt cx="3714180" cy="3830420"/>
            </a:xfrm>
          </p:grpSpPr>
          <p:pic>
            <p:nvPicPr>
              <p:cNvPr id="2" name="Picture 1">
                <a:extLst>
                  <a:ext uri="{FF2B5EF4-FFF2-40B4-BE49-F238E27FC236}">
                    <a16:creationId xmlns:a16="http://schemas.microsoft.com/office/drawing/2014/main" id="{4A1477DD-5996-4669-826C-EB3EB2C3EBEF}"/>
                  </a:ext>
                </a:extLst>
              </p:cNvPr>
              <p:cNvPicPr>
                <a:picLocks noChangeAspect="1"/>
              </p:cNvPicPr>
              <p:nvPr/>
            </p:nvPicPr>
            <p:blipFill rotWithShape="1">
              <a:blip r:embed="rId2">
                <a:extLst>
                  <a:ext uri="{28A0092B-C50C-407E-A947-70E740481C1C}">
                    <a14:useLocalDpi xmlns:a14="http://schemas.microsoft.com/office/drawing/2010/main"/>
                  </a:ext>
                </a:extLst>
              </a:blip>
              <a:srcRect t="-839"/>
              <a:stretch/>
            </p:blipFill>
            <p:spPr>
              <a:xfrm>
                <a:off x="427533" y="1249364"/>
                <a:ext cx="942431" cy="960438"/>
              </a:xfrm>
              <a:prstGeom prst="rect">
                <a:avLst/>
              </a:prstGeom>
            </p:spPr>
          </p:pic>
          <p:pic>
            <p:nvPicPr>
              <p:cNvPr id="3" name="Picture 2">
                <a:extLst>
                  <a:ext uri="{FF2B5EF4-FFF2-40B4-BE49-F238E27FC236}">
                    <a16:creationId xmlns:a16="http://schemas.microsoft.com/office/drawing/2014/main" id="{53420655-A7DF-427A-8472-6ECE2D43C11A}"/>
                  </a:ext>
                </a:extLst>
              </p:cNvPr>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3193816" y="1249364"/>
                <a:ext cx="942430" cy="960436"/>
              </a:xfrm>
              <a:prstGeom prst="rect">
                <a:avLst/>
              </a:prstGeom>
            </p:spPr>
          </p:pic>
          <p:pic>
            <p:nvPicPr>
              <p:cNvPr id="5" name="Picture 4">
                <a:extLst>
                  <a:ext uri="{FF2B5EF4-FFF2-40B4-BE49-F238E27FC236}">
                    <a16:creationId xmlns:a16="http://schemas.microsoft.com/office/drawing/2014/main" id="{20D12F01-DFCE-4323-B62D-ECD55BCAC76B}"/>
                  </a:ext>
                </a:extLst>
              </p:cNvPr>
              <p:cNvPicPr>
                <a:picLocks noChangeAspect="1"/>
              </p:cNvPicPr>
              <p:nvPr/>
            </p:nvPicPr>
            <p:blipFill rotWithShape="1">
              <a:blip r:embed="rId4">
                <a:extLst>
                  <a:ext uri="{28A0092B-C50C-407E-A947-70E740481C1C}">
                    <a14:useLocalDpi xmlns:a14="http://schemas.microsoft.com/office/drawing/2010/main"/>
                  </a:ext>
                </a:extLst>
              </a:blip>
              <a:srcRect/>
              <a:stretch/>
            </p:blipFill>
            <p:spPr>
              <a:xfrm>
                <a:off x="1713409" y="2690179"/>
                <a:ext cx="942430" cy="960437"/>
              </a:xfrm>
              <a:prstGeom prst="rect">
                <a:avLst/>
              </a:prstGeom>
            </p:spPr>
          </p:pic>
          <p:pic>
            <p:nvPicPr>
              <p:cNvPr id="7" name="Picture 6">
                <a:extLst>
                  <a:ext uri="{FF2B5EF4-FFF2-40B4-BE49-F238E27FC236}">
                    <a16:creationId xmlns:a16="http://schemas.microsoft.com/office/drawing/2014/main" id="{26B1F54A-FA0F-404F-B3D2-2FFE58FC40BF}"/>
                  </a:ext>
                </a:extLst>
              </p:cNvPr>
              <p:cNvPicPr>
                <a:picLocks noChangeAspect="1"/>
              </p:cNvPicPr>
              <p:nvPr/>
            </p:nvPicPr>
            <p:blipFill rotWithShape="1">
              <a:blip r:embed="rId5"/>
              <a:srcRect l="15091" t="13388" r="22727" b="5337"/>
              <a:stretch/>
            </p:blipFill>
            <p:spPr>
              <a:xfrm>
                <a:off x="427533" y="2723993"/>
                <a:ext cx="949813" cy="892808"/>
              </a:xfrm>
              <a:prstGeom prst="rect">
                <a:avLst/>
              </a:prstGeom>
            </p:spPr>
          </p:pic>
          <p:pic>
            <p:nvPicPr>
              <p:cNvPr id="8" name="Picture 7">
                <a:extLst>
                  <a:ext uri="{FF2B5EF4-FFF2-40B4-BE49-F238E27FC236}">
                    <a16:creationId xmlns:a16="http://schemas.microsoft.com/office/drawing/2014/main" id="{2B3F095F-12A1-4D1E-B705-968C4B46EE8D}"/>
                  </a:ext>
                </a:extLst>
              </p:cNvPr>
              <p:cNvPicPr>
                <a:picLocks noChangeAspect="1"/>
              </p:cNvPicPr>
              <p:nvPr/>
            </p:nvPicPr>
            <p:blipFill rotWithShape="1">
              <a:blip r:embed="rId6"/>
              <a:srcRect l="10000" t="9554" r="67454" b="50000"/>
              <a:stretch/>
            </p:blipFill>
            <p:spPr>
              <a:xfrm>
                <a:off x="1781174" y="1262625"/>
                <a:ext cx="800101" cy="955172"/>
              </a:xfrm>
              <a:prstGeom prst="rect">
                <a:avLst/>
              </a:prstGeom>
            </p:spPr>
          </p:pic>
          <p:pic>
            <p:nvPicPr>
              <p:cNvPr id="9" name="Picture 8">
                <a:extLst>
                  <a:ext uri="{FF2B5EF4-FFF2-40B4-BE49-F238E27FC236}">
                    <a16:creationId xmlns:a16="http://schemas.microsoft.com/office/drawing/2014/main" id="{ADD5F44E-F946-4D8A-81C4-D6370C5B4B10}"/>
                  </a:ext>
                </a:extLst>
              </p:cNvPr>
              <p:cNvPicPr>
                <a:picLocks noChangeAspect="1"/>
              </p:cNvPicPr>
              <p:nvPr/>
            </p:nvPicPr>
            <p:blipFill rotWithShape="1">
              <a:blip r:embed="rId7"/>
              <a:srcRect r="25111" b="22445"/>
              <a:stretch/>
            </p:blipFill>
            <p:spPr>
              <a:xfrm>
                <a:off x="1717517" y="4093094"/>
                <a:ext cx="927413" cy="960437"/>
              </a:xfrm>
              <a:prstGeom prst="rect">
                <a:avLst/>
              </a:prstGeom>
            </p:spPr>
          </p:pic>
          <p:pic>
            <p:nvPicPr>
              <p:cNvPr id="10" name="Picture 9">
                <a:extLst>
                  <a:ext uri="{FF2B5EF4-FFF2-40B4-BE49-F238E27FC236}">
                    <a16:creationId xmlns:a16="http://schemas.microsoft.com/office/drawing/2014/main" id="{CA334737-26DA-4E40-8EE8-6884A14C5DBD}"/>
                  </a:ext>
                </a:extLst>
              </p:cNvPr>
              <p:cNvPicPr>
                <a:picLocks noChangeAspect="1"/>
              </p:cNvPicPr>
              <p:nvPr/>
            </p:nvPicPr>
            <p:blipFill rotWithShape="1">
              <a:blip r:embed="rId8"/>
              <a:srcRect l="15091" t="9554" r="23091" b="8081"/>
              <a:stretch/>
            </p:blipFill>
            <p:spPr>
              <a:xfrm>
                <a:off x="422067" y="4093094"/>
                <a:ext cx="955279" cy="986690"/>
              </a:xfrm>
              <a:prstGeom prst="rect">
                <a:avLst/>
              </a:prstGeom>
            </p:spPr>
          </p:pic>
          <p:pic>
            <p:nvPicPr>
              <p:cNvPr id="11" name="Picture 10">
                <a:extLst>
                  <a:ext uri="{FF2B5EF4-FFF2-40B4-BE49-F238E27FC236}">
                    <a16:creationId xmlns:a16="http://schemas.microsoft.com/office/drawing/2014/main" id="{2FB79BA0-536C-453D-AE66-ECBD6746573E}"/>
                  </a:ext>
                </a:extLst>
              </p:cNvPr>
              <p:cNvPicPr>
                <a:picLocks noChangeAspect="1"/>
              </p:cNvPicPr>
              <p:nvPr/>
            </p:nvPicPr>
            <p:blipFill rotWithShape="1">
              <a:blip r:embed="rId9"/>
              <a:srcRect l="8191" t="248" r="23326" b="15589"/>
              <a:stretch/>
            </p:blipFill>
            <p:spPr>
              <a:xfrm>
                <a:off x="3193816" y="2690179"/>
                <a:ext cx="942430" cy="926622"/>
              </a:xfrm>
              <a:prstGeom prst="rect">
                <a:avLst/>
              </a:prstGeom>
            </p:spPr>
          </p:pic>
          <p:pic>
            <p:nvPicPr>
              <p:cNvPr id="12" name="Picture 11">
                <a:extLst>
                  <a:ext uri="{FF2B5EF4-FFF2-40B4-BE49-F238E27FC236}">
                    <a16:creationId xmlns:a16="http://schemas.microsoft.com/office/drawing/2014/main" id="{837973F0-C537-4AC1-B364-4CCD9DB60CC6}"/>
                  </a:ext>
                </a:extLst>
              </p:cNvPr>
              <p:cNvPicPr>
                <a:picLocks noChangeAspect="1"/>
              </p:cNvPicPr>
              <p:nvPr/>
            </p:nvPicPr>
            <p:blipFill rotWithShape="1">
              <a:blip r:embed="rId10"/>
              <a:srcRect l="35333" r="16223" b="56763"/>
              <a:stretch/>
            </p:blipFill>
            <p:spPr>
              <a:xfrm>
                <a:off x="3162300" y="4093094"/>
                <a:ext cx="973947" cy="960436"/>
              </a:xfrm>
              <a:prstGeom prst="rect">
                <a:avLst/>
              </a:prstGeom>
            </p:spPr>
          </p:pic>
        </p:grpSp>
        <p:grpSp>
          <p:nvGrpSpPr>
            <p:cNvPr id="40" name="Group 39">
              <a:extLst>
                <a:ext uri="{FF2B5EF4-FFF2-40B4-BE49-F238E27FC236}">
                  <a16:creationId xmlns:a16="http://schemas.microsoft.com/office/drawing/2014/main" id="{18BE3088-9523-4BC2-BEC9-1E25E02A48BC}"/>
                </a:ext>
              </a:extLst>
            </p:cNvPr>
            <p:cNvGrpSpPr/>
            <p:nvPr/>
          </p:nvGrpSpPr>
          <p:grpSpPr>
            <a:xfrm>
              <a:off x="350982" y="1249365"/>
              <a:ext cx="3888507" cy="5086780"/>
              <a:chOff x="350982" y="1249365"/>
              <a:chExt cx="3888507" cy="5086780"/>
            </a:xfrm>
          </p:grpSpPr>
          <p:sp>
            <p:nvSpPr>
              <p:cNvPr id="26" name="Rectangle 25">
                <a:extLst>
                  <a:ext uri="{FF2B5EF4-FFF2-40B4-BE49-F238E27FC236}">
                    <a16:creationId xmlns:a16="http://schemas.microsoft.com/office/drawing/2014/main" id="{18CA6F84-8FE7-47C8-AEAB-2A6AF596BC70}"/>
                  </a:ext>
                </a:extLst>
              </p:cNvPr>
              <p:cNvSpPr/>
              <p:nvPr/>
            </p:nvSpPr>
            <p:spPr>
              <a:xfrm>
                <a:off x="350982" y="1249365"/>
                <a:ext cx="3888507" cy="508678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B67AD532-B4E6-4979-8453-43A3B8A2D89B}"/>
                  </a:ext>
                </a:extLst>
              </p:cNvPr>
              <p:cNvSpPr txBox="1"/>
              <p:nvPr/>
            </p:nvSpPr>
            <p:spPr>
              <a:xfrm>
                <a:off x="517236" y="5588830"/>
                <a:ext cx="3421129" cy="523220"/>
              </a:xfrm>
              <a:prstGeom prst="rect">
                <a:avLst/>
              </a:prstGeom>
              <a:noFill/>
            </p:spPr>
            <p:txBody>
              <a:bodyPr wrap="none" rtlCol="0">
                <a:spAutoFit/>
              </a:bodyPr>
              <a:lstStyle/>
              <a:p>
                <a:r>
                  <a:rPr lang="en-US" dirty="0">
                    <a:solidFill>
                      <a:srgbClr val="C00000"/>
                    </a:solidFill>
                  </a:rPr>
                  <a:t>--	             --		       --</a:t>
                </a:r>
                <a:endParaRPr lang="en-IN" dirty="0">
                  <a:solidFill>
                    <a:srgbClr val="C00000"/>
                  </a:solidFill>
                </a:endParaRPr>
              </a:p>
              <a:p>
                <a:pPr algn="ctr"/>
                <a:r>
                  <a:rPr lang="en-IN" dirty="0">
                    <a:solidFill>
                      <a:srgbClr val="C00000"/>
                    </a:solidFill>
                  </a:rPr>
                  <a:t>…..</a:t>
                </a:r>
                <a:endParaRPr lang="en-US" dirty="0">
                  <a:solidFill>
                    <a:srgbClr val="C00000"/>
                  </a:solidFill>
                </a:endParaRPr>
              </a:p>
            </p:txBody>
          </p:sp>
          <p:sp>
            <p:nvSpPr>
              <p:cNvPr id="34" name="TextBox 33">
                <a:extLst>
                  <a:ext uri="{FF2B5EF4-FFF2-40B4-BE49-F238E27FC236}">
                    <a16:creationId xmlns:a16="http://schemas.microsoft.com/office/drawing/2014/main" id="{34364FCF-A790-4DEC-837E-FC7502C336D4}"/>
                  </a:ext>
                </a:extLst>
              </p:cNvPr>
              <p:cNvSpPr txBox="1"/>
              <p:nvPr/>
            </p:nvSpPr>
            <p:spPr>
              <a:xfrm>
                <a:off x="517236" y="5242569"/>
                <a:ext cx="3421129" cy="307777"/>
              </a:xfrm>
              <a:prstGeom prst="rect">
                <a:avLst/>
              </a:prstGeom>
              <a:noFill/>
            </p:spPr>
            <p:txBody>
              <a:bodyPr wrap="none" rtlCol="0">
                <a:spAutoFit/>
              </a:bodyPr>
              <a:lstStyle/>
              <a:p>
                <a:r>
                  <a:rPr lang="en-US" dirty="0">
                    <a:solidFill>
                      <a:srgbClr val="C00000"/>
                    </a:solidFill>
                  </a:rPr>
                  <a:t>--	             --		       --</a:t>
                </a:r>
                <a:endParaRPr lang="en-IN" dirty="0">
                  <a:solidFill>
                    <a:srgbClr val="C00000"/>
                  </a:solidFill>
                </a:endParaRPr>
              </a:p>
            </p:txBody>
          </p:sp>
        </p:grpSp>
      </p:grpSp>
      <p:sp>
        <p:nvSpPr>
          <p:cNvPr id="14" name="TextBox 13">
            <a:extLst>
              <a:ext uri="{FF2B5EF4-FFF2-40B4-BE49-F238E27FC236}">
                <a16:creationId xmlns:a16="http://schemas.microsoft.com/office/drawing/2014/main" id="{5BFB7DF7-1700-4246-AEF7-A8A6A5CB0DDC}"/>
              </a:ext>
            </a:extLst>
          </p:cNvPr>
          <p:cNvSpPr txBox="1"/>
          <p:nvPr/>
        </p:nvSpPr>
        <p:spPr>
          <a:xfrm>
            <a:off x="4262416" y="6199240"/>
            <a:ext cx="1803699" cy="615553"/>
          </a:xfrm>
          <a:prstGeom prst="rect">
            <a:avLst/>
          </a:prstGeom>
          <a:noFill/>
        </p:spPr>
        <p:txBody>
          <a:bodyPr wrap="none" rtlCol="0">
            <a:spAutoFit/>
          </a:bodyPr>
          <a:lstStyle/>
          <a:p>
            <a:r>
              <a:rPr lang="en-US" sz="1800" dirty="0">
                <a:solidFill>
                  <a:srgbClr val="C00000"/>
                </a:solidFill>
              </a:rPr>
              <a:t>Input – Images</a:t>
            </a:r>
          </a:p>
          <a:p>
            <a:r>
              <a:rPr lang="en-US" sz="1600" i="1" dirty="0">
                <a:solidFill>
                  <a:srgbClr val="C00000"/>
                </a:solidFill>
              </a:rPr>
              <a:t>(nxnx3 pixel data)</a:t>
            </a:r>
            <a:endParaRPr lang="en-IN" sz="1600" i="1" dirty="0">
              <a:solidFill>
                <a:srgbClr val="C00000"/>
              </a:solidFill>
            </a:endParaRPr>
          </a:p>
        </p:txBody>
      </p:sp>
      <p:cxnSp>
        <p:nvCxnSpPr>
          <p:cNvPr id="28" name="Straight Arrow Connector 27">
            <a:extLst>
              <a:ext uri="{FF2B5EF4-FFF2-40B4-BE49-F238E27FC236}">
                <a16:creationId xmlns:a16="http://schemas.microsoft.com/office/drawing/2014/main" id="{EBA511B8-8492-40AC-9851-BD653127C0B8}"/>
              </a:ext>
            </a:extLst>
          </p:cNvPr>
          <p:cNvCxnSpPr>
            <a:cxnSpLocks/>
          </p:cNvCxnSpPr>
          <p:nvPr/>
        </p:nvCxnSpPr>
        <p:spPr>
          <a:xfrm>
            <a:off x="4201238" y="5974050"/>
            <a:ext cx="323893" cy="22519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8D63DC0-367D-4654-BBD8-78BCA5266817}"/>
              </a:ext>
            </a:extLst>
          </p:cNvPr>
          <p:cNvSpPr txBox="1"/>
          <p:nvPr/>
        </p:nvSpPr>
        <p:spPr>
          <a:xfrm>
            <a:off x="4414982" y="209318"/>
            <a:ext cx="925253" cy="615553"/>
          </a:xfrm>
          <a:prstGeom prst="rect">
            <a:avLst/>
          </a:prstGeom>
          <a:noFill/>
        </p:spPr>
        <p:txBody>
          <a:bodyPr wrap="none" rtlCol="0">
            <a:spAutoFit/>
          </a:bodyPr>
          <a:lstStyle/>
          <a:p>
            <a:r>
              <a:rPr lang="en-US" sz="1800" dirty="0">
                <a:solidFill>
                  <a:srgbClr val="0070C0"/>
                </a:solidFill>
              </a:rPr>
              <a:t>Output</a:t>
            </a:r>
          </a:p>
          <a:p>
            <a:r>
              <a:rPr lang="en-US" sz="1600" i="1" dirty="0">
                <a:solidFill>
                  <a:srgbClr val="0070C0"/>
                </a:solidFill>
              </a:rPr>
              <a:t>(Labels)</a:t>
            </a:r>
            <a:endParaRPr lang="en-IN" sz="1600" i="1" dirty="0">
              <a:solidFill>
                <a:srgbClr val="0070C0"/>
              </a:solidFill>
            </a:endParaRPr>
          </a:p>
        </p:txBody>
      </p:sp>
      <p:grpSp>
        <p:nvGrpSpPr>
          <p:cNvPr id="66" name="Group 65">
            <a:extLst>
              <a:ext uri="{FF2B5EF4-FFF2-40B4-BE49-F238E27FC236}">
                <a16:creationId xmlns:a16="http://schemas.microsoft.com/office/drawing/2014/main" id="{5847953A-8928-4030-859A-0A8CA93930A6}"/>
              </a:ext>
            </a:extLst>
          </p:cNvPr>
          <p:cNvGrpSpPr/>
          <p:nvPr/>
        </p:nvGrpSpPr>
        <p:grpSpPr>
          <a:xfrm>
            <a:off x="387926" y="120074"/>
            <a:ext cx="3851563" cy="4036292"/>
            <a:chOff x="387926" y="120074"/>
            <a:chExt cx="3851563" cy="4036292"/>
          </a:xfrm>
        </p:grpSpPr>
        <p:grpSp>
          <p:nvGrpSpPr>
            <p:cNvPr id="24" name="Group 23">
              <a:extLst>
                <a:ext uri="{FF2B5EF4-FFF2-40B4-BE49-F238E27FC236}">
                  <a16:creationId xmlns:a16="http://schemas.microsoft.com/office/drawing/2014/main" id="{BC42E1F9-6AAF-4D3A-891E-F96ECF291DB0}"/>
                </a:ext>
              </a:extLst>
            </p:cNvPr>
            <p:cNvGrpSpPr/>
            <p:nvPr/>
          </p:nvGrpSpPr>
          <p:grpSpPr>
            <a:xfrm>
              <a:off x="459010" y="917904"/>
              <a:ext cx="3714179" cy="3157433"/>
              <a:chOff x="624891" y="954848"/>
              <a:chExt cx="3321628" cy="3157433"/>
            </a:xfrm>
          </p:grpSpPr>
          <p:sp>
            <p:nvSpPr>
              <p:cNvPr id="15" name="TextBox 14">
                <a:extLst>
                  <a:ext uri="{FF2B5EF4-FFF2-40B4-BE49-F238E27FC236}">
                    <a16:creationId xmlns:a16="http://schemas.microsoft.com/office/drawing/2014/main" id="{D4C8225F-0F38-47BC-A726-7D0B2985F042}"/>
                  </a:ext>
                </a:extLst>
              </p:cNvPr>
              <p:cNvSpPr txBox="1"/>
              <p:nvPr/>
            </p:nvSpPr>
            <p:spPr>
              <a:xfrm>
                <a:off x="637454" y="954848"/>
                <a:ext cx="463588" cy="307777"/>
              </a:xfrm>
              <a:prstGeom prst="rect">
                <a:avLst/>
              </a:prstGeom>
              <a:noFill/>
            </p:spPr>
            <p:txBody>
              <a:bodyPr wrap="none" rtlCol="0">
                <a:spAutoFit/>
              </a:bodyPr>
              <a:lstStyle/>
              <a:p>
                <a:r>
                  <a:rPr lang="en-US" dirty="0"/>
                  <a:t>Cat</a:t>
                </a:r>
                <a:endParaRPr lang="en-IN" dirty="0"/>
              </a:p>
            </p:txBody>
          </p:sp>
          <p:sp>
            <p:nvSpPr>
              <p:cNvPr id="16" name="TextBox 15">
                <a:extLst>
                  <a:ext uri="{FF2B5EF4-FFF2-40B4-BE49-F238E27FC236}">
                    <a16:creationId xmlns:a16="http://schemas.microsoft.com/office/drawing/2014/main" id="{B03DB4B3-B203-4FB2-858B-C6F395A83CAD}"/>
                  </a:ext>
                </a:extLst>
              </p:cNvPr>
              <p:cNvSpPr txBox="1"/>
              <p:nvPr/>
            </p:nvSpPr>
            <p:spPr>
              <a:xfrm>
                <a:off x="1949429" y="2382402"/>
                <a:ext cx="463588" cy="307777"/>
              </a:xfrm>
              <a:prstGeom prst="rect">
                <a:avLst/>
              </a:prstGeom>
              <a:noFill/>
            </p:spPr>
            <p:txBody>
              <a:bodyPr wrap="none" rtlCol="0">
                <a:spAutoFit/>
              </a:bodyPr>
              <a:lstStyle/>
              <a:p>
                <a:r>
                  <a:rPr lang="en-US" dirty="0"/>
                  <a:t>Cat</a:t>
                </a:r>
                <a:endParaRPr lang="en-IN" dirty="0"/>
              </a:p>
            </p:txBody>
          </p:sp>
          <p:sp>
            <p:nvSpPr>
              <p:cNvPr id="17" name="TextBox 16">
                <a:extLst>
                  <a:ext uri="{FF2B5EF4-FFF2-40B4-BE49-F238E27FC236}">
                    <a16:creationId xmlns:a16="http://schemas.microsoft.com/office/drawing/2014/main" id="{DF4F7D45-9A2C-4746-A000-A6D3C4C46319}"/>
                  </a:ext>
                </a:extLst>
              </p:cNvPr>
              <p:cNvSpPr txBox="1"/>
              <p:nvPr/>
            </p:nvSpPr>
            <p:spPr>
              <a:xfrm>
                <a:off x="3433237" y="954848"/>
                <a:ext cx="463588" cy="307777"/>
              </a:xfrm>
              <a:prstGeom prst="rect">
                <a:avLst/>
              </a:prstGeom>
              <a:noFill/>
            </p:spPr>
            <p:txBody>
              <a:bodyPr wrap="none" rtlCol="0">
                <a:spAutoFit/>
              </a:bodyPr>
              <a:lstStyle/>
              <a:p>
                <a:r>
                  <a:rPr lang="en-US" dirty="0"/>
                  <a:t>Cat</a:t>
                </a:r>
                <a:endParaRPr lang="en-IN" dirty="0"/>
              </a:p>
            </p:txBody>
          </p:sp>
          <p:sp>
            <p:nvSpPr>
              <p:cNvPr id="18" name="TextBox 17">
                <a:extLst>
                  <a:ext uri="{FF2B5EF4-FFF2-40B4-BE49-F238E27FC236}">
                    <a16:creationId xmlns:a16="http://schemas.microsoft.com/office/drawing/2014/main" id="{260386AB-8B0E-4E70-B7AA-41E44AFE113F}"/>
                  </a:ext>
                </a:extLst>
              </p:cNvPr>
              <p:cNvSpPr txBox="1"/>
              <p:nvPr/>
            </p:nvSpPr>
            <p:spPr>
              <a:xfrm>
                <a:off x="1938013" y="954848"/>
                <a:ext cx="543739" cy="307777"/>
              </a:xfrm>
              <a:prstGeom prst="rect">
                <a:avLst/>
              </a:prstGeom>
              <a:noFill/>
            </p:spPr>
            <p:txBody>
              <a:bodyPr wrap="none" rtlCol="0">
                <a:spAutoFit/>
              </a:bodyPr>
              <a:lstStyle/>
              <a:p>
                <a:r>
                  <a:rPr lang="en-US" dirty="0"/>
                  <a:t>Cow</a:t>
                </a:r>
                <a:endParaRPr lang="en-IN" dirty="0"/>
              </a:p>
            </p:txBody>
          </p:sp>
          <p:sp>
            <p:nvSpPr>
              <p:cNvPr id="19" name="TextBox 18">
                <a:extLst>
                  <a:ext uri="{FF2B5EF4-FFF2-40B4-BE49-F238E27FC236}">
                    <a16:creationId xmlns:a16="http://schemas.microsoft.com/office/drawing/2014/main" id="{C9D66EAF-3F23-4DF0-A676-E2A406536BB0}"/>
                  </a:ext>
                </a:extLst>
              </p:cNvPr>
              <p:cNvSpPr txBox="1"/>
              <p:nvPr/>
            </p:nvSpPr>
            <p:spPr>
              <a:xfrm>
                <a:off x="624891" y="2412286"/>
                <a:ext cx="543739" cy="307777"/>
              </a:xfrm>
              <a:prstGeom prst="rect">
                <a:avLst/>
              </a:prstGeom>
              <a:noFill/>
            </p:spPr>
            <p:txBody>
              <a:bodyPr wrap="none" rtlCol="0">
                <a:spAutoFit/>
              </a:bodyPr>
              <a:lstStyle/>
              <a:p>
                <a:r>
                  <a:rPr lang="en-US" dirty="0"/>
                  <a:t>Cow</a:t>
                </a:r>
                <a:endParaRPr lang="en-IN" dirty="0"/>
              </a:p>
            </p:txBody>
          </p:sp>
          <p:sp>
            <p:nvSpPr>
              <p:cNvPr id="20" name="TextBox 19">
                <a:extLst>
                  <a:ext uri="{FF2B5EF4-FFF2-40B4-BE49-F238E27FC236}">
                    <a16:creationId xmlns:a16="http://schemas.microsoft.com/office/drawing/2014/main" id="{226D6007-B71B-48C6-94A0-64EB5950B59D}"/>
                  </a:ext>
                </a:extLst>
              </p:cNvPr>
              <p:cNvSpPr txBox="1"/>
              <p:nvPr/>
            </p:nvSpPr>
            <p:spPr>
              <a:xfrm>
                <a:off x="1894716" y="3804504"/>
                <a:ext cx="543739" cy="307777"/>
              </a:xfrm>
              <a:prstGeom prst="rect">
                <a:avLst/>
              </a:prstGeom>
              <a:noFill/>
            </p:spPr>
            <p:txBody>
              <a:bodyPr wrap="none" rtlCol="0">
                <a:spAutoFit/>
              </a:bodyPr>
              <a:lstStyle/>
              <a:p>
                <a:r>
                  <a:rPr lang="en-US" dirty="0"/>
                  <a:t>Cow</a:t>
                </a:r>
                <a:endParaRPr lang="en-IN" dirty="0"/>
              </a:p>
            </p:txBody>
          </p:sp>
          <p:sp>
            <p:nvSpPr>
              <p:cNvPr id="21" name="TextBox 20">
                <a:extLst>
                  <a:ext uri="{FF2B5EF4-FFF2-40B4-BE49-F238E27FC236}">
                    <a16:creationId xmlns:a16="http://schemas.microsoft.com/office/drawing/2014/main" id="{FD24FADC-13AF-4AD0-BA87-7CEB32F50F62}"/>
                  </a:ext>
                </a:extLst>
              </p:cNvPr>
              <p:cNvSpPr txBox="1"/>
              <p:nvPr/>
            </p:nvSpPr>
            <p:spPr>
              <a:xfrm>
                <a:off x="637454" y="3785317"/>
                <a:ext cx="513282" cy="307777"/>
              </a:xfrm>
              <a:prstGeom prst="rect">
                <a:avLst/>
              </a:prstGeom>
              <a:noFill/>
            </p:spPr>
            <p:txBody>
              <a:bodyPr wrap="none" rtlCol="0">
                <a:spAutoFit/>
              </a:bodyPr>
              <a:lstStyle/>
              <a:p>
                <a:r>
                  <a:rPr lang="en-US" dirty="0"/>
                  <a:t>Dog</a:t>
                </a:r>
                <a:endParaRPr lang="en-IN" dirty="0"/>
              </a:p>
            </p:txBody>
          </p:sp>
          <p:sp>
            <p:nvSpPr>
              <p:cNvPr id="22" name="TextBox 21">
                <a:extLst>
                  <a:ext uri="{FF2B5EF4-FFF2-40B4-BE49-F238E27FC236}">
                    <a16:creationId xmlns:a16="http://schemas.microsoft.com/office/drawing/2014/main" id="{1F0F35C6-95C8-4266-B190-19DEF9D013D9}"/>
                  </a:ext>
                </a:extLst>
              </p:cNvPr>
              <p:cNvSpPr txBox="1"/>
              <p:nvPr/>
            </p:nvSpPr>
            <p:spPr>
              <a:xfrm>
                <a:off x="3433237" y="3804504"/>
                <a:ext cx="513282" cy="307777"/>
              </a:xfrm>
              <a:prstGeom prst="rect">
                <a:avLst/>
              </a:prstGeom>
              <a:noFill/>
            </p:spPr>
            <p:txBody>
              <a:bodyPr wrap="none" rtlCol="0">
                <a:spAutoFit/>
              </a:bodyPr>
              <a:lstStyle/>
              <a:p>
                <a:r>
                  <a:rPr lang="en-US" dirty="0"/>
                  <a:t>Dog</a:t>
                </a:r>
                <a:endParaRPr lang="en-IN" dirty="0"/>
              </a:p>
            </p:txBody>
          </p:sp>
          <p:sp>
            <p:nvSpPr>
              <p:cNvPr id="23" name="TextBox 22">
                <a:extLst>
                  <a:ext uri="{FF2B5EF4-FFF2-40B4-BE49-F238E27FC236}">
                    <a16:creationId xmlns:a16="http://schemas.microsoft.com/office/drawing/2014/main" id="{05A04BA3-D87A-4506-AAE5-E2B204D0E071}"/>
                  </a:ext>
                </a:extLst>
              </p:cNvPr>
              <p:cNvSpPr txBox="1"/>
              <p:nvPr/>
            </p:nvSpPr>
            <p:spPr>
              <a:xfrm>
                <a:off x="3408390" y="2363490"/>
                <a:ext cx="513282" cy="307777"/>
              </a:xfrm>
              <a:prstGeom prst="rect">
                <a:avLst/>
              </a:prstGeom>
              <a:noFill/>
            </p:spPr>
            <p:txBody>
              <a:bodyPr wrap="none" rtlCol="0">
                <a:spAutoFit/>
              </a:bodyPr>
              <a:lstStyle/>
              <a:p>
                <a:r>
                  <a:rPr lang="en-US" dirty="0"/>
                  <a:t>Dog</a:t>
                </a:r>
                <a:endParaRPr lang="en-IN" dirty="0"/>
              </a:p>
            </p:txBody>
          </p:sp>
        </p:grpSp>
        <p:grpSp>
          <p:nvGrpSpPr>
            <p:cNvPr id="41" name="Group 40">
              <a:extLst>
                <a:ext uri="{FF2B5EF4-FFF2-40B4-BE49-F238E27FC236}">
                  <a16:creationId xmlns:a16="http://schemas.microsoft.com/office/drawing/2014/main" id="{3B85A948-5113-4C0E-940E-6CBEE0838CF7}"/>
                </a:ext>
              </a:extLst>
            </p:cNvPr>
            <p:cNvGrpSpPr/>
            <p:nvPr/>
          </p:nvGrpSpPr>
          <p:grpSpPr>
            <a:xfrm>
              <a:off x="387926" y="120074"/>
              <a:ext cx="3851563" cy="4036292"/>
              <a:chOff x="387926" y="120074"/>
              <a:chExt cx="3851563" cy="4036292"/>
            </a:xfrm>
          </p:grpSpPr>
          <p:sp>
            <p:nvSpPr>
              <p:cNvPr id="25" name="Rectangle 24">
                <a:extLst>
                  <a:ext uri="{FF2B5EF4-FFF2-40B4-BE49-F238E27FC236}">
                    <a16:creationId xmlns:a16="http://schemas.microsoft.com/office/drawing/2014/main" id="{A7504E6E-C8B2-4AD7-8A88-DC4DD751D11F}"/>
                  </a:ext>
                </a:extLst>
              </p:cNvPr>
              <p:cNvSpPr/>
              <p:nvPr/>
            </p:nvSpPr>
            <p:spPr>
              <a:xfrm>
                <a:off x="387926" y="120074"/>
                <a:ext cx="3851563" cy="4036292"/>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67A41ABB-E76A-4C8A-BA08-4C92181D4366}"/>
                  </a:ext>
                </a:extLst>
              </p:cNvPr>
              <p:cNvSpPr txBox="1"/>
              <p:nvPr/>
            </p:nvSpPr>
            <p:spPr>
              <a:xfrm>
                <a:off x="478469" y="628071"/>
                <a:ext cx="3470822" cy="307777"/>
              </a:xfrm>
              <a:prstGeom prst="rect">
                <a:avLst/>
              </a:prstGeom>
              <a:noFill/>
            </p:spPr>
            <p:txBody>
              <a:bodyPr wrap="none" rtlCol="0">
                <a:spAutoFit/>
              </a:bodyPr>
              <a:lstStyle/>
              <a:p>
                <a:r>
                  <a:rPr lang="en-US" dirty="0"/>
                  <a:t> --	             --		        --</a:t>
                </a:r>
                <a:endParaRPr lang="en-IN" dirty="0"/>
              </a:p>
            </p:txBody>
          </p:sp>
          <p:sp>
            <p:nvSpPr>
              <p:cNvPr id="32" name="TextBox 31">
                <a:extLst>
                  <a:ext uri="{FF2B5EF4-FFF2-40B4-BE49-F238E27FC236}">
                    <a16:creationId xmlns:a16="http://schemas.microsoft.com/office/drawing/2014/main" id="{51EC300A-92E2-4884-8BBD-7E638E03276F}"/>
                  </a:ext>
                </a:extLst>
              </p:cNvPr>
              <p:cNvSpPr txBox="1"/>
              <p:nvPr/>
            </p:nvSpPr>
            <p:spPr>
              <a:xfrm>
                <a:off x="478469" y="190844"/>
                <a:ext cx="3470822" cy="523220"/>
              </a:xfrm>
              <a:prstGeom prst="rect">
                <a:avLst/>
              </a:prstGeom>
              <a:noFill/>
            </p:spPr>
            <p:txBody>
              <a:bodyPr wrap="none" rtlCol="0">
                <a:spAutoFit/>
              </a:bodyPr>
              <a:lstStyle/>
              <a:p>
                <a:pPr algn="ctr"/>
                <a:r>
                  <a:rPr lang="en-US" dirty="0"/>
                  <a:t>…..</a:t>
                </a:r>
              </a:p>
              <a:p>
                <a:r>
                  <a:rPr lang="en-US" dirty="0"/>
                  <a:t> --	             --		        --</a:t>
                </a:r>
                <a:endParaRPr lang="en-IN" dirty="0"/>
              </a:p>
            </p:txBody>
          </p:sp>
        </p:grpSp>
      </p:grpSp>
      <p:cxnSp>
        <p:nvCxnSpPr>
          <p:cNvPr id="42" name="Straight Arrow Connector 41">
            <a:extLst>
              <a:ext uri="{FF2B5EF4-FFF2-40B4-BE49-F238E27FC236}">
                <a16:creationId xmlns:a16="http://schemas.microsoft.com/office/drawing/2014/main" id="{13198C23-49D9-41BC-A044-48571EC79094}"/>
              </a:ext>
            </a:extLst>
          </p:cNvPr>
          <p:cNvCxnSpPr>
            <a:cxnSpLocks/>
            <a:endCxn id="30" idx="2"/>
          </p:cNvCxnSpPr>
          <p:nvPr/>
        </p:nvCxnSpPr>
        <p:spPr>
          <a:xfrm flipV="1">
            <a:off x="4239489" y="824871"/>
            <a:ext cx="638120" cy="246922"/>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6" name="Arrow: Right 45">
            <a:extLst>
              <a:ext uri="{FF2B5EF4-FFF2-40B4-BE49-F238E27FC236}">
                <a16:creationId xmlns:a16="http://schemas.microsoft.com/office/drawing/2014/main" id="{AC81026C-982E-40A7-9C13-C7DE39C02280}"/>
              </a:ext>
            </a:extLst>
          </p:cNvPr>
          <p:cNvSpPr/>
          <p:nvPr/>
        </p:nvSpPr>
        <p:spPr>
          <a:xfrm>
            <a:off x="4357919" y="2975526"/>
            <a:ext cx="638120" cy="246922"/>
          </a:xfrm>
          <a:prstGeom prst="right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TextBox 46">
            <a:extLst>
              <a:ext uri="{FF2B5EF4-FFF2-40B4-BE49-F238E27FC236}">
                <a16:creationId xmlns:a16="http://schemas.microsoft.com/office/drawing/2014/main" id="{6B680766-CD81-4D2A-927D-E318805DCEAB}"/>
              </a:ext>
            </a:extLst>
          </p:cNvPr>
          <p:cNvSpPr txBox="1"/>
          <p:nvPr/>
        </p:nvSpPr>
        <p:spPr>
          <a:xfrm>
            <a:off x="5248592" y="1618659"/>
            <a:ext cx="1279577" cy="1723549"/>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endParaRPr lang="en-US" dirty="0"/>
          </a:p>
          <a:p>
            <a:endParaRPr lang="en-US" dirty="0"/>
          </a:p>
          <a:p>
            <a:endParaRPr lang="en-US" dirty="0"/>
          </a:p>
          <a:p>
            <a:r>
              <a:rPr lang="en-US" dirty="0"/>
              <a:t>Training Set</a:t>
            </a:r>
          </a:p>
          <a:p>
            <a:r>
              <a:rPr lang="en-US" sz="1100" dirty="0"/>
              <a:t>(Image-Label</a:t>
            </a:r>
          </a:p>
          <a:p>
            <a:pPr algn="ctr"/>
            <a:r>
              <a:rPr lang="en-US" sz="1100" dirty="0"/>
              <a:t>pairs)</a:t>
            </a:r>
            <a:endParaRPr lang="en-US" dirty="0"/>
          </a:p>
          <a:p>
            <a:endParaRPr lang="en-US" dirty="0"/>
          </a:p>
          <a:p>
            <a:endParaRPr lang="en-US" dirty="0"/>
          </a:p>
        </p:txBody>
      </p:sp>
      <p:sp>
        <p:nvSpPr>
          <p:cNvPr id="48" name="TextBox 47">
            <a:extLst>
              <a:ext uri="{FF2B5EF4-FFF2-40B4-BE49-F238E27FC236}">
                <a16:creationId xmlns:a16="http://schemas.microsoft.com/office/drawing/2014/main" id="{ED9D08FA-B385-4C5D-A722-BAE23E8A9EC9}"/>
              </a:ext>
            </a:extLst>
          </p:cNvPr>
          <p:cNvSpPr txBox="1"/>
          <p:nvPr/>
        </p:nvSpPr>
        <p:spPr>
          <a:xfrm>
            <a:off x="5248592" y="3616801"/>
            <a:ext cx="1279577" cy="675390"/>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endParaRPr lang="en-US" dirty="0"/>
          </a:p>
          <a:p>
            <a:pPr algn="ctr"/>
            <a:r>
              <a:rPr lang="en-US" dirty="0"/>
              <a:t>Test Set</a:t>
            </a:r>
          </a:p>
          <a:p>
            <a:pPr algn="ctr"/>
            <a:endParaRPr lang="en-IN" dirty="0"/>
          </a:p>
        </p:txBody>
      </p:sp>
      <p:sp>
        <p:nvSpPr>
          <p:cNvPr id="50" name="TextBox 49">
            <a:extLst>
              <a:ext uri="{FF2B5EF4-FFF2-40B4-BE49-F238E27FC236}">
                <a16:creationId xmlns:a16="http://schemas.microsoft.com/office/drawing/2014/main" id="{3060C789-3A0E-4908-AD53-7FAFCF532A48}"/>
              </a:ext>
            </a:extLst>
          </p:cNvPr>
          <p:cNvSpPr txBox="1"/>
          <p:nvPr/>
        </p:nvSpPr>
        <p:spPr>
          <a:xfrm>
            <a:off x="5716241" y="3324275"/>
            <a:ext cx="304892" cy="338554"/>
          </a:xfrm>
          <a:prstGeom prst="rect">
            <a:avLst/>
          </a:prstGeom>
          <a:noFill/>
        </p:spPr>
        <p:txBody>
          <a:bodyPr wrap="none" rtlCol="0">
            <a:spAutoFit/>
          </a:bodyPr>
          <a:lstStyle/>
          <a:p>
            <a:r>
              <a:rPr lang="en-US" sz="1600" dirty="0"/>
              <a:t>+</a:t>
            </a:r>
            <a:endParaRPr lang="en-IN" sz="1600" dirty="0"/>
          </a:p>
        </p:txBody>
      </p:sp>
      <p:grpSp>
        <p:nvGrpSpPr>
          <p:cNvPr id="63" name="Group 62">
            <a:extLst>
              <a:ext uri="{FF2B5EF4-FFF2-40B4-BE49-F238E27FC236}">
                <a16:creationId xmlns:a16="http://schemas.microsoft.com/office/drawing/2014/main" id="{449E11A0-B269-4BD7-A447-BA8BAA918A65}"/>
              </a:ext>
            </a:extLst>
          </p:cNvPr>
          <p:cNvGrpSpPr/>
          <p:nvPr/>
        </p:nvGrpSpPr>
        <p:grpSpPr>
          <a:xfrm>
            <a:off x="6579678" y="1927556"/>
            <a:ext cx="2525885" cy="2554548"/>
            <a:chOff x="6579678" y="1927556"/>
            <a:chExt cx="2525885" cy="2554548"/>
          </a:xfrm>
        </p:grpSpPr>
        <p:sp>
          <p:nvSpPr>
            <p:cNvPr id="51" name="Arrow: Right 50">
              <a:extLst>
                <a:ext uri="{FF2B5EF4-FFF2-40B4-BE49-F238E27FC236}">
                  <a16:creationId xmlns:a16="http://schemas.microsoft.com/office/drawing/2014/main" id="{CAD56C5C-1843-4792-AE80-9F8E78C63A66}"/>
                </a:ext>
              </a:extLst>
            </p:cNvPr>
            <p:cNvSpPr/>
            <p:nvPr/>
          </p:nvSpPr>
          <p:spPr>
            <a:xfrm>
              <a:off x="6680864" y="2989720"/>
              <a:ext cx="638120" cy="246922"/>
            </a:xfrm>
            <a:prstGeom prst="right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TextBox 51">
              <a:extLst>
                <a:ext uri="{FF2B5EF4-FFF2-40B4-BE49-F238E27FC236}">
                  <a16:creationId xmlns:a16="http://schemas.microsoft.com/office/drawing/2014/main" id="{FC3C97AB-B7CA-44A8-853F-5CAC0396F507}"/>
                </a:ext>
              </a:extLst>
            </p:cNvPr>
            <p:cNvSpPr txBox="1"/>
            <p:nvPr/>
          </p:nvSpPr>
          <p:spPr>
            <a:xfrm>
              <a:off x="7417800" y="2019891"/>
              <a:ext cx="1687763" cy="2462213"/>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endParaRPr lang="en-US" dirty="0"/>
            </a:p>
            <a:p>
              <a:endParaRPr lang="en-US" dirty="0"/>
            </a:p>
            <a:p>
              <a:endParaRPr lang="en-US" dirty="0"/>
            </a:p>
            <a:p>
              <a:endParaRPr lang="en-US" dirty="0"/>
            </a:p>
            <a:p>
              <a:endParaRPr lang="en-US" dirty="0"/>
            </a:p>
            <a:p>
              <a:endParaRPr lang="en-US" dirty="0"/>
            </a:p>
            <a:p>
              <a:pPr algn="ctr"/>
              <a:r>
                <a:rPr lang="en-US" dirty="0"/>
                <a:t>Machine Learning Model </a:t>
              </a:r>
            </a:p>
            <a:p>
              <a:pPr algn="ctr"/>
              <a:r>
                <a:rPr lang="en-US" i="1" dirty="0"/>
                <a:t>(Mathematically relating input and output)</a:t>
              </a:r>
            </a:p>
          </p:txBody>
        </p:sp>
        <p:pic>
          <p:nvPicPr>
            <p:cNvPr id="53" name="Picture 52">
              <a:extLst>
                <a:ext uri="{FF2B5EF4-FFF2-40B4-BE49-F238E27FC236}">
                  <a16:creationId xmlns:a16="http://schemas.microsoft.com/office/drawing/2014/main" id="{FE45EC82-68F1-4FB6-A5EF-5578B6E1660C}"/>
                </a:ext>
              </a:extLst>
            </p:cNvPr>
            <p:cNvPicPr>
              <a:picLocks noChangeAspect="1"/>
            </p:cNvPicPr>
            <p:nvPr/>
          </p:nvPicPr>
          <p:blipFill>
            <a:blip r:embed="rId11"/>
            <a:stretch>
              <a:fillRect/>
            </a:stretch>
          </p:blipFill>
          <p:spPr>
            <a:xfrm>
              <a:off x="7463190" y="2390357"/>
              <a:ext cx="1593646" cy="487931"/>
            </a:xfrm>
            <a:prstGeom prst="rect">
              <a:avLst/>
            </a:prstGeom>
          </p:spPr>
        </p:pic>
        <p:sp>
          <p:nvSpPr>
            <p:cNvPr id="55" name="Arrow: Right 54">
              <a:extLst>
                <a:ext uri="{FF2B5EF4-FFF2-40B4-BE49-F238E27FC236}">
                  <a16:creationId xmlns:a16="http://schemas.microsoft.com/office/drawing/2014/main" id="{502EE191-62AB-487C-AEF9-A40F75554C1B}"/>
                </a:ext>
              </a:extLst>
            </p:cNvPr>
            <p:cNvSpPr/>
            <p:nvPr/>
          </p:nvSpPr>
          <p:spPr>
            <a:xfrm>
              <a:off x="6680864" y="2217797"/>
              <a:ext cx="477318" cy="172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TextBox 55">
              <a:extLst>
                <a:ext uri="{FF2B5EF4-FFF2-40B4-BE49-F238E27FC236}">
                  <a16:creationId xmlns:a16="http://schemas.microsoft.com/office/drawing/2014/main" id="{9C57B827-F5C4-407E-A7C6-F60926F5A0A9}"/>
                </a:ext>
              </a:extLst>
            </p:cNvPr>
            <p:cNvSpPr txBox="1"/>
            <p:nvPr/>
          </p:nvSpPr>
          <p:spPr>
            <a:xfrm>
              <a:off x="6626985" y="1927556"/>
              <a:ext cx="583814" cy="307777"/>
            </a:xfrm>
            <a:prstGeom prst="rect">
              <a:avLst/>
            </a:prstGeom>
            <a:noFill/>
          </p:spPr>
          <p:txBody>
            <a:bodyPr wrap="none" rtlCol="0">
              <a:spAutoFit/>
            </a:bodyPr>
            <a:lstStyle/>
            <a:p>
              <a:r>
                <a:rPr lang="en-US" dirty="0"/>
                <a:t>Build</a:t>
              </a:r>
              <a:endParaRPr lang="en-IN" dirty="0"/>
            </a:p>
          </p:txBody>
        </p:sp>
        <p:sp>
          <p:nvSpPr>
            <p:cNvPr id="57" name="Arrow: Right 56">
              <a:extLst>
                <a:ext uri="{FF2B5EF4-FFF2-40B4-BE49-F238E27FC236}">
                  <a16:creationId xmlns:a16="http://schemas.microsoft.com/office/drawing/2014/main" id="{C1515B90-3CBD-440A-8571-7A2A916A4639}"/>
                </a:ext>
              </a:extLst>
            </p:cNvPr>
            <p:cNvSpPr/>
            <p:nvPr/>
          </p:nvSpPr>
          <p:spPr>
            <a:xfrm>
              <a:off x="6733481" y="3954496"/>
              <a:ext cx="477318" cy="172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TextBox 57">
              <a:extLst>
                <a:ext uri="{FF2B5EF4-FFF2-40B4-BE49-F238E27FC236}">
                  <a16:creationId xmlns:a16="http://schemas.microsoft.com/office/drawing/2014/main" id="{B92F15D8-47F2-43F9-AEFA-9E05BFEE6543}"/>
                </a:ext>
              </a:extLst>
            </p:cNvPr>
            <p:cNvSpPr txBox="1"/>
            <p:nvPr/>
          </p:nvSpPr>
          <p:spPr>
            <a:xfrm>
              <a:off x="6579678" y="3662829"/>
              <a:ext cx="838122" cy="307777"/>
            </a:xfrm>
            <a:prstGeom prst="rect">
              <a:avLst/>
            </a:prstGeom>
            <a:noFill/>
          </p:spPr>
          <p:txBody>
            <a:bodyPr wrap="square" rtlCol="0">
              <a:spAutoFit/>
            </a:bodyPr>
            <a:lstStyle/>
            <a:p>
              <a:r>
                <a:rPr lang="en-US" dirty="0"/>
                <a:t>Validate</a:t>
              </a:r>
              <a:endParaRPr lang="en-IN" dirty="0"/>
            </a:p>
          </p:txBody>
        </p:sp>
      </p:grpSp>
      <p:grpSp>
        <p:nvGrpSpPr>
          <p:cNvPr id="64" name="Group 63">
            <a:extLst>
              <a:ext uri="{FF2B5EF4-FFF2-40B4-BE49-F238E27FC236}">
                <a16:creationId xmlns:a16="http://schemas.microsoft.com/office/drawing/2014/main" id="{60A8CE55-D959-4154-BFDA-29368DC5606D}"/>
              </a:ext>
            </a:extLst>
          </p:cNvPr>
          <p:cNvGrpSpPr/>
          <p:nvPr/>
        </p:nvGrpSpPr>
        <p:grpSpPr>
          <a:xfrm>
            <a:off x="9252683" y="2178185"/>
            <a:ext cx="2382608" cy="1892118"/>
            <a:chOff x="9252683" y="2178185"/>
            <a:chExt cx="2382608" cy="1892118"/>
          </a:xfrm>
        </p:grpSpPr>
        <p:pic>
          <p:nvPicPr>
            <p:cNvPr id="4" name="Picture 3">
              <a:extLst>
                <a:ext uri="{FF2B5EF4-FFF2-40B4-BE49-F238E27FC236}">
                  <a16:creationId xmlns:a16="http://schemas.microsoft.com/office/drawing/2014/main" id="{03192872-B2DC-4AEE-8DD5-D0A04036A11B}"/>
                </a:ext>
              </a:extLst>
            </p:cNvPr>
            <p:cNvPicPr>
              <a:picLocks noChangeAspect="1"/>
            </p:cNvPicPr>
            <p:nvPr/>
          </p:nvPicPr>
          <p:blipFill rotWithShape="1">
            <a:blip r:embed="rId12">
              <a:extLst>
                <a:ext uri="{28A0092B-C50C-407E-A947-70E740481C1C}">
                  <a14:useLocalDpi xmlns:a14="http://schemas.microsoft.com/office/drawing/2010/main"/>
                </a:ext>
              </a:extLst>
            </a:blip>
            <a:srcRect/>
            <a:stretch/>
          </p:blipFill>
          <p:spPr>
            <a:xfrm>
              <a:off x="10356951" y="2550318"/>
              <a:ext cx="1028699" cy="1050626"/>
            </a:xfrm>
            <a:prstGeom prst="rect">
              <a:avLst/>
            </a:prstGeom>
          </p:spPr>
        </p:pic>
        <p:sp>
          <p:nvSpPr>
            <p:cNvPr id="54" name="Arrow: Right 53">
              <a:extLst>
                <a:ext uri="{FF2B5EF4-FFF2-40B4-BE49-F238E27FC236}">
                  <a16:creationId xmlns:a16="http://schemas.microsoft.com/office/drawing/2014/main" id="{D44E4551-745E-49B5-84C8-33E71D9AFABD}"/>
                </a:ext>
              </a:extLst>
            </p:cNvPr>
            <p:cNvSpPr/>
            <p:nvPr/>
          </p:nvSpPr>
          <p:spPr>
            <a:xfrm>
              <a:off x="9365181" y="3030029"/>
              <a:ext cx="638120" cy="246922"/>
            </a:xfrm>
            <a:prstGeom prst="right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TextBox 58">
              <a:extLst>
                <a:ext uri="{FF2B5EF4-FFF2-40B4-BE49-F238E27FC236}">
                  <a16:creationId xmlns:a16="http://schemas.microsoft.com/office/drawing/2014/main" id="{A45CC6A8-97CA-4ECC-A690-2056401EA310}"/>
                </a:ext>
              </a:extLst>
            </p:cNvPr>
            <p:cNvSpPr txBox="1"/>
            <p:nvPr/>
          </p:nvSpPr>
          <p:spPr>
            <a:xfrm>
              <a:off x="9252683" y="2685308"/>
              <a:ext cx="821059" cy="1384995"/>
            </a:xfrm>
            <a:prstGeom prst="rect">
              <a:avLst/>
            </a:prstGeom>
            <a:noFill/>
          </p:spPr>
          <p:txBody>
            <a:bodyPr wrap="none" rtlCol="0">
              <a:spAutoFit/>
            </a:bodyPr>
            <a:lstStyle/>
            <a:p>
              <a:r>
                <a:rPr lang="en-US" dirty="0"/>
                <a:t>Predict</a:t>
              </a:r>
            </a:p>
            <a:p>
              <a:endParaRPr lang="en-US" dirty="0"/>
            </a:p>
            <a:p>
              <a:endParaRPr lang="en-US" dirty="0"/>
            </a:p>
            <a:p>
              <a:r>
                <a:rPr lang="en-US" dirty="0"/>
                <a:t>Output</a:t>
              </a:r>
            </a:p>
            <a:p>
              <a:r>
                <a:rPr lang="en-US" dirty="0"/>
                <a:t>for new </a:t>
              </a:r>
            </a:p>
            <a:p>
              <a:r>
                <a:rPr lang="en-US" dirty="0"/>
                <a:t>Inputs</a:t>
              </a:r>
              <a:endParaRPr lang="en-IN" dirty="0"/>
            </a:p>
          </p:txBody>
        </p:sp>
        <p:sp>
          <p:nvSpPr>
            <p:cNvPr id="60" name="TextBox 59">
              <a:extLst>
                <a:ext uri="{FF2B5EF4-FFF2-40B4-BE49-F238E27FC236}">
                  <a16:creationId xmlns:a16="http://schemas.microsoft.com/office/drawing/2014/main" id="{9A0037D3-E77F-4E36-A81D-5E7D505EC425}"/>
                </a:ext>
              </a:extLst>
            </p:cNvPr>
            <p:cNvSpPr txBox="1"/>
            <p:nvPr/>
          </p:nvSpPr>
          <p:spPr>
            <a:xfrm>
              <a:off x="10502230" y="3757612"/>
              <a:ext cx="771365" cy="307777"/>
            </a:xfrm>
            <a:prstGeom prst="rect">
              <a:avLst/>
            </a:prstGeom>
            <a:noFill/>
          </p:spPr>
          <p:txBody>
            <a:bodyPr wrap="none" rtlCol="0">
              <a:spAutoFit/>
            </a:bodyPr>
            <a:lstStyle/>
            <a:p>
              <a:r>
                <a:rPr lang="en-US" dirty="0"/>
                <a:t>? Label</a:t>
              </a:r>
              <a:endParaRPr lang="en-IN" dirty="0"/>
            </a:p>
          </p:txBody>
        </p:sp>
        <p:sp>
          <p:nvSpPr>
            <p:cNvPr id="61" name="TextBox 60">
              <a:extLst>
                <a:ext uri="{FF2B5EF4-FFF2-40B4-BE49-F238E27FC236}">
                  <a16:creationId xmlns:a16="http://schemas.microsoft.com/office/drawing/2014/main" id="{3F228BF6-1566-47FF-AEB5-F0E62B2ABB6E}"/>
                </a:ext>
              </a:extLst>
            </p:cNvPr>
            <p:cNvSpPr txBox="1"/>
            <p:nvPr/>
          </p:nvSpPr>
          <p:spPr>
            <a:xfrm>
              <a:off x="10107309" y="2178185"/>
              <a:ext cx="1527982" cy="307777"/>
            </a:xfrm>
            <a:prstGeom prst="rect">
              <a:avLst/>
            </a:prstGeom>
            <a:noFill/>
          </p:spPr>
          <p:txBody>
            <a:bodyPr wrap="none" rtlCol="0">
              <a:spAutoFit/>
            </a:bodyPr>
            <a:lstStyle/>
            <a:p>
              <a:r>
                <a:rPr lang="en-US" dirty="0"/>
                <a:t>New Image input</a:t>
              </a:r>
              <a:endParaRPr lang="en-IN" dirty="0"/>
            </a:p>
          </p:txBody>
        </p:sp>
      </p:grpSp>
      <p:sp>
        <p:nvSpPr>
          <p:cNvPr id="62" name="TextBox 61">
            <a:extLst>
              <a:ext uri="{FF2B5EF4-FFF2-40B4-BE49-F238E27FC236}">
                <a16:creationId xmlns:a16="http://schemas.microsoft.com/office/drawing/2014/main" id="{897232E2-7BA9-4220-A9A8-8CF131D21843}"/>
              </a:ext>
            </a:extLst>
          </p:cNvPr>
          <p:cNvSpPr txBox="1"/>
          <p:nvPr/>
        </p:nvSpPr>
        <p:spPr>
          <a:xfrm>
            <a:off x="6381755" y="604749"/>
            <a:ext cx="4698722" cy="369332"/>
          </a:xfrm>
          <a:prstGeom prst="rect">
            <a:avLst/>
          </a:prstGeom>
          <a:noFill/>
        </p:spPr>
        <p:txBody>
          <a:bodyPr wrap="none" rtlCol="0">
            <a:spAutoFit/>
          </a:bodyPr>
          <a:lstStyle/>
          <a:p>
            <a:r>
              <a:rPr lang="en-US" sz="1800" b="1" dirty="0"/>
              <a:t>Supervised Machine Learning Illustration</a:t>
            </a:r>
            <a:endParaRPr lang="en-IN" sz="1800" b="1" dirty="0"/>
          </a:p>
        </p:txBody>
      </p:sp>
      <p:sp>
        <p:nvSpPr>
          <p:cNvPr id="67" name="TextBox 66">
            <a:extLst>
              <a:ext uri="{FF2B5EF4-FFF2-40B4-BE49-F238E27FC236}">
                <a16:creationId xmlns:a16="http://schemas.microsoft.com/office/drawing/2014/main" id="{C2DC0CBC-F546-46E8-9939-C283AEF102D7}"/>
              </a:ext>
            </a:extLst>
          </p:cNvPr>
          <p:cNvSpPr txBox="1"/>
          <p:nvPr/>
        </p:nvSpPr>
        <p:spPr>
          <a:xfrm>
            <a:off x="5868687" y="4987394"/>
            <a:ext cx="6038833" cy="615553"/>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a:t>Another Example</a:t>
            </a:r>
          </a:p>
          <a:p>
            <a:r>
              <a:rPr lang="en-US" dirty="0"/>
              <a:t>Concrete Strength = </a:t>
            </a:r>
            <a:r>
              <a:rPr lang="en-US" sz="2000" dirty="0"/>
              <a:t>F</a:t>
            </a:r>
            <a:r>
              <a:rPr lang="en-US" dirty="0"/>
              <a:t>(Cement mix, water%, </a:t>
            </a:r>
            <a:r>
              <a:rPr lang="en-US" dirty="0" err="1"/>
              <a:t>sandmix</a:t>
            </a:r>
            <a:r>
              <a:rPr lang="en-US" dirty="0"/>
              <a:t>%, Cement type,…)</a:t>
            </a:r>
            <a:endParaRPr lang="en-IN" dirty="0"/>
          </a:p>
        </p:txBody>
      </p:sp>
      <p:cxnSp>
        <p:nvCxnSpPr>
          <p:cNvPr id="69" name="Straight Arrow Connector 68">
            <a:extLst>
              <a:ext uri="{FF2B5EF4-FFF2-40B4-BE49-F238E27FC236}">
                <a16:creationId xmlns:a16="http://schemas.microsoft.com/office/drawing/2014/main" id="{21415322-2F32-4E71-8FF1-5E8F39FEF26D}"/>
              </a:ext>
            </a:extLst>
          </p:cNvPr>
          <p:cNvCxnSpPr>
            <a:cxnSpLocks/>
          </p:cNvCxnSpPr>
          <p:nvPr/>
        </p:nvCxnSpPr>
        <p:spPr>
          <a:xfrm flipV="1">
            <a:off x="7173091" y="5494652"/>
            <a:ext cx="461587" cy="841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2E5E8506-9D86-44CD-B2E6-97FB49974F67}"/>
              </a:ext>
            </a:extLst>
          </p:cNvPr>
          <p:cNvSpPr txBox="1"/>
          <p:nvPr/>
        </p:nvSpPr>
        <p:spPr>
          <a:xfrm>
            <a:off x="6528169" y="6353129"/>
            <a:ext cx="1516762" cy="307777"/>
          </a:xfrm>
          <a:prstGeom prst="rect">
            <a:avLst/>
          </a:prstGeom>
          <a:noFill/>
        </p:spPr>
        <p:txBody>
          <a:bodyPr wrap="none" rtlCol="0">
            <a:spAutoFit/>
          </a:bodyPr>
          <a:lstStyle/>
          <a:p>
            <a:r>
              <a:rPr lang="en-US" dirty="0"/>
              <a:t>ML Model output</a:t>
            </a:r>
            <a:endParaRPr lang="en-IN" dirty="0"/>
          </a:p>
        </p:txBody>
      </p:sp>
      <p:sp>
        <p:nvSpPr>
          <p:cNvPr id="72" name="TextBox 71">
            <a:extLst>
              <a:ext uri="{FF2B5EF4-FFF2-40B4-BE49-F238E27FC236}">
                <a16:creationId xmlns:a16="http://schemas.microsoft.com/office/drawing/2014/main" id="{A418AD67-051F-4DE9-83D2-9ACDECF53F98}"/>
              </a:ext>
            </a:extLst>
          </p:cNvPr>
          <p:cNvSpPr txBox="1"/>
          <p:nvPr/>
        </p:nvSpPr>
        <p:spPr>
          <a:xfrm>
            <a:off x="8044931" y="1527142"/>
            <a:ext cx="1778051" cy="307777"/>
          </a:xfrm>
          <a:prstGeom prst="rect">
            <a:avLst/>
          </a:prstGeom>
          <a:noFill/>
        </p:spPr>
        <p:txBody>
          <a:bodyPr wrap="none" rtlCol="0">
            <a:spAutoFit/>
          </a:bodyPr>
          <a:lstStyle/>
          <a:p>
            <a:r>
              <a:rPr lang="en-US" dirty="0">
                <a:effectLst>
                  <a:outerShdw blurRad="38100" dist="38100" dir="2700000" algn="tl">
                    <a:srgbClr val="000000">
                      <a:alpha val="43137"/>
                    </a:srgbClr>
                  </a:outerShdw>
                </a:effectLst>
              </a:rPr>
              <a:t>Classification model</a:t>
            </a:r>
            <a:endParaRPr lang="en-IN" dirty="0">
              <a:effectLst>
                <a:outerShdw blurRad="38100" dist="38100" dir="2700000" algn="tl">
                  <a:srgbClr val="000000">
                    <a:alpha val="43137"/>
                  </a:srgbClr>
                </a:outerShdw>
              </a:effectLst>
            </a:endParaRPr>
          </a:p>
        </p:txBody>
      </p:sp>
      <p:sp>
        <p:nvSpPr>
          <p:cNvPr id="73" name="TextBox 72">
            <a:extLst>
              <a:ext uri="{FF2B5EF4-FFF2-40B4-BE49-F238E27FC236}">
                <a16:creationId xmlns:a16="http://schemas.microsoft.com/office/drawing/2014/main" id="{981A9A83-98C5-4CEA-B692-8A3090FE89D3}"/>
              </a:ext>
            </a:extLst>
          </p:cNvPr>
          <p:cNvSpPr txBox="1"/>
          <p:nvPr/>
        </p:nvSpPr>
        <p:spPr>
          <a:xfrm>
            <a:off x="9225749" y="5981481"/>
            <a:ext cx="1627369" cy="307777"/>
          </a:xfrm>
          <a:prstGeom prst="rect">
            <a:avLst/>
          </a:prstGeom>
          <a:noFill/>
        </p:spPr>
        <p:txBody>
          <a:bodyPr wrap="none" rtlCol="0">
            <a:spAutoFit/>
          </a:bodyPr>
          <a:lstStyle/>
          <a:p>
            <a:r>
              <a:rPr lang="en-US" dirty="0">
                <a:effectLst>
                  <a:outerShdw blurRad="38100" dist="38100" dir="2700000" algn="tl">
                    <a:srgbClr val="000000">
                      <a:alpha val="43137"/>
                    </a:srgbClr>
                  </a:outerShdw>
                </a:effectLst>
              </a:rPr>
              <a:t>Regression model</a:t>
            </a:r>
            <a:endParaRPr lang="en-IN" dirty="0">
              <a:effectLst>
                <a:outerShdw blurRad="38100" dist="38100" dir="2700000" algn="tl">
                  <a:srgbClr val="000000">
                    <a:alpha val="43137"/>
                  </a:srgbClr>
                </a:outerShdw>
              </a:effectLst>
            </a:endParaRPr>
          </a:p>
        </p:txBody>
      </p:sp>
      <p:cxnSp>
        <p:nvCxnSpPr>
          <p:cNvPr id="75" name="Straight Arrow Connector 74">
            <a:extLst>
              <a:ext uri="{FF2B5EF4-FFF2-40B4-BE49-F238E27FC236}">
                <a16:creationId xmlns:a16="http://schemas.microsoft.com/office/drawing/2014/main" id="{691FA6B4-EE7C-4055-BD2C-4A89513496F1}"/>
              </a:ext>
            </a:extLst>
          </p:cNvPr>
          <p:cNvCxnSpPr>
            <a:cxnSpLocks/>
            <a:stCxn id="52" idx="0"/>
          </p:cNvCxnSpPr>
          <p:nvPr/>
        </p:nvCxnSpPr>
        <p:spPr>
          <a:xfrm flipV="1">
            <a:off x="8261682" y="1851939"/>
            <a:ext cx="384469" cy="167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89982EC9-828A-4F04-B550-CAA428CDAB4A}"/>
              </a:ext>
            </a:extLst>
          </p:cNvPr>
          <p:cNvCxnSpPr>
            <a:cxnSpLocks/>
            <a:stCxn id="70" idx="3"/>
            <a:endCxn id="73" idx="1"/>
          </p:cNvCxnSpPr>
          <p:nvPr/>
        </p:nvCxnSpPr>
        <p:spPr>
          <a:xfrm flipV="1">
            <a:off x="8044931" y="6135370"/>
            <a:ext cx="1180818" cy="371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2589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66"/>
                                        </p:tgtEl>
                                        <p:attrNameLst>
                                          <p:attrName>style.visibility</p:attrName>
                                        </p:attrNameLst>
                                      </p:cBhvr>
                                      <p:to>
                                        <p:strVal val="visible"/>
                                      </p:to>
                                    </p:set>
                                    <p:anim calcmode="lin" valueType="num">
                                      <p:cBhvr additive="base">
                                        <p:cTn id="19" dur="500" fill="hold"/>
                                        <p:tgtEl>
                                          <p:spTgt spid="66"/>
                                        </p:tgtEl>
                                        <p:attrNameLst>
                                          <p:attrName>ppt_x</p:attrName>
                                        </p:attrNameLst>
                                      </p:cBhvr>
                                      <p:tavLst>
                                        <p:tav tm="0">
                                          <p:val>
                                            <p:strVal val="#ppt_x"/>
                                          </p:val>
                                        </p:tav>
                                        <p:tav tm="100000">
                                          <p:val>
                                            <p:strVal val="#ppt_x"/>
                                          </p:val>
                                        </p:tav>
                                      </p:tavLst>
                                    </p:anim>
                                    <p:anim calcmode="lin" valueType="num">
                                      <p:cBhvr additive="base">
                                        <p:cTn id="20" dur="500" fill="hold"/>
                                        <p:tgtEl>
                                          <p:spTgt spid="6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fade">
                                      <p:cBhvr>
                                        <p:cTn id="31" dur="1000"/>
                                        <p:tgtEl>
                                          <p:spTgt spid="46"/>
                                        </p:tgtEl>
                                      </p:cBhvr>
                                    </p:animEffect>
                                    <p:anim calcmode="lin" valueType="num">
                                      <p:cBhvr>
                                        <p:cTn id="32" dur="1000" fill="hold"/>
                                        <p:tgtEl>
                                          <p:spTgt spid="46"/>
                                        </p:tgtEl>
                                        <p:attrNameLst>
                                          <p:attrName>ppt_x</p:attrName>
                                        </p:attrNameLst>
                                      </p:cBhvr>
                                      <p:tavLst>
                                        <p:tav tm="0">
                                          <p:val>
                                            <p:strVal val="#ppt_x"/>
                                          </p:val>
                                        </p:tav>
                                        <p:tav tm="100000">
                                          <p:val>
                                            <p:strVal val="#ppt_x"/>
                                          </p:val>
                                        </p:tav>
                                      </p:tavLst>
                                    </p:anim>
                                    <p:anim calcmode="lin" valueType="num">
                                      <p:cBhvr>
                                        <p:cTn id="33" dur="1000" fill="hold"/>
                                        <p:tgtEl>
                                          <p:spTgt spid="46"/>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fade">
                                      <p:cBhvr>
                                        <p:cTn id="36" dur="1000"/>
                                        <p:tgtEl>
                                          <p:spTgt spid="47"/>
                                        </p:tgtEl>
                                      </p:cBhvr>
                                    </p:animEffect>
                                    <p:anim calcmode="lin" valueType="num">
                                      <p:cBhvr>
                                        <p:cTn id="37" dur="1000" fill="hold"/>
                                        <p:tgtEl>
                                          <p:spTgt spid="47"/>
                                        </p:tgtEl>
                                        <p:attrNameLst>
                                          <p:attrName>ppt_x</p:attrName>
                                        </p:attrNameLst>
                                      </p:cBhvr>
                                      <p:tavLst>
                                        <p:tav tm="0">
                                          <p:val>
                                            <p:strVal val="#ppt_x"/>
                                          </p:val>
                                        </p:tav>
                                        <p:tav tm="100000">
                                          <p:val>
                                            <p:strVal val="#ppt_x"/>
                                          </p:val>
                                        </p:tav>
                                      </p:tavLst>
                                    </p:anim>
                                    <p:anim calcmode="lin" valueType="num">
                                      <p:cBhvr>
                                        <p:cTn id="38" dur="1000" fill="hold"/>
                                        <p:tgtEl>
                                          <p:spTgt spid="47"/>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fade">
                                      <p:cBhvr>
                                        <p:cTn id="41" dur="1000"/>
                                        <p:tgtEl>
                                          <p:spTgt spid="50"/>
                                        </p:tgtEl>
                                      </p:cBhvr>
                                    </p:animEffect>
                                    <p:anim calcmode="lin" valueType="num">
                                      <p:cBhvr>
                                        <p:cTn id="42" dur="1000" fill="hold"/>
                                        <p:tgtEl>
                                          <p:spTgt spid="50"/>
                                        </p:tgtEl>
                                        <p:attrNameLst>
                                          <p:attrName>ppt_x</p:attrName>
                                        </p:attrNameLst>
                                      </p:cBhvr>
                                      <p:tavLst>
                                        <p:tav tm="0">
                                          <p:val>
                                            <p:strVal val="#ppt_x"/>
                                          </p:val>
                                        </p:tav>
                                        <p:tav tm="100000">
                                          <p:val>
                                            <p:strVal val="#ppt_x"/>
                                          </p:val>
                                        </p:tav>
                                      </p:tavLst>
                                    </p:anim>
                                    <p:anim calcmode="lin" valueType="num">
                                      <p:cBhvr>
                                        <p:cTn id="43" dur="1000" fill="hold"/>
                                        <p:tgtEl>
                                          <p:spTgt spid="5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1000"/>
                                        <p:tgtEl>
                                          <p:spTgt spid="48"/>
                                        </p:tgtEl>
                                      </p:cBhvr>
                                    </p:animEffect>
                                    <p:anim calcmode="lin" valueType="num">
                                      <p:cBhvr>
                                        <p:cTn id="47" dur="1000" fill="hold"/>
                                        <p:tgtEl>
                                          <p:spTgt spid="48"/>
                                        </p:tgtEl>
                                        <p:attrNameLst>
                                          <p:attrName>ppt_x</p:attrName>
                                        </p:attrNameLst>
                                      </p:cBhvr>
                                      <p:tavLst>
                                        <p:tav tm="0">
                                          <p:val>
                                            <p:strVal val="#ppt_x"/>
                                          </p:val>
                                        </p:tav>
                                        <p:tav tm="100000">
                                          <p:val>
                                            <p:strVal val="#ppt_x"/>
                                          </p:val>
                                        </p:tav>
                                      </p:tavLst>
                                    </p:anim>
                                    <p:anim calcmode="lin" valueType="num">
                                      <p:cBhvr>
                                        <p:cTn id="48"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63"/>
                                        </p:tgtEl>
                                        <p:attrNameLst>
                                          <p:attrName>style.visibility</p:attrName>
                                        </p:attrNameLst>
                                      </p:cBhvr>
                                      <p:to>
                                        <p:strVal val="visible"/>
                                      </p:to>
                                    </p:set>
                                    <p:animEffect transition="in" filter="fade">
                                      <p:cBhvr>
                                        <p:cTn id="53" dur="1000"/>
                                        <p:tgtEl>
                                          <p:spTgt spid="63"/>
                                        </p:tgtEl>
                                      </p:cBhvr>
                                    </p:animEffect>
                                    <p:anim calcmode="lin" valueType="num">
                                      <p:cBhvr>
                                        <p:cTn id="54" dur="1000" fill="hold"/>
                                        <p:tgtEl>
                                          <p:spTgt spid="63"/>
                                        </p:tgtEl>
                                        <p:attrNameLst>
                                          <p:attrName>ppt_x</p:attrName>
                                        </p:attrNameLst>
                                      </p:cBhvr>
                                      <p:tavLst>
                                        <p:tav tm="0">
                                          <p:val>
                                            <p:strVal val="#ppt_x"/>
                                          </p:val>
                                        </p:tav>
                                        <p:tav tm="100000">
                                          <p:val>
                                            <p:strVal val="#ppt_x"/>
                                          </p:val>
                                        </p:tav>
                                      </p:tavLst>
                                    </p:anim>
                                    <p:anim calcmode="lin" valueType="num">
                                      <p:cBhvr>
                                        <p:cTn id="55"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64"/>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67"/>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69"/>
                                        </p:tgtEl>
                                        <p:attrNameLst>
                                          <p:attrName>style.visibility</p:attrName>
                                        </p:attrNameLst>
                                      </p:cBhvr>
                                      <p:to>
                                        <p:strVal val="visible"/>
                                      </p:to>
                                    </p:set>
                                    <p:animEffect transition="in" filter="fade">
                                      <p:cBhvr>
                                        <p:cTn id="68" dur="1000"/>
                                        <p:tgtEl>
                                          <p:spTgt spid="69"/>
                                        </p:tgtEl>
                                      </p:cBhvr>
                                    </p:animEffect>
                                    <p:anim calcmode="lin" valueType="num">
                                      <p:cBhvr>
                                        <p:cTn id="69" dur="1000" fill="hold"/>
                                        <p:tgtEl>
                                          <p:spTgt spid="69"/>
                                        </p:tgtEl>
                                        <p:attrNameLst>
                                          <p:attrName>ppt_x</p:attrName>
                                        </p:attrNameLst>
                                      </p:cBhvr>
                                      <p:tavLst>
                                        <p:tav tm="0">
                                          <p:val>
                                            <p:strVal val="#ppt_x"/>
                                          </p:val>
                                        </p:tav>
                                        <p:tav tm="100000">
                                          <p:val>
                                            <p:strVal val="#ppt_x"/>
                                          </p:val>
                                        </p:tav>
                                      </p:tavLst>
                                    </p:anim>
                                    <p:anim calcmode="lin" valueType="num">
                                      <p:cBhvr>
                                        <p:cTn id="70" dur="1000" fill="hold"/>
                                        <p:tgtEl>
                                          <p:spTgt spid="69"/>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70"/>
                                        </p:tgtEl>
                                        <p:attrNameLst>
                                          <p:attrName>style.visibility</p:attrName>
                                        </p:attrNameLst>
                                      </p:cBhvr>
                                      <p:to>
                                        <p:strVal val="visible"/>
                                      </p:to>
                                    </p:set>
                                    <p:animEffect transition="in" filter="fade">
                                      <p:cBhvr>
                                        <p:cTn id="73" dur="1000"/>
                                        <p:tgtEl>
                                          <p:spTgt spid="70"/>
                                        </p:tgtEl>
                                      </p:cBhvr>
                                    </p:animEffect>
                                    <p:anim calcmode="lin" valueType="num">
                                      <p:cBhvr>
                                        <p:cTn id="74" dur="1000" fill="hold"/>
                                        <p:tgtEl>
                                          <p:spTgt spid="70"/>
                                        </p:tgtEl>
                                        <p:attrNameLst>
                                          <p:attrName>ppt_x</p:attrName>
                                        </p:attrNameLst>
                                      </p:cBhvr>
                                      <p:tavLst>
                                        <p:tav tm="0">
                                          <p:val>
                                            <p:strVal val="#ppt_x"/>
                                          </p:val>
                                        </p:tav>
                                        <p:tav tm="100000">
                                          <p:val>
                                            <p:strVal val="#ppt_x"/>
                                          </p:val>
                                        </p:tav>
                                      </p:tavLst>
                                    </p:anim>
                                    <p:anim calcmode="lin" valueType="num">
                                      <p:cBhvr>
                                        <p:cTn id="75"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7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73"/>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75"/>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0" grpId="0"/>
      <p:bldP spid="46" grpId="0" animBg="1"/>
      <p:bldP spid="47" grpId="0" animBg="1"/>
      <p:bldP spid="48" grpId="0" animBg="1"/>
      <p:bldP spid="50" grpId="0"/>
      <p:bldP spid="67" grpId="0" animBg="1"/>
      <p:bldP spid="70" grpId="0"/>
      <p:bldP spid="72" grpId="0"/>
      <p:bldP spid="7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0AC384D-679F-4AE5-9FBE-C1F45958A957}"/>
              </a:ext>
            </a:extLst>
          </p:cNvPr>
          <p:cNvGrpSpPr/>
          <p:nvPr/>
        </p:nvGrpSpPr>
        <p:grpSpPr>
          <a:xfrm>
            <a:off x="350600" y="667474"/>
            <a:ext cx="3865581" cy="5086781"/>
            <a:chOff x="350982" y="1249364"/>
            <a:chExt cx="3888507" cy="5086781"/>
          </a:xfrm>
        </p:grpSpPr>
        <p:grpSp>
          <p:nvGrpSpPr>
            <p:cNvPr id="3" name="Group 2">
              <a:extLst>
                <a:ext uri="{FF2B5EF4-FFF2-40B4-BE49-F238E27FC236}">
                  <a16:creationId xmlns:a16="http://schemas.microsoft.com/office/drawing/2014/main" id="{A88BA4CF-D1AE-400E-B303-9D45244F8252}"/>
                </a:ext>
              </a:extLst>
            </p:cNvPr>
            <p:cNvGrpSpPr/>
            <p:nvPr/>
          </p:nvGrpSpPr>
          <p:grpSpPr>
            <a:xfrm>
              <a:off x="422067" y="1249364"/>
              <a:ext cx="3714180" cy="3830420"/>
              <a:chOff x="422067" y="1249364"/>
              <a:chExt cx="3714180" cy="3830420"/>
            </a:xfrm>
          </p:grpSpPr>
          <p:pic>
            <p:nvPicPr>
              <p:cNvPr id="8" name="Picture 7">
                <a:extLst>
                  <a:ext uri="{FF2B5EF4-FFF2-40B4-BE49-F238E27FC236}">
                    <a16:creationId xmlns:a16="http://schemas.microsoft.com/office/drawing/2014/main" id="{DB5FDB70-F97D-414D-B772-A3D204C85B50}"/>
                  </a:ext>
                </a:extLst>
              </p:cNvPr>
              <p:cNvPicPr>
                <a:picLocks noChangeAspect="1"/>
              </p:cNvPicPr>
              <p:nvPr/>
            </p:nvPicPr>
            <p:blipFill rotWithShape="1">
              <a:blip r:embed="rId2">
                <a:extLst>
                  <a:ext uri="{28A0092B-C50C-407E-A947-70E740481C1C}">
                    <a14:useLocalDpi xmlns:a14="http://schemas.microsoft.com/office/drawing/2010/main"/>
                  </a:ext>
                </a:extLst>
              </a:blip>
              <a:srcRect t="-839"/>
              <a:stretch/>
            </p:blipFill>
            <p:spPr>
              <a:xfrm>
                <a:off x="427533" y="1249364"/>
                <a:ext cx="942431" cy="960438"/>
              </a:xfrm>
              <a:prstGeom prst="rect">
                <a:avLst/>
              </a:prstGeom>
            </p:spPr>
          </p:pic>
          <p:pic>
            <p:nvPicPr>
              <p:cNvPr id="9" name="Picture 8">
                <a:extLst>
                  <a:ext uri="{FF2B5EF4-FFF2-40B4-BE49-F238E27FC236}">
                    <a16:creationId xmlns:a16="http://schemas.microsoft.com/office/drawing/2014/main" id="{8078AA22-C398-4E56-B093-2BA41D73CBD6}"/>
                  </a:ext>
                </a:extLst>
              </p:cNvPr>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3193816" y="1249364"/>
                <a:ext cx="942430" cy="960436"/>
              </a:xfrm>
              <a:prstGeom prst="rect">
                <a:avLst/>
              </a:prstGeom>
            </p:spPr>
          </p:pic>
          <p:pic>
            <p:nvPicPr>
              <p:cNvPr id="10" name="Picture 9">
                <a:extLst>
                  <a:ext uri="{FF2B5EF4-FFF2-40B4-BE49-F238E27FC236}">
                    <a16:creationId xmlns:a16="http://schemas.microsoft.com/office/drawing/2014/main" id="{B5ABA7C7-D7FA-4322-ADEF-003A614E6C90}"/>
                  </a:ext>
                </a:extLst>
              </p:cNvPr>
              <p:cNvPicPr>
                <a:picLocks noChangeAspect="1"/>
              </p:cNvPicPr>
              <p:nvPr/>
            </p:nvPicPr>
            <p:blipFill rotWithShape="1">
              <a:blip r:embed="rId4">
                <a:extLst>
                  <a:ext uri="{28A0092B-C50C-407E-A947-70E740481C1C}">
                    <a14:useLocalDpi xmlns:a14="http://schemas.microsoft.com/office/drawing/2010/main"/>
                  </a:ext>
                </a:extLst>
              </a:blip>
              <a:srcRect/>
              <a:stretch/>
            </p:blipFill>
            <p:spPr>
              <a:xfrm>
                <a:off x="1713409" y="2690179"/>
                <a:ext cx="942430" cy="960437"/>
              </a:xfrm>
              <a:prstGeom prst="rect">
                <a:avLst/>
              </a:prstGeom>
            </p:spPr>
          </p:pic>
          <p:pic>
            <p:nvPicPr>
              <p:cNvPr id="11" name="Picture 10">
                <a:extLst>
                  <a:ext uri="{FF2B5EF4-FFF2-40B4-BE49-F238E27FC236}">
                    <a16:creationId xmlns:a16="http://schemas.microsoft.com/office/drawing/2014/main" id="{1BA05AC0-0CE4-4D00-91E2-3C04262DE12A}"/>
                  </a:ext>
                </a:extLst>
              </p:cNvPr>
              <p:cNvPicPr>
                <a:picLocks noChangeAspect="1"/>
              </p:cNvPicPr>
              <p:nvPr/>
            </p:nvPicPr>
            <p:blipFill rotWithShape="1">
              <a:blip r:embed="rId5"/>
              <a:srcRect l="15091" t="13388" r="22727" b="5337"/>
              <a:stretch/>
            </p:blipFill>
            <p:spPr>
              <a:xfrm>
                <a:off x="427533" y="2723993"/>
                <a:ext cx="949813" cy="892808"/>
              </a:xfrm>
              <a:prstGeom prst="rect">
                <a:avLst/>
              </a:prstGeom>
            </p:spPr>
          </p:pic>
          <p:pic>
            <p:nvPicPr>
              <p:cNvPr id="12" name="Picture 11">
                <a:extLst>
                  <a:ext uri="{FF2B5EF4-FFF2-40B4-BE49-F238E27FC236}">
                    <a16:creationId xmlns:a16="http://schemas.microsoft.com/office/drawing/2014/main" id="{AD1D00EC-C821-4359-BAD8-8E204647BB7D}"/>
                  </a:ext>
                </a:extLst>
              </p:cNvPr>
              <p:cNvPicPr>
                <a:picLocks noChangeAspect="1"/>
              </p:cNvPicPr>
              <p:nvPr/>
            </p:nvPicPr>
            <p:blipFill rotWithShape="1">
              <a:blip r:embed="rId6"/>
              <a:srcRect l="10000" t="9554" r="67454" b="50000"/>
              <a:stretch/>
            </p:blipFill>
            <p:spPr>
              <a:xfrm>
                <a:off x="1781174" y="1262625"/>
                <a:ext cx="800101" cy="955172"/>
              </a:xfrm>
              <a:prstGeom prst="rect">
                <a:avLst/>
              </a:prstGeom>
            </p:spPr>
          </p:pic>
          <p:pic>
            <p:nvPicPr>
              <p:cNvPr id="13" name="Picture 12">
                <a:extLst>
                  <a:ext uri="{FF2B5EF4-FFF2-40B4-BE49-F238E27FC236}">
                    <a16:creationId xmlns:a16="http://schemas.microsoft.com/office/drawing/2014/main" id="{BBDE74D0-2D6C-4923-9F15-577493B06B4E}"/>
                  </a:ext>
                </a:extLst>
              </p:cNvPr>
              <p:cNvPicPr>
                <a:picLocks noChangeAspect="1"/>
              </p:cNvPicPr>
              <p:nvPr/>
            </p:nvPicPr>
            <p:blipFill rotWithShape="1">
              <a:blip r:embed="rId7"/>
              <a:srcRect r="25111" b="22445"/>
              <a:stretch/>
            </p:blipFill>
            <p:spPr>
              <a:xfrm>
                <a:off x="1717517" y="4093094"/>
                <a:ext cx="927413" cy="960437"/>
              </a:xfrm>
              <a:prstGeom prst="rect">
                <a:avLst/>
              </a:prstGeom>
            </p:spPr>
          </p:pic>
          <p:pic>
            <p:nvPicPr>
              <p:cNvPr id="14" name="Picture 13">
                <a:extLst>
                  <a:ext uri="{FF2B5EF4-FFF2-40B4-BE49-F238E27FC236}">
                    <a16:creationId xmlns:a16="http://schemas.microsoft.com/office/drawing/2014/main" id="{955C4FCC-3EA3-46A2-B802-8BA82B96C1CF}"/>
                  </a:ext>
                </a:extLst>
              </p:cNvPr>
              <p:cNvPicPr>
                <a:picLocks noChangeAspect="1"/>
              </p:cNvPicPr>
              <p:nvPr/>
            </p:nvPicPr>
            <p:blipFill rotWithShape="1">
              <a:blip r:embed="rId8"/>
              <a:srcRect l="15091" t="9554" r="23091" b="8081"/>
              <a:stretch/>
            </p:blipFill>
            <p:spPr>
              <a:xfrm>
                <a:off x="422067" y="4093094"/>
                <a:ext cx="955279" cy="986690"/>
              </a:xfrm>
              <a:prstGeom prst="rect">
                <a:avLst/>
              </a:prstGeom>
            </p:spPr>
          </p:pic>
          <p:pic>
            <p:nvPicPr>
              <p:cNvPr id="15" name="Picture 14">
                <a:extLst>
                  <a:ext uri="{FF2B5EF4-FFF2-40B4-BE49-F238E27FC236}">
                    <a16:creationId xmlns:a16="http://schemas.microsoft.com/office/drawing/2014/main" id="{F9216625-30C5-40B1-90A6-ACF9DE9A4B33}"/>
                  </a:ext>
                </a:extLst>
              </p:cNvPr>
              <p:cNvPicPr>
                <a:picLocks noChangeAspect="1"/>
              </p:cNvPicPr>
              <p:nvPr/>
            </p:nvPicPr>
            <p:blipFill rotWithShape="1">
              <a:blip r:embed="rId9"/>
              <a:srcRect l="8191" t="248" r="23326" b="15589"/>
              <a:stretch/>
            </p:blipFill>
            <p:spPr>
              <a:xfrm>
                <a:off x="3193816" y="2690179"/>
                <a:ext cx="942430" cy="926622"/>
              </a:xfrm>
              <a:prstGeom prst="rect">
                <a:avLst/>
              </a:prstGeom>
            </p:spPr>
          </p:pic>
          <p:pic>
            <p:nvPicPr>
              <p:cNvPr id="16" name="Picture 15">
                <a:extLst>
                  <a:ext uri="{FF2B5EF4-FFF2-40B4-BE49-F238E27FC236}">
                    <a16:creationId xmlns:a16="http://schemas.microsoft.com/office/drawing/2014/main" id="{CC490D93-4E0D-45A0-A83B-C8A3C4118C84}"/>
                  </a:ext>
                </a:extLst>
              </p:cNvPr>
              <p:cNvPicPr>
                <a:picLocks noChangeAspect="1"/>
              </p:cNvPicPr>
              <p:nvPr/>
            </p:nvPicPr>
            <p:blipFill rotWithShape="1">
              <a:blip r:embed="rId10"/>
              <a:srcRect l="35333" r="16223" b="56763"/>
              <a:stretch/>
            </p:blipFill>
            <p:spPr>
              <a:xfrm>
                <a:off x="3162300" y="4093094"/>
                <a:ext cx="973947" cy="960436"/>
              </a:xfrm>
              <a:prstGeom prst="rect">
                <a:avLst/>
              </a:prstGeom>
            </p:spPr>
          </p:pic>
        </p:grpSp>
        <p:grpSp>
          <p:nvGrpSpPr>
            <p:cNvPr id="4" name="Group 3">
              <a:extLst>
                <a:ext uri="{FF2B5EF4-FFF2-40B4-BE49-F238E27FC236}">
                  <a16:creationId xmlns:a16="http://schemas.microsoft.com/office/drawing/2014/main" id="{02AF6F76-38E8-4969-A719-5047C9421279}"/>
                </a:ext>
              </a:extLst>
            </p:cNvPr>
            <p:cNvGrpSpPr/>
            <p:nvPr/>
          </p:nvGrpSpPr>
          <p:grpSpPr>
            <a:xfrm>
              <a:off x="350982" y="1249365"/>
              <a:ext cx="3888507" cy="5086780"/>
              <a:chOff x="350982" y="1249365"/>
              <a:chExt cx="3888507" cy="5086780"/>
            </a:xfrm>
          </p:grpSpPr>
          <p:sp>
            <p:nvSpPr>
              <p:cNvPr id="5" name="Rectangle 4">
                <a:extLst>
                  <a:ext uri="{FF2B5EF4-FFF2-40B4-BE49-F238E27FC236}">
                    <a16:creationId xmlns:a16="http://schemas.microsoft.com/office/drawing/2014/main" id="{FBFE83E4-1129-479B-8680-3079D62A2783}"/>
                  </a:ext>
                </a:extLst>
              </p:cNvPr>
              <p:cNvSpPr/>
              <p:nvPr/>
            </p:nvSpPr>
            <p:spPr>
              <a:xfrm>
                <a:off x="350982" y="1249365"/>
                <a:ext cx="3888507" cy="508678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258392FA-B10A-43FB-ABA0-7E95FCDA7605}"/>
                  </a:ext>
                </a:extLst>
              </p:cNvPr>
              <p:cNvSpPr txBox="1"/>
              <p:nvPr/>
            </p:nvSpPr>
            <p:spPr>
              <a:xfrm>
                <a:off x="517236" y="5588830"/>
                <a:ext cx="3421129" cy="523220"/>
              </a:xfrm>
              <a:prstGeom prst="rect">
                <a:avLst/>
              </a:prstGeom>
              <a:noFill/>
            </p:spPr>
            <p:txBody>
              <a:bodyPr wrap="none" rtlCol="0">
                <a:spAutoFit/>
              </a:bodyPr>
              <a:lstStyle/>
              <a:p>
                <a:r>
                  <a:rPr lang="en-US" dirty="0">
                    <a:solidFill>
                      <a:srgbClr val="C00000"/>
                    </a:solidFill>
                  </a:rPr>
                  <a:t>--	             --		       --</a:t>
                </a:r>
                <a:endParaRPr lang="en-IN" dirty="0">
                  <a:solidFill>
                    <a:srgbClr val="C00000"/>
                  </a:solidFill>
                </a:endParaRPr>
              </a:p>
              <a:p>
                <a:pPr algn="ctr"/>
                <a:r>
                  <a:rPr lang="en-IN" dirty="0">
                    <a:solidFill>
                      <a:srgbClr val="C00000"/>
                    </a:solidFill>
                  </a:rPr>
                  <a:t>…..</a:t>
                </a:r>
                <a:endParaRPr lang="en-US" dirty="0">
                  <a:solidFill>
                    <a:srgbClr val="C00000"/>
                  </a:solidFill>
                </a:endParaRPr>
              </a:p>
            </p:txBody>
          </p:sp>
          <p:sp>
            <p:nvSpPr>
              <p:cNvPr id="7" name="TextBox 6">
                <a:extLst>
                  <a:ext uri="{FF2B5EF4-FFF2-40B4-BE49-F238E27FC236}">
                    <a16:creationId xmlns:a16="http://schemas.microsoft.com/office/drawing/2014/main" id="{0E621667-5441-4857-8E98-505160CB2FBA}"/>
                  </a:ext>
                </a:extLst>
              </p:cNvPr>
              <p:cNvSpPr txBox="1"/>
              <p:nvPr/>
            </p:nvSpPr>
            <p:spPr>
              <a:xfrm>
                <a:off x="517236" y="5242569"/>
                <a:ext cx="3421129" cy="307777"/>
              </a:xfrm>
              <a:prstGeom prst="rect">
                <a:avLst/>
              </a:prstGeom>
              <a:noFill/>
            </p:spPr>
            <p:txBody>
              <a:bodyPr wrap="none" rtlCol="0">
                <a:spAutoFit/>
              </a:bodyPr>
              <a:lstStyle/>
              <a:p>
                <a:r>
                  <a:rPr lang="en-US" dirty="0">
                    <a:solidFill>
                      <a:srgbClr val="C00000"/>
                    </a:solidFill>
                  </a:rPr>
                  <a:t>--	             --		       --</a:t>
                </a:r>
                <a:endParaRPr lang="en-IN" dirty="0">
                  <a:solidFill>
                    <a:srgbClr val="C00000"/>
                  </a:solidFill>
                </a:endParaRPr>
              </a:p>
            </p:txBody>
          </p:sp>
        </p:grpSp>
      </p:grpSp>
      <p:grpSp>
        <p:nvGrpSpPr>
          <p:cNvPr id="33" name="Group 32">
            <a:extLst>
              <a:ext uri="{FF2B5EF4-FFF2-40B4-BE49-F238E27FC236}">
                <a16:creationId xmlns:a16="http://schemas.microsoft.com/office/drawing/2014/main" id="{6CE681B6-6BE6-41EA-AF3C-AE6A823110F9}"/>
              </a:ext>
            </a:extLst>
          </p:cNvPr>
          <p:cNvGrpSpPr/>
          <p:nvPr/>
        </p:nvGrpSpPr>
        <p:grpSpPr>
          <a:xfrm>
            <a:off x="4362397" y="2127131"/>
            <a:ext cx="2739479" cy="2031325"/>
            <a:chOff x="4758587" y="2231105"/>
            <a:chExt cx="2739479" cy="2031325"/>
          </a:xfrm>
        </p:grpSpPr>
        <p:sp>
          <p:nvSpPr>
            <p:cNvPr id="17" name="Arrow: Right 16">
              <a:extLst>
                <a:ext uri="{FF2B5EF4-FFF2-40B4-BE49-F238E27FC236}">
                  <a16:creationId xmlns:a16="http://schemas.microsoft.com/office/drawing/2014/main" id="{9D17508A-B6E7-46DD-9A36-E7A8E6F73E82}"/>
                </a:ext>
              </a:extLst>
            </p:cNvPr>
            <p:cNvSpPr/>
            <p:nvPr/>
          </p:nvSpPr>
          <p:spPr>
            <a:xfrm>
              <a:off x="4758587" y="2973179"/>
              <a:ext cx="436517" cy="246922"/>
            </a:xfrm>
            <a:prstGeom prst="right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726B4442-6449-4067-A9FE-AC2149535E7C}"/>
                </a:ext>
              </a:extLst>
            </p:cNvPr>
            <p:cNvSpPr txBox="1"/>
            <p:nvPr/>
          </p:nvSpPr>
          <p:spPr>
            <a:xfrm>
              <a:off x="5277294" y="2231105"/>
              <a:ext cx="1687763" cy="2031325"/>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endParaRPr lang="en-US" dirty="0"/>
            </a:p>
            <a:p>
              <a:endParaRPr lang="en-US" dirty="0"/>
            </a:p>
            <a:p>
              <a:endParaRPr lang="en-US" dirty="0"/>
            </a:p>
            <a:p>
              <a:endParaRPr lang="en-US" dirty="0"/>
            </a:p>
            <a:p>
              <a:endParaRPr lang="en-US" dirty="0"/>
            </a:p>
            <a:p>
              <a:endParaRPr lang="en-US" dirty="0"/>
            </a:p>
            <a:p>
              <a:endParaRPr lang="en-US" dirty="0"/>
            </a:p>
            <a:p>
              <a:pPr algn="ctr"/>
              <a:r>
                <a:rPr lang="en-US" dirty="0"/>
                <a:t>Machine Learning Model </a:t>
              </a:r>
            </a:p>
          </p:txBody>
        </p:sp>
        <p:pic>
          <p:nvPicPr>
            <p:cNvPr id="22" name="Picture 21">
              <a:extLst>
                <a:ext uri="{FF2B5EF4-FFF2-40B4-BE49-F238E27FC236}">
                  <a16:creationId xmlns:a16="http://schemas.microsoft.com/office/drawing/2014/main" id="{469399F7-E1AE-4DB4-997B-53F05FDA4350}"/>
                </a:ext>
              </a:extLst>
            </p:cNvPr>
            <p:cNvPicPr>
              <a:picLocks noChangeAspect="1"/>
            </p:cNvPicPr>
            <p:nvPr/>
          </p:nvPicPr>
          <p:blipFill>
            <a:blip r:embed="rId11"/>
            <a:stretch>
              <a:fillRect/>
            </a:stretch>
          </p:blipFill>
          <p:spPr>
            <a:xfrm>
              <a:off x="5367380" y="2327073"/>
              <a:ext cx="1492333" cy="750889"/>
            </a:xfrm>
            <a:prstGeom prst="rect">
              <a:avLst/>
            </a:prstGeom>
          </p:spPr>
        </p:pic>
        <p:sp>
          <p:nvSpPr>
            <p:cNvPr id="23" name="Arrow: Right 22">
              <a:extLst>
                <a:ext uri="{FF2B5EF4-FFF2-40B4-BE49-F238E27FC236}">
                  <a16:creationId xmlns:a16="http://schemas.microsoft.com/office/drawing/2014/main" id="{6B4F1DDC-273A-4EAF-952D-C1FA61F6FB86}"/>
                </a:ext>
              </a:extLst>
            </p:cNvPr>
            <p:cNvSpPr/>
            <p:nvPr/>
          </p:nvSpPr>
          <p:spPr>
            <a:xfrm>
              <a:off x="7067545" y="3015424"/>
              <a:ext cx="430521" cy="246922"/>
            </a:xfrm>
            <a:prstGeom prst="right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0" name="Group 39">
            <a:extLst>
              <a:ext uri="{FF2B5EF4-FFF2-40B4-BE49-F238E27FC236}">
                <a16:creationId xmlns:a16="http://schemas.microsoft.com/office/drawing/2014/main" id="{4D2A4A35-9BD0-4221-B753-6749CE3F24BA}"/>
              </a:ext>
            </a:extLst>
          </p:cNvPr>
          <p:cNvGrpSpPr/>
          <p:nvPr/>
        </p:nvGrpSpPr>
        <p:grpSpPr>
          <a:xfrm>
            <a:off x="7176656" y="1283853"/>
            <a:ext cx="4821383" cy="5101853"/>
            <a:chOff x="7370617" y="775856"/>
            <a:chExt cx="4821383" cy="5101853"/>
          </a:xfrm>
        </p:grpSpPr>
        <p:pic>
          <p:nvPicPr>
            <p:cNvPr id="24" name="Picture 23">
              <a:extLst>
                <a:ext uri="{FF2B5EF4-FFF2-40B4-BE49-F238E27FC236}">
                  <a16:creationId xmlns:a16="http://schemas.microsoft.com/office/drawing/2014/main" id="{090907EB-AAB3-4AF1-B2EA-E113D6B1C7CF}"/>
                </a:ext>
              </a:extLst>
            </p:cNvPr>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7944982" y="1096091"/>
              <a:ext cx="936874" cy="960436"/>
            </a:xfrm>
            <a:prstGeom prst="rect">
              <a:avLst/>
            </a:prstGeom>
          </p:spPr>
        </p:pic>
        <p:pic>
          <p:nvPicPr>
            <p:cNvPr id="25" name="Picture 24">
              <a:extLst>
                <a:ext uri="{FF2B5EF4-FFF2-40B4-BE49-F238E27FC236}">
                  <a16:creationId xmlns:a16="http://schemas.microsoft.com/office/drawing/2014/main" id="{FB979D40-8149-47EE-8A71-7286E74F9802}"/>
                </a:ext>
              </a:extLst>
            </p:cNvPr>
            <p:cNvPicPr>
              <a:picLocks noChangeAspect="1"/>
            </p:cNvPicPr>
            <p:nvPr/>
          </p:nvPicPr>
          <p:blipFill rotWithShape="1">
            <a:blip r:embed="rId2">
              <a:extLst>
                <a:ext uri="{28A0092B-C50C-407E-A947-70E740481C1C}">
                  <a14:useLocalDpi xmlns:a14="http://schemas.microsoft.com/office/drawing/2010/main"/>
                </a:ext>
              </a:extLst>
            </a:blip>
            <a:srcRect t="-839"/>
            <a:stretch/>
          </p:blipFill>
          <p:spPr>
            <a:xfrm>
              <a:off x="9122983" y="1090448"/>
              <a:ext cx="936875" cy="960438"/>
            </a:xfrm>
            <a:prstGeom prst="rect">
              <a:avLst/>
            </a:prstGeom>
          </p:spPr>
        </p:pic>
        <p:pic>
          <p:nvPicPr>
            <p:cNvPr id="26" name="Picture 25">
              <a:extLst>
                <a:ext uri="{FF2B5EF4-FFF2-40B4-BE49-F238E27FC236}">
                  <a16:creationId xmlns:a16="http://schemas.microsoft.com/office/drawing/2014/main" id="{559121AF-0CCB-4F01-8EE8-ADBFA15EB814}"/>
                </a:ext>
              </a:extLst>
            </p:cNvPr>
            <p:cNvPicPr>
              <a:picLocks noChangeAspect="1"/>
            </p:cNvPicPr>
            <p:nvPr/>
          </p:nvPicPr>
          <p:blipFill rotWithShape="1">
            <a:blip r:embed="rId4">
              <a:extLst>
                <a:ext uri="{28A0092B-C50C-407E-A947-70E740481C1C}">
                  <a14:useLocalDpi xmlns:a14="http://schemas.microsoft.com/office/drawing/2010/main"/>
                </a:ext>
              </a:extLst>
            </a:blip>
            <a:srcRect/>
            <a:stretch/>
          </p:blipFill>
          <p:spPr>
            <a:xfrm>
              <a:off x="10300985" y="1093458"/>
              <a:ext cx="936874" cy="960437"/>
            </a:xfrm>
            <a:prstGeom prst="rect">
              <a:avLst/>
            </a:prstGeom>
          </p:spPr>
        </p:pic>
        <p:pic>
          <p:nvPicPr>
            <p:cNvPr id="27" name="Picture 26">
              <a:extLst>
                <a:ext uri="{FF2B5EF4-FFF2-40B4-BE49-F238E27FC236}">
                  <a16:creationId xmlns:a16="http://schemas.microsoft.com/office/drawing/2014/main" id="{734D52EE-EB6E-423A-8381-C741BE22F784}"/>
                </a:ext>
              </a:extLst>
            </p:cNvPr>
            <p:cNvPicPr>
              <a:picLocks noChangeAspect="1"/>
            </p:cNvPicPr>
            <p:nvPr/>
          </p:nvPicPr>
          <p:blipFill rotWithShape="1">
            <a:blip r:embed="rId5"/>
            <a:srcRect l="15091" t="13388" r="22727" b="5337"/>
            <a:stretch/>
          </p:blipFill>
          <p:spPr>
            <a:xfrm>
              <a:off x="7907538" y="2890029"/>
              <a:ext cx="944213" cy="892808"/>
            </a:xfrm>
            <a:prstGeom prst="rect">
              <a:avLst/>
            </a:prstGeom>
          </p:spPr>
        </p:pic>
        <p:pic>
          <p:nvPicPr>
            <p:cNvPr id="28" name="Picture 27">
              <a:extLst>
                <a:ext uri="{FF2B5EF4-FFF2-40B4-BE49-F238E27FC236}">
                  <a16:creationId xmlns:a16="http://schemas.microsoft.com/office/drawing/2014/main" id="{2C2A2B27-5ACC-43D4-B5E9-89146CBEDCD4}"/>
                </a:ext>
              </a:extLst>
            </p:cNvPr>
            <p:cNvPicPr>
              <a:picLocks noChangeAspect="1"/>
            </p:cNvPicPr>
            <p:nvPr/>
          </p:nvPicPr>
          <p:blipFill rotWithShape="1">
            <a:blip r:embed="rId7"/>
            <a:srcRect r="25111" b="22445"/>
            <a:stretch/>
          </p:blipFill>
          <p:spPr>
            <a:xfrm>
              <a:off x="9104967" y="2890029"/>
              <a:ext cx="857795" cy="893609"/>
            </a:xfrm>
            <a:prstGeom prst="rect">
              <a:avLst/>
            </a:prstGeom>
          </p:spPr>
        </p:pic>
        <p:pic>
          <p:nvPicPr>
            <p:cNvPr id="29" name="Picture 28">
              <a:extLst>
                <a:ext uri="{FF2B5EF4-FFF2-40B4-BE49-F238E27FC236}">
                  <a16:creationId xmlns:a16="http://schemas.microsoft.com/office/drawing/2014/main" id="{225EBF07-FD15-4005-82AE-D71C85E884E1}"/>
                </a:ext>
              </a:extLst>
            </p:cNvPr>
            <p:cNvPicPr>
              <a:picLocks noChangeAspect="1"/>
            </p:cNvPicPr>
            <p:nvPr/>
          </p:nvPicPr>
          <p:blipFill rotWithShape="1">
            <a:blip r:embed="rId6"/>
            <a:srcRect l="10000" t="9554" r="67454" b="50000"/>
            <a:stretch/>
          </p:blipFill>
          <p:spPr>
            <a:xfrm>
              <a:off x="10364808" y="2895294"/>
              <a:ext cx="795384" cy="838323"/>
            </a:xfrm>
            <a:prstGeom prst="rect">
              <a:avLst/>
            </a:prstGeom>
          </p:spPr>
        </p:pic>
        <p:pic>
          <p:nvPicPr>
            <p:cNvPr id="30" name="Picture 29">
              <a:extLst>
                <a:ext uri="{FF2B5EF4-FFF2-40B4-BE49-F238E27FC236}">
                  <a16:creationId xmlns:a16="http://schemas.microsoft.com/office/drawing/2014/main" id="{EE0AB6EB-C0B3-4FFB-88BE-DAAADD5DA436}"/>
                </a:ext>
              </a:extLst>
            </p:cNvPr>
            <p:cNvPicPr>
              <a:picLocks noChangeAspect="1"/>
            </p:cNvPicPr>
            <p:nvPr/>
          </p:nvPicPr>
          <p:blipFill rotWithShape="1">
            <a:blip r:embed="rId9"/>
            <a:srcRect l="8191" t="248" r="23326" b="15589"/>
            <a:stretch/>
          </p:blipFill>
          <p:spPr>
            <a:xfrm>
              <a:off x="7839675" y="4638544"/>
              <a:ext cx="936874" cy="926622"/>
            </a:xfrm>
            <a:prstGeom prst="rect">
              <a:avLst/>
            </a:prstGeom>
          </p:spPr>
        </p:pic>
        <p:pic>
          <p:nvPicPr>
            <p:cNvPr id="31" name="Picture 30">
              <a:extLst>
                <a:ext uri="{FF2B5EF4-FFF2-40B4-BE49-F238E27FC236}">
                  <a16:creationId xmlns:a16="http://schemas.microsoft.com/office/drawing/2014/main" id="{DEC98032-244A-4C44-BAB9-94161BDF85C2}"/>
                </a:ext>
              </a:extLst>
            </p:cNvPr>
            <p:cNvPicPr>
              <a:picLocks noChangeAspect="1"/>
            </p:cNvPicPr>
            <p:nvPr/>
          </p:nvPicPr>
          <p:blipFill rotWithShape="1">
            <a:blip r:embed="rId8"/>
            <a:srcRect l="15091" t="9554" r="23091" b="8081"/>
            <a:stretch/>
          </p:blipFill>
          <p:spPr>
            <a:xfrm>
              <a:off x="9099965" y="4575212"/>
              <a:ext cx="949647" cy="986690"/>
            </a:xfrm>
            <a:prstGeom prst="rect">
              <a:avLst/>
            </a:prstGeom>
          </p:spPr>
        </p:pic>
        <p:pic>
          <p:nvPicPr>
            <p:cNvPr id="32" name="Picture 31">
              <a:extLst>
                <a:ext uri="{FF2B5EF4-FFF2-40B4-BE49-F238E27FC236}">
                  <a16:creationId xmlns:a16="http://schemas.microsoft.com/office/drawing/2014/main" id="{AD4D6740-3884-4EF8-A0B3-7136ABD42AD5}"/>
                </a:ext>
              </a:extLst>
            </p:cNvPr>
            <p:cNvPicPr>
              <a:picLocks noChangeAspect="1"/>
            </p:cNvPicPr>
            <p:nvPr/>
          </p:nvPicPr>
          <p:blipFill rotWithShape="1">
            <a:blip r:embed="rId10"/>
            <a:srcRect l="35333" r="16223" b="56763"/>
            <a:stretch/>
          </p:blipFill>
          <p:spPr>
            <a:xfrm>
              <a:off x="10275183" y="4569724"/>
              <a:ext cx="968205" cy="960436"/>
            </a:xfrm>
            <a:prstGeom prst="rect">
              <a:avLst/>
            </a:prstGeom>
          </p:spPr>
        </p:pic>
        <p:sp>
          <p:nvSpPr>
            <p:cNvPr id="34" name="TextBox 33">
              <a:extLst>
                <a:ext uri="{FF2B5EF4-FFF2-40B4-BE49-F238E27FC236}">
                  <a16:creationId xmlns:a16="http://schemas.microsoft.com/office/drawing/2014/main" id="{2222A6B9-377D-457D-964F-81E243A3C262}"/>
                </a:ext>
              </a:extLst>
            </p:cNvPr>
            <p:cNvSpPr txBox="1"/>
            <p:nvPr/>
          </p:nvSpPr>
          <p:spPr>
            <a:xfrm>
              <a:off x="11280714" y="1433120"/>
              <a:ext cx="699230" cy="307777"/>
            </a:xfrm>
            <a:prstGeom prst="rect">
              <a:avLst/>
            </a:prstGeom>
            <a:noFill/>
          </p:spPr>
          <p:txBody>
            <a:bodyPr wrap="none" rtlCol="0">
              <a:spAutoFit/>
            </a:bodyPr>
            <a:lstStyle/>
            <a:p>
              <a:r>
                <a:rPr lang="en-US" dirty="0"/>
                <a:t>---  ----</a:t>
              </a:r>
              <a:endParaRPr lang="en-IN" dirty="0"/>
            </a:p>
          </p:txBody>
        </p:sp>
        <p:sp>
          <p:nvSpPr>
            <p:cNvPr id="35" name="TextBox 34">
              <a:extLst>
                <a:ext uri="{FF2B5EF4-FFF2-40B4-BE49-F238E27FC236}">
                  <a16:creationId xmlns:a16="http://schemas.microsoft.com/office/drawing/2014/main" id="{138A8267-9ED6-47B8-BF02-8200FC7C71E7}"/>
                </a:ext>
              </a:extLst>
            </p:cNvPr>
            <p:cNvSpPr txBox="1"/>
            <p:nvPr/>
          </p:nvSpPr>
          <p:spPr>
            <a:xfrm>
              <a:off x="11280714" y="3116478"/>
              <a:ext cx="699230" cy="307777"/>
            </a:xfrm>
            <a:prstGeom prst="rect">
              <a:avLst/>
            </a:prstGeom>
            <a:noFill/>
          </p:spPr>
          <p:txBody>
            <a:bodyPr wrap="none" rtlCol="0">
              <a:spAutoFit/>
            </a:bodyPr>
            <a:lstStyle/>
            <a:p>
              <a:r>
                <a:rPr lang="en-US" dirty="0"/>
                <a:t>---  ----</a:t>
              </a:r>
              <a:endParaRPr lang="en-IN" dirty="0"/>
            </a:p>
          </p:txBody>
        </p:sp>
        <p:sp>
          <p:nvSpPr>
            <p:cNvPr id="36" name="TextBox 35">
              <a:extLst>
                <a:ext uri="{FF2B5EF4-FFF2-40B4-BE49-F238E27FC236}">
                  <a16:creationId xmlns:a16="http://schemas.microsoft.com/office/drawing/2014/main" id="{E19B2160-C0D7-46DB-A7B3-0E5E20C9979F}"/>
                </a:ext>
              </a:extLst>
            </p:cNvPr>
            <p:cNvSpPr txBox="1"/>
            <p:nvPr/>
          </p:nvSpPr>
          <p:spPr>
            <a:xfrm>
              <a:off x="11280714" y="4920456"/>
              <a:ext cx="699230" cy="307777"/>
            </a:xfrm>
            <a:prstGeom prst="rect">
              <a:avLst/>
            </a:prstGeom>
            <a:noFill/>
          </p:spPr>
          <p:txBody>
            <a:bodyPr wrap="none" rtlCol="0">
              <a:spAutoFit/>
            </a:bodyPr>
            <a:lstStyle/>
            <a:p>
              <a:r>
                <a:rPr lang="en-US" dirty="0"/>
                <a:t>---  ----</a:t>
              </a:r>
              <a:endParaRPr lang="en-IN" dirty="0"/>
            </a:p>
          </p:txBody>
        </p:sp>
        <p:sp>
          <p:nvSpPr>
            <p:cNvPr id="37" name="Oval 36">
              <a:extLst>
                <a:ext uri="{FF2B5EF4-FFF2-40B4-BE49-F238E27FC236}">
                  <a16:creationId xmlns:a16="http://schemas.microsoft.com/office/drawing/2014/main" id="{386D5942-3CB9-45AE-BF2F-D028F6A4ECAF}"/>
                </a:ext>
              </a:extLst>
            </p:cNvPr>
            <p:cNvSpPr/>
            <p:nvPr/>
          </p:nvSpPr>
          <p:spPr>
            <a:xfrm>
              <a:off x="7370618" y="775856"/>
              <a:ext cx="4692073" cy="1551709"/>
            </a:xfrm>
            <a:prstGeom prst="ellipse">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C35C2125-0A2C-4D78-A71A-4F2AFBFBAF47}"/>
                </a:ext>
              </a:extLst>
            </p:cNvPr>
            <p:cNvSpPr/>
            <p:nvPr/>
          </p:nvSpPr>
          <p:spPr>
            <a:xfrm>
              <a:off x="7499927" y="2452840"/>
              <a:ext cx="4692073" cy="1551709"/>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800000"/>
                </a:highlight>
              </a:endParaRPr>
            </a:p>
          </p:txBody>
        </p:sp>
        <p:sp>
          <p:nvSpPr>
            <p:cNvPr id="39" name="Oval 38">
              <a:extLst>
                <a:ext uri="{FF2B5EF4-FFF2-40B4-BE49-F238E27FC236}">
                  <a16:creationId xmlns:a16="http://schemas.microsoft.com/office/drawing/2014/main" id="{6526C7D3-E337-41DD-8009-7AF711A8F544}"/>
                </a:ext>
              </a:extLst>
            </p:cNvPr>
            <p:cNvSpPr/>
            <p:nvPr/>
          </p:nvSpPr>
          <p:spPr>
            <a:xfrm>
              <a:off x="7370617" y="4326000"/>
              <a:ext cx="4692073" cy="1551709"/>
            </a:xfrm>
            <a:prstGeom prst="ellips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1" name="TextBox 40">
            <a:extLst>
              <a:ext uri="{FF2B5EF4-FFF2-40B4-BE49-F238E27FC236}">
                <a16:creationId xmlns:a16="http://schemas.microsoft.com/office/drawing/2014/main" id="{4F170D81-6048-41F4-9B48-D73504ECB84E}"/>
              </a:ext>
            </a:extLst>
          </p:cNvPr>
          <p:cNvSpPr txBox="1"/>
          <p:nvPr/>
        </p:nvSpPr>
        <p:spPr>
          <a:xfrm>
            <a:off x="6010359" y="654460"/>
            <a:ext cx="5006499" cy="369332"/>
          </a:xfrm>
          <a:prstGeom prst="rect">
            <a:avLst/>
          </a:prstGeom>
          <a:noFill/>
        </p:spPr>
        <p:txBody>
          <a:bodyPr wrap="none" rtlCol="0">
            <a:spAutoFit/>
          </a:bodyPr>
          <a:lstStyle/>
          <a:p>
            <a:r>
              <a:rPr lang="en-US" sz="1800" b="1" dirty="0"/>
              <a:t>Unsupervised Machine Learning Illustration</a:t>
            </a:r>
            <a:endParaRPr lang="en-IN" sz="1800" b="1" dirty="0"/>
          </a:p>
        </p:txBody>
      </p:sp>
      <p:sp>
        <p:nvSpPr>
          <p:cNvPr id="42" name="TextBox 41">
            <a:extLst>
              <a:ext uri="{FF2B5EF4-FFF2-40B4-BE49-F238E27FC236}">
                <a16:creationId xmlns:a16="http://schemas.microsoft.com/office/drawing/2014/main" id="{56550AF8-D929-46DD-98AD-0C372FB209FC}"/>
              </a:ext>
            </a:extLst>
          </p:cNvPr>
          <p:cNvSpPr txBox="1"/>
          <p:nvPr/>
        </p:nvSpPr>
        <p:spPr>
          <a:xfrm>
            <a:off x="5255951" y="2955380"/>
            <a:ext cx="901209" cy="307777"/>
          </a:xfrm>
          <a:prstGeom prst="rect">
            <a:avLst/>
          </a:prstGeom>
          <a:noFill/>
        </p:spPr>
        <p:txBody>
          <a:bodyPr wrap="none" rtlCol="0">
            <a:spAutoFit/>
          </a:bodyPr>
          <a:lstStyle/>
          <a:p>
            <a:r>
              <a:rPr lang="en-US" dirty="0"/>
              <a:t>K-means</a:t>
            </a:r>
            <a:endParaRPr lang="en-IN" dirty="0"/>
          </a:p>
        </p:txBody>
      </p:sp>
    </p:spTree>
    <p:extLst>
      <p:ext uri="{BB962C8B-B14F-4D97-AF65-F5344CB8AC3E}">
        <p14:creationId xmlns:p14="http://schemas.microsoft.com/office/powerpoint/2010/main" val="339313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5"/>
          <p:cNvSpPr txBox="1">
            <a:spLocks noGrp="1"/>
          </p:cNvSpPr>
          <p:nvPr>
            <p:ph type="title"/>
          </p:nvPr>
        </p:nvSpPr>
        <p:spPr>
          <a:xfrm>
            <a:off x="838200" y="796200"/>
            <a:ext cx="10515600" cy="108485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b="1"/>
              <a:t>Supervised Machine Learning</a:t>
            </a:r>
            <a:br>
              <a:rPr lang="en-US" sz="3600" b="1"/>
            </a:br>
            <a:endParaRPr sz="3600" b="1"/>
          </a:p>
        </p:txBody>
      </p:sp>
      <p:sp>
        <p:nvSpPr>
          <p:cNvPr id="115" name="Google Shape;115;p5"/>
          <p:cNvSpPr txBox="1">
            <a:spLocks noGrp="1"/>
          </p:cNvSpPr>
          <p:nvPr>
            <p:ph type="body" idx="1"/>
          </p:nvPr>
        </p:nvSpPr>
        <p:spPr>
          <a:xfrm>
            <a:off x="838200" y="1789611"/>
            <a:ext cx="10515600" cy="4387352"/>
          </a:xfrm>
          <a:prstGeom prst="rect">
            <a:avLst/>
          </a:prstGeom>
          <a:noFill/>
          <a:ln>
            <a:noFill/>
          </a:ln>
        </p:spPr>
        <p:txBody>
          <a:bodyPr spcFirstLastPara="1" wrap="square" lIns="91425" tIns="45700" rIns="91425" bIns="45700" anchor="t" anchorCtr="0">
            <a:normAutofit/>
          </a:bodyPr>
          <a:lstStyle/>
          <a:p>
            <a:pPr marL="228600" lvl="0" indent="-228600" algn="l" rtl="0">
              <a:lnSpc>
                <a:spcPct val="70000"/>
              </a:lnSpc>
              <a:spcBef>
                <a:spcPts val="0"/>
              </a:spcBef>
              <a:spcAft>
                <a:spcPts val="0"/>
              </a:spcAft>
              <a:buClr>
                <a:schemeClr val="dk1"/>
              </a:buClr>
              <a:buSzPts val="1850"/>
              <a:buFont typeface="Noto Sans Symbols"/>
              <a:buChar char="⮚"/>
            </a:pPr>
            <a:r>
              <a:rPr lang="en-US" sz="1850"/>
              <a:t>Class of machine learning that work on externally supplied instances in form of predictor attributes and </a:t>
            </a:r>
            <a:r>
              <a:rPr lang="en-US" sz="1850" b="1"/>
              <a:t>associated target values</a:t>
            </a:r>
            <a:r>
              <a:rPr lang="en-US" sz="1850"/>
              <a:t>.</a:t>
            </a:r>
            <a:endParaRPr/>
          </a:p>
          <a:p>
            <a:pPr marL="228600" lvl="0" indent="-111125" algn="l" rtl="0">
              <a:lnSpc>
                <a:spcPct val="70000"/>
              </a:lnSpc>
              <a:spcBef>
                <a:spcPts val="1000"/>
              </a:spcBef>
              <a:spcAft>
                <a:spcPts val="0"/>
              </a:spcAft>
              <a:buClr>
                <a:schemeClr val="dk1"/>
              </a:buClr>
              <a:buSzPts val="1850"/>
              <a:buFont typeface="Noto Sans Symbols"/>
              <a:buNone/>
            </a:pPr>
            <a:endParaRPr sz="1850"/>
          </a:p>
          <a:p>
            <a:pPr marL="228600" lvl="0" indent="-228600" algn="l" rtl="0">
              <a:lnSpc>
                <a:spcPct val="70000"/>
              </a:lnSpc>
              <a:spcBef>
                <a:spcPts val="1000"/>
              </a:spcBef>
              <a:spcAft>
                <a:spcPts val="0"/>
              </a:spcAft>
              <a:buClr>
                <a:schemeClr val="dk1"/>
              </a:buClr>
              <a:buSzPts val="1850"/>
              <a:buFont typeface="Noto Sans Symbols"/>
              <a:buChar char="⮚"/>
            </a:pPr>
            <a:r>
              <a:rPr lang="en-US" sz="1850"/>
              <a:t>The target values are the ‘correct answers’ for the predictor model which can either be a regression model or a classification model (classifying data into classes.)</a:t>
            </a:r>
            <a:endParaRPr/>
          </a:p>
          <a:p>
            <a:pPr marL="228600" lvl="0" indent="-111125" algn="l" rtl="0">
              <a:lnSpc>
                <a:spcPct val="70000"/>
              </a:lnSpc>
              <a:spcBef>
                <a:spcPts val="1000"/>
              </a:spcBef>
              <a:spcAft>
                <a:spcPts val="0"/>
              </a:spcAft>
              <a:buClr>
                <a:schemeClr val="dk1"/>
              </a:buClr>
              <a:buSzPts val="1850"/>
              <a:buFont typeface="Noto Sans Symbols"/>
              <a:buNone/>
            </a:pPr>
            <a:endParaRPr sz="1850"/>
          </a:p>
          <a:p>
            <a:pPr marL="228600" lvl="0" indent="-228600" algn="l" rtl="0">
              <a:lnSpc>
                <a:spcPct val="70000"/>
              </a:lnSpc>
              <a:spcBef>
                <a:spcPts val="1000"/>
              </a:spcBef>
              <a:spcAft>
                <a:spcPts val="0"/>
              </a:spcAft>
              <a:buClr>
                <a:schemeClr val="dk1"/>
              </a:buClr>
              <a:buSzPts val="1850"/>
              <a:buFont typeface="Noto Sans Symbols"/>
              <a:buChar char="⮚"/>
            </a:pPr>
            <a:r>
              <a:rPr lang="en-US" sz="1850"/>
              <a:t>The model learns from the training data using these ‘correct answers/target variables’ as reference variables.</a:t>
            </a:r>
            <a:endParaRPr/>
          </a:p>
          <a:p>
            <a:pPr marL="228600" lvl="0" indent="-111125" algn="l" rtl="0">
              <a:lnSpc>
                <a:spcPct val="70000"/>
              </a:lnSpc>
              <a:spcBef>
                <a:spcPts val="1000"/>
              </a:spcBef>
              <a:spcAft>
                <a:spcPts val="0"/>
              </a:spcAft>
              <a:buClr>
                <a:schemeClr val="dk1"/>
              </a:buClr>
              <a:buSzPts val="1850"/>
              <a:buFont typeface="Noto Sans Symbols"/>
              <a:buNone/>
            </a:pPr>
            <a:endParaRPr sz="1850"/>
          </a:p>
          <a:p>
            <a:pPr marL="228600" lvl="0" indent="-228600" algn="l" rtl="0">
              <a:lnSpc>
                <a:spcPct val="70000"/>
              </a:lnSpc>
              <a:spcBef>
                <a:spcPts val="1000"/>
              </a:spcBef>
              <a:spcAft>
                <a:spcPts val="0"/>
              </a:spcAft>
              <a:buClr>
                <a:schemeClr val="dk1"/>
              </a:buClr>
              <a:buSzPts val="1850"/>
              <a:buFont typeface="Noto Sans Symbols"/>
              <a:buChar char="⮚"/>
            </a:pPr>
            <a:r>
              <a:rPr lang="en-US" sz="1850"/>
              <a:t>The model thus generated is used to make predictions about data not seen by the model before.</a:t>
            </a:r>
            <a:endParaRPr/>
          </a:p>
          <a:p>
            <a:pPr marL="685800" lvl="1" indent="-228600" algn="l" rtl="0">
              <a:lnSpc>
                <a:spcPct val="70000"/>
              </a:lnSpc>
              <a:spcBef>
                <a:spcPts val="500"/>
              </a:spcBef>
              <a:spcAft>
                <a:spcPts val="0"/>
              </a:spcAft>
              <a:buClr>
                <a:schemeClr val="dk1"/>
              </a:buClr>
              <a:buSzPts val="1480"/>
              <a:buFont typeface="Noto Sans Symbols"/>
              <a:buChar char="⮚"/>
            </a:pPr>
            <a:r>
              <a:rPr lang="en-US" sz="1480"/>
              <a:t>Ex1 : </a:t>
            </a:r>
            <a:r>
              <a:rPr lang="en-US" sz="1480" i="1"/>
              <a:t>model to predict the resale value of a car based on its mileage, age, color etc.</a:t>
            </a:r>
            <a:endParaRPr/>
          </a:p>
          <a:p>
            <a:pPr marL="685800" lvl="1" indent="-228600" algn="l" rtl="0">
              <a:lnSpc>
                <a:spcPct val="70000"/>
              </a:lnSpc>
              <a:spcBef>
                <a:spcPts val="500"/>
              </a:spcBef>
              <a:spcAft>
                <a:spcPts val="0"/>
              </a:spcAft>
              <a:buClr>
                <a:schemeClr val="dk1"/>
              </a:buClr>
              <a:buSzPts val="1480"/>
              <a:buFont typeface="Noto Sans Symbols"/>
              <a:buChar char="⮚"/>
            </a:pPr>
            <a:r>
              <a:rPr lang="en-US" sz="1480" i="1"/>
              <a:t>Ex2 : model to determine the type of a tumor.	</a:t>
            </a:r>
            <a:endParaRPr/>
          </a:p>
          <a:p>
            <a:pPr marL="457200" lvl="1" indent="0" algn="l" rtl="0">
              <a:lnSpc>
                <a:spcPct val="70000"/>
              </a:lnSpc>
              <a:spcBef>
                <a:spcPts val="500"/>
              </a:spcBef>
              <a:spcAft>
                <a:spcPts val="0"/>
              </a:spcAft>
              <a:buClr>
                <a:schemeClr val="dk1"/>
              </a:buClr>
              <a:buSzPts val="1480"/>
              <a:buNone/>
            </a:pPr>
            <a:endParaRPr sz="1480"/>
          </a:p>
          <a:p>
            <a:pPr marL="228600" lvl="0" indent="-228600" algn="l" rtl="0">
              <a:lnSpc>
                <a:spcPct val="70000"/>
              </a:lnSpc>
              <a:spcBef>
                <a:spcPts val="1000"/>
              </a:spcBef>
              <a:spcAft>
                <a:spcPts val="0"/>
              </a:spcAft>
              <a:buClr>
                <a:schemeClr val="dk1"/>
              </a:buClr>
              <a:buSzPts val="1850"/>
              <a:buFont typeface="Noto Sans Symbols"/>
              <a:buChar char="⮚"/>
            </a:pPr>
            <a:r>
              <a:rPr lang="en-US" sz="1850"/>
              <a:t>If the model does very well with the training data but fails with test data(unseen data), overfitting is said to have taken place. However, if the data does not capture the features of train data itself, we term it as under fitting.</a:t>
            </a:r>
            <a:endParaRPr sz="1850"/>
          </a:p>
          <a:p>
            <a:pPr marL="685800" lvl="1" indent="-134619" algn="l" rtl="0">
              <a:lnSpc>
                <a:spcPct val="70000"/>
              </a:lnSpc>
              <a:spcBef>
                <a:spcPts val="500"/>
              </a:spcBef>
              <a:spcAft>
                <a:spcPts val="0"/>
              </a:spcAft>
              <a:buClr>
                <a:schemeClr val="dk1"/>
              </a:buClr>
              <a:buSzPts val="1480"/>
              <a:buFont typeface="Noto Sans Symbols"/>
              <a:buNone/>
            </a:pPr>
            <a:endParaRPr sz="1480" i="1"/>
          </a:p>
          <a:p>
            <a:pPr marL="685800" lvl="1" indent="-134619" algn="l" rtl="0">
              <a:lnSpc>
                <a:spcPct val="70000"/>
              </a:lnSpc>
              <a:spcBef>
                <a:spcPts val="500"/>
              </a:spcBef>
              <a:spcAft>
                <a:spcPts val="0"/>
              </a:spcAft>
              <a:buClr>
                <a:schemeClr val="dk1"/>
              </a:buClr>
              <a:buSzPts val="1480"/>
              <a:buFont typeface="Noto Sans Symbols"/>
              <a:buNone/>
            </a:pPr>
            <a:endParaRPr sz="1480" i="1"/>
          </a:p>
          <a:p>
            <a:pPr marL="457200" lvl="1" indent="0" algn="l" rtl="0">
              <a:lnSpc>
                <a:spcPct val="70000"/>
              </a:lnSpc>
              <a:spcBef>
                <a:spcPts val="500"/>
              </a:spcBef>
              <a:spcAft>
                <a:spcPts val="0"/>
              </a:spcAft>
              <a:buClr>
                <a:schemeClr val="dk1"/>
              </a:buClr>
              <a:buSzPts val="1480"/>
              <a:buNone/>
            </a:pPr>
            <a:endParaRPr sz="1480" i="1"/>
          </a:p>
          <a:p>
            <a:pPr marL="457200" lvl="1" indent="0" algn="l" rtl="0">
              <a:lnSpc>
                <a:spcPct val="70000"/>
              </a:lnSpc>
              <a:spcBef>
                <a:spcPts val="500"/>
              </a:spcBef>
              <a:spcAft>
                <a:spcPts val="0"/>
              </a:spcAft>
              <a:buClr>
                <a:schemeClr val="dk1"/>
              </a:buClr>
              <a:buSzPts val="1480"/>
              <a:buNone/>
            </a:pPr>
            <a:endParaRPr sz="1480" i="1"/>
          </a:p>
          <a:p>
            <a:pPr marL="457200" lvl="1" indent="0" algn="l" rtl="0">
              <a:lnSpc>
                <a:spcPct val="70000"/>
              </a:lnSpc>
              <a:spcBef>
                <a:spcPts val="500"/>
              </a:spcBef>
              <a:spcAft>
                <a:spcPts val="0"/>
              </a:spcAft>
              <a:buClr>
                <a:schemeClr val="dk1"/>
              </a:buClr>
              <a:buSzPts val="1480"/>
              <a:buNone/>
            </a:pPr>
            <a:endParaRPr sz="1480" i="1"/>
          </a:p>
        </p:txBody>
      </p:sp>
      <p:pic>
        <p:nvPicPr>
          <p:cNvPr id="116" name="Google Shape;116;p5"/>
          <p:cNvPicPr preferRelativeResize="0"/>
          <p:nvPr/>
        </p:nvPicPr>
        <p:blipFill rotWithShape="1">
          <a:blip r:embed="rId3">
            <a:alphaModFix/>
          </a:blip>
          <a:srcRect/>
          <a:stretch/>
        </p:blipFill>
        <p:spPr>
          <a:xfrm>
            <a:off x="9118806" y="-5456"/>
            <a:ext cx="2977402" cy="606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6"/>
          <p:cNvSpPr txBox="1">
            <a:spLocks noGrp="1"/>
          </p:cNvSpPr>
          <p:nvPr>
            <p:ph type="title"/>
          </p:nvPr>
        </p:nvSpPr>
        <p:spPr>
          <a:xfrm>
            <a:off x="838200" y="365126"/>
            <a:ext cx="10515600" cy="68481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dirty="0">
                <a:latin typeface="Calibri"/>
                <a:ea typeface="Calibri"/>
                <a:cs typeface="Calibri"/>
                <a:sym typeface="Calibri"/>
              </a:rPr>
              <a:t>Measures of Association</a:t>
            </a:r>
            <a:endParaRPr sz="3600" dirty="0">
              <a:latin typeface="Calibri"/>
              <a:ea typeface="Calibri"/>
              <a:cs typeface="Calibri"/>
              <a:sym typeface="Calibri"/>
            </a:endParaRPr>
          </a:p>
        </p:txBody>
      </p:sp>
      <p:sp>
        <p:nvSpPr>
          <p:cNvPr id="122" name="Google Shape;122;p6"/>
          <p:cNvSpPr txBox="1">
            <a:spLocks noGrp="1"/>
          </p:cNvSpPr>
          <p:nvPr>
            <p:ph type="body" idx="1"/>
          </p:nvPr>
        </p:nvSpPr>
        <p:spPr>
          <a:xfrm>
            <a:off x="838200" y="1502229"/>
            <a:ext cx="10515600" cy="504226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Font typeface="Noto Sans Symbols"/>
              <a:buChar char="⮚"/>
            </a:pPr>
            <a:r>
              <a:rPr lang="en-US" sz="2000" b="1" dirty="0"/>
              <a:t>Covariance </a:t>
            </a:r>
            <a:endParaRPr dirty="0"/>
          </a:p>
          <a:p>
            <a:pPr marL="685800" lvl="1" indent="-228600" algn="l" rtl="0">
              <a:lnSpc>
                <a:spcPct val="90000"/>
              </a:lnSpc>
              <a:spcBef>
                <a:spcPts val="500"/>
              </a:spcBef>
              <a:spcAft>
                <a:spcPts val="0"/>
              </a:spcAft>
              <a:buClr>
                <a:schemeClr val="dk1"/>
              </a:buClr>
              <a:buSzPts val="1600"/>
              <a:buFont typeface="Noto Sans Symbols"/>
              <a:buChar char="⮚"/>
            </a:pPr>
            <a:r>
              <a:rPr lang="en-US" sz="1600" dirty="0"/>
              <a:t>Covariance is a measure of association between two variables. </a:t>
            </a:r>
            <a:endParaRPr dirty="0"/>
          </a:p>
          <a:p>
            <a:pPr marL="685800" lvl="1" indent="-228600" algn="l" rtl="0">
              <a:lnSpc>
                <a:spcPct val="90000"/>
              </a:lnSpc>
              <a:spcBef>
                <a:spcPts val="500"/>
              </a:spcBef>
              <a:spcAft>
                <a:spcPts val="0"/>
              </a:spcAft>
              <a:buClr>
                <a:schemeClr val="dk1"/>
              </a:buClr>
              <a:buSzPts val="1600"/>
              <a:buFont typeface="Noto Sans Symbols"/>
              <a:buChar char="⮚"/>
            </a:pPr>
            <a:r>
              <a:rPr lang="en-US" sz="1600" dirty="0"/>
              <a:t>It represents association in units of the two variables.</a:t>
            </a:r>
            <a:endParaRPr sz="2000" b="1" dirty="0"/>
          </a:p>
          <a:p>
            <a:pPr marL="228600" lvl="0" indent="-228600" algn="l" rtl="0">
              <a:lnSpc>
                <a:spcPct val="90000"/>
              </a:lnSpc>
              <a:spcBef>
                <a:spcPts val="1000"/>
              </a:spcBef>
              <a:spcAft>
                <a:spcPts val="0"/>
              </a:spcAft>
              <a:buClr>
                <a:schemeClr val="dk1"/>
              </a:buClr>
              <a:buSzPts val="2000"/>
              <a:buFont typeface="Noto Sans Symbols"/>
              <a:buChar char="⮚"/>
            </a:pPr>
            <a:r>
              <a:rPr lang="en-US" sz="2000" b="1" dirty="0"/>
              <a:t>Correlation</a:t>
            </a:r>
            <a:endParaRPr dirty="0"/>
          </a:p>
          <a:p>
            <a:pPr marL="685800" lvl="1" indent="-228600" algn="l" rtl="0">
              <a:lnSpc>
                <a:spcPct val="90000"/>
              </a:lnSpc>
              <a:spcBef>
                <a:spcPts val="500"/>
              </a:spcBef>
              <a:spcAft>
                <a:spcPts val="0"/>
              </a:spcAft>
              <a:buClr>
                <a:schemeClr val="dk1"/>
              </a:buClr>
              <a:buSzPts val="1600"/>
              <a:buFont typeface="Noto Sans Symbols"/>
              <a:buChar char="⮚"/>
            </a:pPr>
            <a:r>
              <a:rPr lang="en-US" sz="1600" dirty="0"/>
              <a:t>Correlation is also a measure of association between two variables.</a:t>
            </a:r>
            <a:endParaRPr dirty="0"/>
          </a:p>
          <a:p>
            <a:pPr marL="685800" lvl="1" indent="-228600" algn="l" rtl="0">
              <a:lnSpc>
                <a:spcPct val="90000"/>
              </a:lnSpc>
              <a:spcBef>
                <a:spcPts val="500"/>
              </a:spcBef>
              <a:spcAft>
                <a:spcPts val="0"/>
              </a:spcAft>
              <a:buClr>
                <a:schemeClr val="dk1"/>
              </a:buClr>
              <a:buSzPts val="1600"/>
              <a:buFont typeface="Noto Sans Symbols"/>
              <a:buChar char="⮚"/>
            </a:pPr>
            <a:r>
              <a:rPr lang="en-US" sz="1600" dirty="0"/>
              <a:t>Moreover, it is a dimensionless quantity and thus enables comparison beyond units</a:t>
            </a:r>
            <a:r>
              <a:rPr lang="en-US" sz="1600" b="1" dirty="0"/>
              <a:t>.</a:t>
            </a:r>
            <a:endParaRPr dirty="0"/>
          </a:p>
          <a:p>
            <a:pPr marL="685800" lvl="1" indent="-228600" algn="l" rtl="0">
              <a:lnSpc>
                <a:spcPct val="90000"/>
              </a:lnSpc>
              <a:spcBef>
                <a:spcPts val="500"/>
              </a:spcBef>
              <a:spcAft>
                <a:spcPts val="0"/>
              </a:spcAft>
              <a:buClr>
                <a:schemeClr val="dk1"/>
              </a:buClr>
              <a:buSzPts val="1600"/>
              <a:buFont typeface="Noto Sans Symbols"/>
              <a:buChar char="⮚"/>
            </a:pPr>
            <a:r>
              <a:rPr lang="en-US" sz="1600" dirty="0"/>
              <a:t>Coefficient of correlation is also known as Pearson’s coefficient</a:t>
            </a:r>
            <a:endParaRPr dirty="0"/>
          </a:p>
          <a:p>
            <a:pPr marL="457200" lvl="1" indent="0" algn="l" rtl="0">
              <a:lnSpc>
                <a:spcPct val="90000"/>
              </a:lnSpc>
              <a:spcBef>
                <a:spcPts val="500"/>
              </a:spcBef>
              <a:spcAft>
                <a:spcPts val="0"/>
              </a:spcAft>
              <a:buClr>
                <a:schemeClr val="dk1"/>
              </a:buClr>
              <a:buSzPts val="1600"/>
              <a:buNone/>
            </a:pPr>
            <a:endParaRPr sz="1600" b="1" dirty="0"/>
          </a:p>
          <a:p>
            <a:pPr marL="685800" lvl="1" indent="-127000" algn="l" rtl="0">
              <a:lnSpc>
                <a:spcPct val="90000"/>
              </a:lnSpc>
              <a:spcBef>
                <a:spcPts val="500"/>
              </a:spcBef>
              <a:spcAft>
                <a:spcPts val="0"/>
              </a:spcAft>
              <a:buClr>
                <a:schemeClr val="dk1"/>
              </a:buClr>
              <a:buSzPts val="1600"/>
              <a:buFont typeface="Noto Sans Symbols"/>
              <a:buNone/>
            </a:pPr>
            <a:endParaRPr sz="1600" dirty="0"/>
          </a:p>
          <a:p>
            <a:pPr marL="457200" lvl="1" indent="0" algn="l" rtl="0">
              <a:lnSpc>
                <a:spcPct val="90000"/>
              </a:lnSpc>
              <a:spcBef>
                <a:spcPts val="500"/>
              </a:spcBef>
              <a:spcAft>
                <a:spcPts val="0"/>
              </a:spcAft>
              <a:buClr>
                <a:schemeClr val="dk1"/>
              </a:buClr>
              <a:buSzPts val="1200"/>
              <a:buNone/>
            </a:pPr>
            <a:endParaRPr sz="1200" dirty="0"/>
          </a:p>
          <a:p>
            <a:pPr marL="457200" lvl="1" indent="0" algn="l" rtl="0">
              <a:lnSpc>
                <a:spcPct val="90000"/>
              </a:lnSpc>
              <a:spcBef>
                <a:spcPts val="500"/>
              </a:spcBef>
              <a:spcAft>
                <a:spcPts val="0"/>
              </a:spcAft>
              <a:buClr>
                <a:schemeClr val="dk1"/>
              </a:buClr>
              <a:buSzPts val="1600"/>
              <a:buNone/>
            </a:pPr>
            <a:endParaRPr sz="1600" dirty="0"/>
          </a:p>
        </p:txBody>
      </p:sp>
      <p:pic>
        <p:nvPicPr>
          <p:cNvPr id="123" name="Google Shape;123;p6"/>
          <p:cNvPicPr preferRelativeResize="0"/>
          <p:nvPr/>
        </p:nvPicPr>
        <p:blipFill rotWithShape="1">
          <a:blip r:embed="rId3">
            <a:alphaModFix/>
          </a:blip>
          <a:srcRect/>
          <a:stretch/>
        </p:blipFill>
        <p:spPr>
          <a:xfrm>
            <a:off x="1293223" y="3778537"/>
            <a:ext cx="8693339" cy="2765953"/>
          </a:xfrm>
          <a:prstGeom prst="rect">
            <a:avLst/>
          </a:prstGeom>
          <a:noFill/>
          <a:ln>
            <a:noFill/>
          </a:ln>
        </p:spPr>
      </p:pic>
      <p:pic>
        <p:nvPicPr>
          <p:cNvPr id="124" name="Google Shape;124;p6"/>
          <p:cNvPicPr preferRelativeResize="0"/>
          <p:nvPr/>
        </p:nvPicPr>
        <p:blipFill rotWithShape="1">
          <a:blip r:embed="rId4">
            <a:alphaModFix/>
          </a:blip>
          <a:srcRect/>
          <a:stretch/>
        </p:blipFill>
        <p:spPr>
          <a:xfrm>
            <a:off x="9118806" y="-5456"/>
            <a:ext cx="2977402" cy="606225"/>
          </a:xfrm>
          <a:prstGeom prst="rect">
            <a:avLst/>
          </a:prstGeom>
          <a:noFill/>
          <a:ln>
            <a:noFill/>
          </a:ln>
        </p:spPr>
      </p:pic>
      <p:sp>
        <p:nvSpPr>
          <p:cNvPr id="52" name="TextBox 51">
            <a:extLst>
              <a:ext uri="{FF2B5EF4-FFF2-40B4-BE49-F238E27FC236}">
                <a16:creationId xmlns:a16="http://schemas.microsoft.com/office/drawing/2014/main" id="{DC10E062-80EA-4847-92E8-BB0363CB31DF}"/>
              </a:ext>
            </a:extLst>
          </p:cNvPr>
          <p:cNvSpPr txBox="1"/>
          <p:nvPr/>
        </p:nvSpPr>
        <p:spPr>
          <a:xfrm>
            <a:off x="6956168" y="1803563"/>
            <a:ext cx="742511" cy="307777"/>
          </a:xfrm>
          <a:prstGeom prst="rect">
            <a:avLst/>
          </a:prstGeom>
          <a:noFill/>
        </p:spPr>
        <p:txBody>
          <a:bodyPr wrap="none" rtlCol="0">
            <a:spAutoFit/>
          </a:bodyPr>
          <a:lstStyle/>
          <a:p>
            <a:r>
              <a:rPr lang="en-US" dirty="0"/>
              <a:t>Std (Y)</a:t>
            </a:r>
            <a:endParaRPr lang="en-IN" dirty="0"/>
          </a:p>
        </p:txBody>
      </p:sp>
      <p:grpSp>
        <p:nvGrpSpPr>
          <p:cNvPr id="56" name="Group 55">
            <a:extLst>
              <a:ext uri="{FF2B5EF4-FFF2-40B4-BE49-F238E27FC236}">
                <a16:creationId xmlns:a16="http://schemas.microsoft.com/office/drawing/2014/main" id="{A5D7A846-A817-4258-A0BF-5C731F2AE689}"/>
              </a:ext>
            </a:extLst>
          </p:cNvPr>
          <p:cNvGrpSpPr/>
          <p:nvPr/>
        </p:nvGrpSpPr>
        <p:grpSpPr>
          <a:xfrm>
            <a:off x="7670153" y="836525"/>
            <a:ext cx="4152086" cy="2404751"/>
            <a:chOff x="8123617" y="837627"/>
            <a:chExt cx="4152086" cy="2404751"/>
          </a:xfrm>
        </p:grpSpPr>
        <p:grpSp>
          <p:nvGrpSpPr>
            <p:cNvPr id="7" name="Group 6">
              <a:extLst>
                <a:ext uri="{FF2B5EF4-FFF2-40B4-BE49-F238E27FC236}">
                  <a16:creationId xmlns:a16="http://schemas.microsoft.com/office/drawing/2014/main" id="{F6A76ACA-7D27-44EB-B0BD-E8286291A784}"/>
                </a:ext>
              </a:extLst>
            </p:cNvPr>
            <p:cNvGrpSpPr/>
            <p:nvPr/>
          </p:nvGrpSpPr>
          <p:grpSpPr>
            <a:xfrm>
              <a:off x="8427467" y="1186270"/>
              <a:ext cx="1990725" cy="1552575"/>
              <a:chOff x="7875060" y="794808"/>
              <a:chExt cx="1990725" cy="1552575"/>
            </a:xfrm>
          </p:grpSpPr>
          <p:cxnSp>
            <p:nvCxnSpPr>
              <p:cNvPr id="3" name="Straight Connector 2">
                <a:extLst>
                  <a:ext uri="{FF2B5EF4-FFF2-40B4-BE49-F238E27FC236}">
                    <a16:creationId xmlns:a16="http://schemas.microsoft.com/office/drawing/2014/main" id="{BAE9564A-D5C3-404E-A3FD-1EEFDA275E9B}"/>
                  </a:ext>
                </a:extLst>
              </p:cNvPr>
              <p:cNvCxnSpPr/>
              <p:nvPr/>
            </p:nvCxnSpPr>
            <p:spPr>
              <a:xfrm>
                <a:off x="7881408" y="794808"/>
                <a:ext cx="0" cy="1552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85E9438-5D52-4A79-924C-ADA59397E4CB}"/>
                  </a:ext>
                </a:extLst>
              </p:cNvPr>
              <p:cNvCxnSpPr/>
              <p:nvPr/>
            </p:nvCxnSpPr>
            <p:spPr>
              <a:xfrm>
                <a:off x="7875060" y="2343150"/>
                <a:ext cx="199072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 name="Flowchart: Connector 5">
              <a:extLst>
                <a:ext uri="{FF2B5EF4-FFF2-40B4-BE49-F238E27FC236}">
                  <a16:creationId xmlns:a16="http://schemas.microsoft.com/office/drawing/2014/main" id="{1FFE4977-C7FB-4DF9-987E-F81665296D3B}"/>
                </a:ext>
              </a:extLst>
            </p:cNvPr>
            <p:cNvSpPr/>
            <p:nvPr/>
          </p:nvSpPr>
          <p:spPr>
            <a:xfrm>
              <a:off x="8866932" y="2206272"/>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Connector 10">
              <a:extLst>
                <a:ext uri="{FF2B5EF4-FFF2-40B4-BE49-F238E27FC236}">
                  <a16:creationId xmlns:a16="http://schemas.microsoft.com/office/drawing/2014/main" id="{1A84CF47-8C03-4F69-A5E8-285AEC8E2729}"/>
                </a:ext>
              </a:extLst>
            </p:cNvPr>
            <p:cNvSpPr/>
            <p:nvPr/>
          </p:nvSpPr>
          <p:spPr>
            <a:xfrm>
              <a:off x="9764580" y="1675415"/>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lowchart: Connector 11">
              <a:extLst>
                <a:ext uri="{FF2B5EF4-FFF2-40B4-BE49-F238E27FC236}">
                  <a16:creationId xmlns:a16="http://schemas.microsoft.com/office/drawing/2014/main" id="{B78C9A75-0670-40A8-A8EC-E5B36DCD00AB}"/>
                </a:ext>
              </a:extLst>
            </p:cNvPr>
            <p:cNvSpPr/>
            <p:nvPr/>
          </p:nvSpPr>
          <p:spPr>
            <a:xfrm>
              <a:off x="9123346" y="2237216"/>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lowchart: Connector 12">
              <a:extLst>
                <a:ext uri="{FF2B5EF4-FFF2-40B4-BE49-F238E27FC236}">
                  <a16:creationId xmlns:a16="http://schemas.microsoft.com/office/drawing/2014/main" id="{3DEF09F9-3134-4580-B8FD-EB741DF1B1D4}"/>
                </a:ext>
              </a:extLst>
            </p:cNvPr>
            <p:cNvSpPr/>
            <p:nvPr/>
          </p:nvSpPr>
          <p:spPr>
            <a:xfrm>
              <a:off x="9434470" y="1799013"/>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lowchart: Connector 13">
              <a:extLst>
                <a:ext uri="{FF2B5EF4-FFF2-40B4-BE49-F238E27FC236}">
                  <a16:creationId xmlns:a16="http://schemas.microsoft.com/office/drawing/2014/main" id="{973D7FC2-9366-487D-ABFF-7B43341D9B31}"/>
                </a:ext>
              </a:extLst>
            </p:cNvPr>
            <p:cNvSpPr/>
            <p:nvPr/>
          </p:nvSpPr>
          <p:spPr>
            <a:xfrm>
              <a:off x="9113823" y="1826227"/>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lowchart: Connector 14">
              <a:extLst>
                <a:ext uri="{FF2B5EF4-FFF2-40B4-BE49-F238E27FC236}">
                  <a16:creationId xmlns:a16="http://schemas.microsoft.com/office/drawing/2014/main" id="{224F2729-4174-446E-8906-B9BDF40D9134}"/>
                </a:ext>
              </a:extLst>
            </p:cNvPr>
            <p:cNvSpPr/>
            <p:nvPr/>
          </p:nvSpPr>
          <p:spPr>
            <a:xfrm>
              <a:off x="9326492" y="2082931"/>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lowchart: Connector 15">
              <a:extLst>
                <a:ext uri="{FF2B5EF4-FFF2-40B4-BE49-F238E27FC236}">
                  <a16:creationId xmlns:a16="http://schemas.microsoft.com/office/drawing/2014/main" id="{AB5F3783-AA98-42AE-94BE-6D67D6653E08}"/>
                </a:ext>
              </a:extLst>
            </p:cNvPr>
            <p:cNvSpPr/>
            <p:nvPr/>
          </p:nvSpPr>
          <p:spPr>
            <a:xfrm flipV="1">
              <a:off x="9488417" y="1605027"/>
              <a:ext cx="98452" cy="919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lowchart: Connector 16">
              <a:extLst>
                <a:ext uri="{FF2B5EF4-FFF2-40B4-BE49-F238E27FC236}">
                  <a16:creationId xmlns:a16="http://schemas.microsoft.com/office/drawing/2014/main" id="{8E20C859-5E6F-43E3-A304-5F329ED3E575}"/>
                </a:ext>
              </a:extLst>
            </p:cNvPr>
            <p:cNvSpPr/>
            <p:nvPr/>
          </p:nvSpPr>
          <p:spPr>
            <a:xfrm>
              <a:off x="9107417" y="2073406"/>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tar: 4 Points 7">
              <a:extLst>
                <a:ext uri="{FF2B5EF4-FFF2-40B4-BE49-F238E27FC236}">
                  <a16:creationId xmlns:a16="http://schemas.microsoft.com/office/drawing/2014/main" id="{12FA90C1-5C10-4114-8798-7608541C2A42}"/>
                </a:ext>
              </a:extLst>
            </p:cNvPr>
            <p:cNvSpPr/>
            <p:nvPr/>
          </p:nvSpPr>
          <p:spPr>
            <a:xfrm>
              <a:off x="9274154" y="1918147"/>
              <a:ext cx="101564" cy="91917"/>
            </a:xfrm>
            <a:prstGeom prst="star4">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8813FCA2-EC6D-4017-A35D-C202A9174E50}"/>
                </a:ext>
              </a:extLst>
            </p:cNvPr>
            <p:cNvCxnSpPr>
              <a:cxnSpLocks/>
            </p:cNvCxnSpPr>
            <p:nvPr/>
          </p:nvCxnSpPr>
          <p:spPr>
            <a:xfrm flipV="1">
              <a:off x="8360833" y="1958554"/>
              <a:ext cx="1341967" cy="4003"/>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9E17063B-4D21-418D-BA15-2E3164360492}"/>
                </a:ext>
              </a:extLst>
            </p:cNvPr>
            <p:cNvGrpSpPr/>
            <p:nvPr/>
          </p:nvGrpSpPr>
          <p:grpSpPr>
            <a:xfrm>
              <a:off x="8123617" y="1820055"/>
              <a:ext cx="287258" cy="276999"/>
              <a:chOff x="10318318" y="1821367"/>
              <a:chExt cx="287258" cy="276999"/>
            </a:xfrm>
          </p:grpSpPr>
          <p:sp>
            <p:nvSpPr>
              <p:cNvPr id="18" name="TextBox 17">
                <a:extLst>
                  <a:ext uri="{FF2B5EF4-FFF2-40B4-BE49-F238E27FC236}">
                    <a16:creationId xmlns:a16="http://schemas.microsoft.com/office/drawing/2014/main" id="{7692AC68-E679-4ECF-A051-A6AC3BEA37F2}"/>
                  </a:ext>
                </a:extLst>
              </p:cNvPr>
              <p:cNvSpPr txBox="1"/>
              <p:nvPr/>
            </p:nvSpPr>
            <p:spPr>
              <a:xfrm>
                <a:off x="10318318" y="1821367"/>
                <a:ext cx="287258" cy="276999"/>
              </a:xfrm>
              <a:prstGeom prst="rect">
                <a:avLst/>
              </a:prstGeom>
              <a:noFill/>
            </p:spPr>
            <p:txBody>
              <a:bodyPr wrap="none" rtlCol="0">
                <a:spAutoFit/>
              </a:bodyPr>
              <a:lstStyle/>
              <a:p>
                <a:r>
                  <a:rPr lang="en-US" sz="1200" dirty="0"/>
                  <a:t>Y</a:t>
                </a:r>
                <a:endParaRPr lang="en-IN" sz="1200" dirty="0"/>
              </a:p>
            </p:txBody>
          </p:sp>
          <p:cxnSp>
            <p:nvCxnSpPr>
              <p:cNvPr id="20" name="Straight Connector 19">
                <a:extLst>
                  <a:ext uri="{FF2B5EF4-FFF2-40B4-BE49-F238E27FC236}">
                    <a16:creationId xmlns:a16="http://schemas.microsoft.com/office/drawing/2014/main" id="{21DD4744-760B-437C-8E29-DEEE91252479}"/>
                  </a:ext>
                </a:extLst>
              </p:cNvPr>
              <p:cNvCxnSpPr>
                <a:cxnSpLocks/>
              </p:cNvCxnSpPr>
              <p:nvPr/>
            </p:nvCxnSpPr>
            <p:spPr>
              <a:xfrm flipH="1">
                <a:off x="10390563" y="1888003"/>
                <a:ext cx="1524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7" name="Straight Connector 26">
              <a:extLst>
                <a:ext uri="{FF2B5EF4-FFF2-40B4-BE49-F238E27FC236}">
                  <a16:creationId xmlns:a16="http://schemas.microsoft.com/office/drawing/2014/main" id="{2CD69E86-CA18-4568-87BE-58DA2CE1767A}"/>
                </a:ext>
              </a:extLst>
            </p:cNvPr>
            <p:cNvCxnSpPr>
              <a:cxnSpLocks/>
            </p:cNvCxnSpPr>
            <p:nvPr/>
          </p:nvCxnSpPr>
          <p:spPr>
            <a:xfrm>
              <a:off x="9324936" y="1690688"/>
              <a:ext cx="0" cy="1043924"/>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AE10D2F7-3DA6-4D79-9384-9D45EA353448}"/>
                </a:ext>
              </a:extLst>
            </p:cNvPr>
            <p:cNvGrpSpPr/>
            <p:nvPr/>
          </p:nvGrpSpPr>
          <p:grpSpPr>
            <a:xfrm>
              <a:off x="9196438" y="2724138"/>
              <a:ext cx="287258" cy="276999"/>
              <a:chOff x="10318318" y="1821367"/>
              <a:chExt cx="287258" cy="276999"/>
            </a:xfrm>
          </p:grpSpPr>
          <p:sp>
            <p:nvSpPr>
              <p:cNvPr id="34" name="TextBox 33">
                <a:extLst>
                  <a:ext uri="{FF2B5EF4-FFF2-40B4-BE49-F238E27FC236}">
                    <a16:creationId xmlns:a16="http://schemas.microsoft.com/office/drawing/2014/main" id="{790AF78D-36E7-4156-B8DB-66DDBFD477A0}"/>
                  </a:ext>
                </a:extLst>
              </p:cNvPr>
              <p:cNvSpPr txBox="1"/>
              <p:nvPr/>
            </p:nvSpPr>
            <p:spPr>
              <a:xfrm>
                <a:off x="10318318" y="1821367"/>
                <a:ext cx="287258" cy="276999"/>
              </a:xfrm>
              <a:prstGeom prst="rect">
                <a:avLst/>
              </a:prstGeom>
              <a:noFill/>
            </p:spPr>
            <p:txBody>
              <a:bodyPr wrap="none" rtlCol="0">
                <a:spAutoFit/>
              </a:bodyPr>
              <a:lstStyle/>
              <a:p>
                <a:r>
                  <a:rPr lang="en-US" sz="1200" dirty="0"/>
                  <a:t>X</a:t>
                </a:r>
                <a:endParaRPr lang="en-IN" sz="1200" dirty="0"/>
              </a:p>
            </p:txBody>
          </p:sp>
          <p:cxnSp>
            <p:nvCxnSpPr>
              <p:cNvPr id="35" name="Straight Connector 34">
                <a:extLst>
                  <a:ext uri="{FF2B5EF4-FFF2-40B4-BE49-F238E27FC236}">
                    <a16:creationId xmlns:a16="http://schemas.microsoft.com/office/drawing/2014/main" id="{666F1209-9526-4B0C-B177-257CEDA2A101}"/>
                  </a:ext>
                </a:extLst>
              </p:cNvPr>
              <p:cNvCxnSpPr>
                <a:cxnSpLocks/>
              </p:cNvCxnSpPr>
              <p:nvPr/>
            </p:nvCxnSpPr>
            <p:spPr>
              <a:xfrm flipH="1">
                <a:off x="10390563" y="1888003"/>
                <a:ext cx="1524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A937DAF1-5AD8-4AE9-94C7-CFE60558AD9C}"/>
                </a:ext>
              </a:extLst>
            </p:cNvPr>
            <p:cNvSpPr txBox="1"/>
            <p:nvPr/>
          </p:nvSpPr>
          <p:spPr>
            <a:xfrm>
              <a:off x="9816137" y="1582875"/>
              <a:ext cx="623889" cy="276999"/>
            </a:xfrm>
            <a:prstGeom prst="rect">
              <a:avLst/>
            </a:prstGeom>
            <a:noFill/>
          </p:spPr>
          <p:txBody>
            <a:bodyPr wrap="none" rtlCol="0">
              <a:spAutoFit/>
            </a:bodyPr>
            <a:lstStyle/>
            <a:p>
              <a:r>
                <a:rPr lang="en-US" sz="1200" dirty="0"/>
                <a:t>(X</a:t>
              </a:r>
              <a:r>
                <a:rPr lang="en-US" sz="1200" baseline="-25000" dirty="0"/>
                <a:t>i</a:t>
              </a:r>
              <a:r>
                <a:rPr lang="en-US" sz="1200" dirty="0"/>
                <a:t>, Y</a:t>
              </a:r>
              <a:r>
                <a:rPr lang="en-US" sz="1200" baseline="-25000" dirty="0"/>
                <a:t>i</a:t>
              </a:r>
              <a:r>
                <a:rPr lang="en-US" sz="1200" dirty="0"/>
                <a:t>)</a:t>
              </a:r>
              <a:endParaRPr lang="en-IN" sz="1200" dirty="0"/>
            </a:p>
          </p:txBody>
        </p:sp>
        <p:sp>
          <p:nvSpPr>
            <p:cNvPr id="29" name="Rectangle 28">
              <a:extLst>
                <a:ext uri="{FF2B5EF4-FFF2-40B4-BE49-F238E27FC236}">
                  <a16:creationId xmlns:a16="http://schemas.microsoft.com/office/drawing/2014/main" id="{427616B0-FB30-4D39-BDCF-3E1301422DD2}"/>
                </a:ext>
              </a:extLst>
            </p:cNvPr>
            <p:cNvSpPr/>
            <p:nvPr/>
          </p:nvSpPr>
          <p:spPr>
            <a:xfrm>
              <a:off x="9324936" y="1714839"/>
              <a:ext cx="490423" cy="231899"/>
            </a:xfrm>
            <a:prstGeom prst="rect">
              <a:avLst/>
            </a:prstGeom>
            <a:solidFill>
              <a:schemeClr val="accent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Box 37">
              <a:extLst>
                <a:ext uri="{FF2B5EF4-FFF2-40B4-BE49-F238E27FC236}">
                  <a16:creationId xmlns:a16="http://schemas.microsoft.com/office/drawing/2014/main" id="{8FB7004E-DE08-4180-A509-C87D15D5DC38}"/>
                </a:ext>
              </a:extLst>
            </p:cNvPr>
            <p:cNvSpPr txBox="1"/>
            <p:nvPr/>
          </p:nvSpPr>
          <p:spPr>
            <a:xfrm>
              <a:off x="8283838" y="940587"/>
              <a:ext cx="287258" cy="276999"/>
            </a:xfrm>
            <a:prstGeom prst="rect">
              <a:avLst/>
            </a:prstGeom>
            <a:noFill/>
          </p:spPr>
          <p:txBody>
            <a:bodyPr wrap="none" rtlCol="0">
              <a:spAutoFit/>
            </a:bodyPr>
            <a:lstStyle/>
            <a:p>
              <a:r>
                <a:rPr lang="en-US" sz="1200" dirty="0">
                  <a:effectLst>
                    <a:outerShdw blurRad="38100" dist="38100" dir="2700000" algn="tl">
                      <a:srgbClr val="000000">
                        <a:alpha val="43137"/>
                      </a:srgbClr>
                    </a:outerShdw>
                  </a:effectLst>
                </a:rPr>
                <a:t>Y</a:t>
              </a:r>
              <a:endParaRPr lang="en-IN" sz="1200" dirty="0">
                <a:effectLst>
                  <a:outerShdw blurRad="38100" dist="38100" dir="2700000" algn="tl">
                    <a:srgbClr val="000000">
                      <a:alpha val="43137"/>
                    </a:srgbClr>
                  </a:outerShdw>
                </a:effectLst>
              </a:endParaRPr>
            </a:p>
          </p:txBody>
        </p:sp>
        <p:sp>
          <p:nvSpPr>
            <p:cNvPr id="39" name="TextBox 38">
              <a:extLst>
                <a:ext uri="{FF2B5EF4-FFF2-40B4-BE49-F238E27FC236}">
                  <a16:creationId xmlns:a16="http://schemas.microsoft.com/office/drawing/2014/main" id="{B551F66A-F689-4F5A-9D4C-5DAF8BEAD85A}"/>
                </a:ext>
              </a:extLst>
            </p:cNvPr>
            <p:cNvSpPr txBox="1"/>
            <p:nvPr/>
          </p:nvSpPr>
          <p:spPr>
            <a:xfrm>
              <a:off x="10325345" y="2580728"/>
              <a:ext cx="287258" cy="276999"/>
            </a:xfrm>
            <a:prstGeom prst="rect">
              <a:avLst/>
            </a:prstGeom>
            <a:noFill/>
          </p:spPr>
          <p:txBody>
            <a:bodyPr wrap="none" rtlCol="0">
              <a:spAutoFit/>
            </a:bodyPr>
            <a:lstStyle/>
            <a:p>
              <a:r>
                <a:rPr lang="en-US" sz="1200" dirty="0">
                  <a:effectLst>
                    <a:outerShdw blurRad="38100" dist="38100" dir="2700000" algn="tl">
                      <a:srgbClr val="000000">
                        <a:alpha val="43137"/>
                      </a:srgbClr>
                    </a:outerShdw>
                  </a:effectLst>
                </a:rPr>
                <a:t>X</a:t>
              </a:r>
              <a:endParaRPr lang="en-IN" sz="1200" dirty="0">
                <a:effectLst>
                  <a:outerShdw blurRad="38100" dist="38100" dir="2700000" algn="tl">
                    <a:srgbClr val="000000">
                      <a:alpha val="43137"/>
                    </a:srgbClr>
                  </a:outerShdw>
                </a:effectLst>
              </a:endParaRPr>
            </a:p>
          </p:txBody>
        </p:sp>
        <p:sp>
          <p:nvSpPr>
            <p:cNvPr id="30" name="TextBox 29">
              <a:extLst>
                <a:ext uri="{FF2B5EF4-FFF2-40B4-BE49-F238E27FC236}">
                  <a16:creationId xmlns:a16="http://schemas.microsoft.com/office/drawing/2014/main" id="{7030FA5C-F73F-4696-979A-3669D0C2A8E4}"/>
                </a:ext>
              </a:extLst>
            </p:cNvPr>
            <p:cNvSpPr txBox="1"/>
            <p:nvPr/>
          </p:nvSpPr>
          <p:spPr>
            <a:xfrm>
              <a:off x="9405760" y="837627"/>
              <a:ext cx="1813317" cy="523220"/>
            </a:xfrm>
            <a:prstGeom prst="rect">
              <a:avLst/>
            </a:prstGeom>
            <a:noFill/>
          </p:spPr>
          <p:txBody>
            <a:bodyPr wrap="none" rtlCol="0">
              <a:spAutoFit/>
            </a:bodyPr>
            <a:lstStyle/>
            <a:p>
              <a:r>
                <a:rPr lang="en-US" dirty="0"/>
                <a:t>Rectangle is 2D </a:t>
              </a:r>
            </a:p>
            <a:p>
              <a:r>
                <a:rPr lang="en-US" dirty="0"/>
                <a:t>dispersion in data </a:t>
              </a:r>
              <a:r>
                <a:rPr lang="en-US" dirty="0">
                  <a:sym typeface="Wingdings" panose="05000000000000000000" pitchFamily="2" charset="2"/>
                </a:rPr>
                <a:t></a:t>
              </a:r>
              <a:endParaRPr lang="en-IN" dirty="0"/>
            </a:p>
          </p:txBody>
        </p:sp>
        <p:cxnSp>
          <p:nvCxnSpPr>
            <p:cNvPr id="32" name="Straight Arrow Connector 31">
              <a:extLst>
                <a:ext uri="{FF2B5EF4-FFF2-40B4-BE49-F238E27FC236}">
                  <a16:creationId xmlns:a16="http://schemas.microsoft.com/office/drawing/2014/main" id="{FAB7662D-1B29-498C-AF00-2926284D8869}"/>
                </a:ext>
              </a:extLst>
            </p:cNvPr>
            <p:cNvCxnSpPr>
              <a:cxnSpLocks/>
            </p:cNvCxnSpPr>
            <p:nvPr/>
          </p:nvCxnSpPr>
          <p:spPr>
            <a:xfrm flipV="1">
              <a:off x="9701708" y="1344556"/>
              <a:ext cx="161324" cy="382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393F0A74-7F62-4CA4-9B8B-F8EF6CC76253}"/>
                </a:ext>
              </a:extLst>
            </p:cNvPr>
            <p:cNvSpPr txBox="1"/>
            <p:nvPr/>
          </p:nvSpPr>
          <p:spPr>
            <a:xfrm>
              <a:off x="10731696" y="2185626"/>
              <a:ext cx="1042273" cy="307777"/>
            </a:xfrm>
            <a:prstGeom prst="rect">
              <a:avLst/>
            </a:prstGeom>
            <a:noFill/>
          </p:spPr>
          <p:txBody>
            <a:bodyPr wrap="none" rtlCol="0">
              <a:spAutoFit/>
            </a:bodyPr>
            <a:lstStyle/>
            <a:p>
              <a:r>
                <a:rPr lang="en-US" dirty="0" err="1"/>
                <a:t>Cov</a:t>
              </a:r>
              <a:r>
                <a:rPr lang="en-US" dirty="0"/>
                <a:t> (</a:t>
              </a:r>
              <a:r>
                <a:rPr lang="en-US" dirty="0" err="1"/>
                <a:t>X</a:t>
              </a:r>
              <a:r>
                <a:rPr lang="en-US" baseline="-25000" dirty="0" err="1"/>
                <a:t>i</a:t>
              </a:r>
              <a:r>
                <a:rPr lang="en-US" dirty="0" err="1"/>
                <a:t>,Y</a:t>
              </a:r>
              <a:r>
                <a:rPr lang="en-US" baseline="-25000" dirty="0" err="1"/>
                <a:t>i</a:t>
              </a:r>
              <a:r>
                <a:rPr lang="en-US" dirty="0"/>
                <a:t>)</a:t>
              </a:r>
              <a:endParaRPr lang="en-IN" dirty="0"/>
            </a:p>
          </p:txBody>
        </p:sp>
        <p:cxnSp>
          <p:nvCxnSpPr>
            <p:cNvPr id="42" name="Straight Arrow Connector 41">
              <a:extLst>
                <a:ext uri="{FF2B5EF4-FFF2-40B4-BE49-F238E27FC236}">
                  <a16:creationId xmlns:a16="http://schemas.microsoft.com/office/drawing/2014/main" id="{A1493918-323C-4D26-8171-962519561204}"/>
                </a:ext>
              </a:extLst>
            </p:cNvPr>
            <p:cNvCxnSpPr>
              <a:cxnSpLocks/>
            </p:cNvCxnSpPr>
            <p:nvPr/>
          </p:nvCxnSpPr>
          <p:spPr>
            <a:xfrm>
              <a:off x="8123617" y="1700827"/>
              <a:ext cx="0" cy="52985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151E3BE-A2CB-41FB-8DDA-D0F0D312B742}"/>
                </a:ext>
              </a:extLst>
            </p:cNvPr>
            <p:cNvCxnSpPr>
              <a:cxnSpLocks/>
            </p:cNvCxnSpPr>
            <p:nvPr/>
          </p:nvCxnSpPr>
          <p:spPr>
            <a:xfrm flipH="1">
              <a:off x="9007107" y="2960945"/>
              <a:ext cx="65286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119EF1-7663-4726-81F7-AECB662A608E}"/>
                </a:ext>
              </a:extLst>
            </p:cNvPr>
            <p:cNvSpPr txBox="1"/>
            <p:nvPr/>
          </p:nvSpPr>
          <p:spPr>
            <a:xfrm>
              <a:off x="9022069" y="2934601"/>
              <a:ext cx="742511" cy="307777"/>
            </a:xfrm>
            <a:prstGeom prst="rect">
              <a:avLst/>
            </a:prstGeom>
            <a:noFill/>
          </p:spPr>
          <p:txBody>
            <a:bodyPr wrap="none" rtlCol="0">
              <a:spAutoFit/>
            </a:bodyPr>
            <a:lstStyle/>
            <a:p>
              <a:r>
                <a:rPr lang="en-US" dirty="0"/>
                <a:t>Std (X)</a:t>
              </a:r>
              <a:endParaRPr lang="en-IN" dirty="0"/>
            </a:p>
          </p:txBody>
        </p:sp>
        <p:cxnSp>
          <p:nvCxnSpPr>
            <p:cNvPr id="49" name="Connector: Curved 48">
              <a:extLst>
                <a:ext uri="{FF2B5EF4-FFF2-40B4-BE49-F238E27FC236}">
                  <a16:creationId xmlns:a16="http://schemas.microsoft.com/office/drawing/2014/main" id="{7ABFD22F-D7E3-44F7-B976-C66917ADFF1F}"/>
                </a:ext>
              </a:extLst>
            </p:cNvPr>
            <p:cNvCxnSpPr>
              <a:cxnSpLocks/>
              <a:stCxn id="51" idx="2"/>
              <a:endCxn id="40" idx="0"/>
            </p:cNvCxnSpPr>
            <p:nvPr/>
          </p:nvCxnSpPr>
          <p:spPr>
            <a:xfrm rot="5400000">
              <a:off x="11066294" y="1587922"/>
              <a:ext cx="784243" cy="41116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CCFCF76C-D57D-4308-83C5-B607DC7A7340}"/>
                </a:ext>
              </a:extLst>
            </p:cNvPr>
            <p:cNvSpPr txBox="1"/>
            <p:nvPr/>
          </p:nvSpPr>
          <p:spPr>
            <a:xfrm>
              <a:off x="11052291" y="1032051"/>
              <a:ext cx="1223412" cy="369332"/>
            </a:xfrm>
            <a:prstGeom prst="rect">
              <a:avLst/>
            </a:prstGeom>
            <a:noFill/>
          </p:spPr>
          <p:txBody>
            <a:bodyPr wrap="none" rtlCol="0">
              <a:spAutoFit/>
            </a:bodyPr>
            <a:lstStyle/>
            <a:p>
              <a:r>
                <a:rPr lang="el-GR" sz="1800" dirty="0"/>
                <a:t>Σ</a:t>
              </a:r>
              <a:r>
                <a:rPr lang="en-US" dirty="0"/>
                <a:t>Rectangles</a:t>
              </a:r>
              <a:endParaRPr lang="en-IN" dirty="0"/>
            </a:p>
          </p:txBody>
        </p:sp>
      </p:gr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52670D3F-0F41-46A1-A3A5-FDB0D4518301}"/>
                  </a:ext>
                </a:extLst>
              </p:cNvPr>
              <p:cNvSpPr txBox="1"/>
              <p:nvPr/>
            </p:nvSpPr>
            <p:spPr>
              <a:xfrm>
                <a:off x="9278666" y="3400478"/>
                <a:ext cx="2375266" cy="53354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200" b="0" i="1" dirty="0" err="1"/>
                  <a:t>r</a:t>
                </a:r>
                <a:r>
                  <a:rPr lang="en-US" sz="1200" b="0" i="1" baseline="-25000" dirty="0" err="1"/>
                  <a:t>xy</a:t>
                </a:r>
                <a:r>
                  <a:rPr lang="en-US" sz="1200" b="0" i="1" dirty="0"/>
                  <a:t>=</a:t>
                </a:r>
                <a:r>
                  <a:rPr lang="en-US" sz="1200" b="0" i="1" dirty="0" err="1"/>
                  <a:t>Corr</a:t>
                </a:r>
                <a:r>
                  <a:rPr lang="en-US" sz="1200" b="0" i="1" dirty="0"/>
                  <a:t>(X,Y) </a:t>
                </a:r>
                <a:r>
                  <a:rPr lang="en-US" b="0" dirty="0"/>
                  <a:t>=</a:t>
                </a:r>
                <a14:m>
                  <m:oMath xmlns:m="http://schemas.openxmlformats.org/officeDocument/2006/math">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𝐶𝑜𝑣</m:t>
                        </m:r>
                        <m:r>
                          <a:rPr lang="en-US" sz="1800" b="0" i="1" smtClean="0">
                            <a:latin typeface="Cambria Math" panose="02040503050406030204" pitchFamily="18" charset="0"/>
                          </a:rPr>
                          <m:t> (</m:t>
                        </m:r>
                        <m:r>
                          <a:rPr lang="en-US" sz="1800" b="0" i="1" smtClean="0">
                            <a:latin typeface="Cambria Math" panose="02040503050406030204" pitchFamily="18" charset="0"/>
                          </a:rPr>
                          <m:t>𝑋</m:t>
                        </m:r>
                        <m:r>
                          <a:rPr lang="en-US" sz="1800" b="0" i="1" smtClean="0">
                            <a:latin typeface="Cambria Math" panose="02040503050406030204" pitchFamily="18" charset="0"/>
                          </a:rPr>
                          <m:t>,</m:t>
                        </m:r>
                        <m:r>
                          <a:rPr lang="en-US" sz="1800" b="0" i="1" smtClean="0">
                            <a:latin typeface="Cambria Math" panose="02040503050406030204" pitchFamily="18" charset="0"/>
                          </a:rPr>
                          <m:t>𝑌</m:t>
                        </m:r>
                        <m:r>
                          <a:rPr lang="en-US" sz="1800" b="0" i="1" smtClean="0">
                            <a:latin typeface="Cambria Math" panose="02040503050406030204" pitchFamily="18" charset="0"/>
                          </a:rPr>
                          <m:t>)</m:t>
                        </m:r>
                      </m:num>
                      <m:den>
                        <m:r>
                          <a:rPr lang="en-US" sz="1800" b="0" i="1" smtClean="0">
                            <a:latin typeface="Cambria Math" panose="02040503050406030204" pitchFamily="18" charset="0"/>
                          </a:rPr>
                          <m:t>𝑆𝑡𝑑</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𝑋</m:t>
                            </m:r>
                          </m:e>
                        </m:d>
                        <m:r>
                          <a:rPr lang="en-US" sz="1800" b="0" i="1" smtClean="0">
                            <a:latin typeface="Cambria Math" panose="02040503050406030204" pitchFamily="18" charset="0"/>
                          </a:rPr>
                          <m:t>∗</m:t>
                        </m:r>
                        <m:r>
                          <a:rPr lang="en-US" sz="1800" b="0" i="1" smtClean="0">
                            <a:latin typeface="Cambria Math" panose="02040503050406030204" pitchFamily="18" charset="0"/>
                          </a:rPr>
                          <m:t>𝑆𝑡𝑑</m:t>
                        </m:r>
                        <m:r>
                          <a:rPr lang="en-US" sz="1800" b="0" i="1" smtClean="0">
                            <a:latin typeface="Cambria Math" panose="02040503050406030204" pitchFamily="18" charset="0"/>
                          </a:rPr>
                          <m:t>(</m:t>
                        </m:r>
                        <m:r>
                          <a:rPr lang="en-US" sz="1800" b="0" i="1" smtClean="0">
                            <a:latin typeface="Cambria Math" panose="02040503050406030204" pitchFamily="18" charset="0"/>
                          </a:rPr>
                          <m:t>𝑌</m:t>
                        </m:r>
                        <m:r>
                          <a:rPr lang="en-US" sz="1800" b="0" i="1" smtClean="0">
                            <a:latin typeface="Cambria Math" panose="02040503050406030204" pitchFamily="18" charset="0"/>
                          </a:rPr>
                          <m:t>)</m:t>
                        </m:r>
                      </m:den>
                    </m:f>
                  </m:oMath>
                </a14:m>
                <a:endParaRPr lang="en-US" b="0" dirty="0"/>
              </a:p>
            </p:txBody>
          </p:sp>
        </mc:Choice>
        <mc:Fallback xmlns="">
          <p:sp>
            <p:nvSpPr>
              <p:cNvPr id="57" name="TextBox 56">
                <a:extLst>
                  <a:ext uri="{FF2B5EF4-FFF2-40B4-BE49-F238E27FC236}">
                    <a16:creationId xmlns:a16="http://schemas.microsoft.com/office/drawing/2014/main" id="{52670D3F-0F41-46A1-A3A5-FDB0D4518301}"/>
                  </a:ext>
                </a:extLst>
              </p:cNvPr>
              <p:cNvSpPr txBox="1">
                <a:spLocks noRot="1" noChangeAspect="1" noMove="1" noResize="1" noEditPoints="1" noAdjustHandles="1" noChangeArrowheads="1" noChangeShapeType="1" noTextEdit="1"/>
              </p:cNvSpPr>
              <p:nvPr/>
            </p:nvSpPr>
            <p:spPr>
              <a:xfrm>
                <a:off x="9278666" y="3400478"/>
                <a:ext cx="2375266" cy="533544"/>
              </a:xfrm>
              <a:prstGeom prst="rect">
                <a:avLst/>
              </a:prstGeom>
              <a:blipFill>
                <a:blip r:embed="rId5"/>
                <a:stretch>
                  <a:fillRect b="-4396"/>
                </a:stretch>
              </a:blipFill>
            </p:spPr>
            <p:txBody>
              <a:bodyPr/>
              <a:lstStyle/>
              <a:p>
                <a:r>
                  <a:rPr lang="en-IN">
                    <a:noFill/>
                  </a:rPr>
                  <a:t> </a:t>
                </a:r>
              </a:p>
            </p:txBody>
          </p:sp>
        </mc:Fallback>
      </mc:AlternateContent>
      <p:cxnSp>
        <p:nvCxnSpPr>
          <p:cNvPr id="62" name="Connector: Curved 61">
            <a:extLst>
              <a:ext uri="{FF2B5EF4-FFF2-40B4-BE49-F238E27FC236}">
                <a16:creationId xmlns:a16="http://schemas.microsoft.com/office/drawing/2014/main" id="{7DC6C65F-4EE6-4623-BB33-D84C4AA75949}"/>
              </a:ext>
            </a:extLst>
          </p:cNvPr>
          <p:cNvCxnSpPr>
            <a:cxnSpLocks/>
            <a:stCxn id="40" idx="2"/>
          </p:cNvCxnSpPr>
          <p:nvPr/>
        </p:nvCxnSpPr>
        <p:spPr>
          <a:xfrm rot="5400000">
            <a:off x="10150859" y="2729981"/>
            <a:ext cx="886190" cy="41083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0;p2">
            <a:extLst>
              <a:ext uri="{FF2B5EF4-FFF2-40B4-BE49-F238E27FC236}">
                <a16:creationId xmlns:a16="http://schemas.microsoft.com/office/drawing/2014/main" id="{455DE31E-B0FD-4A46-B9E0-2F7E48C818AD}"/>
              </a:ext>
            </a:extLst>
          </p:cNvPr>
          <p:cNvSpPr txBox="1">
            <a:spLocks noGrp="1"/>
          </p:cNvSpPr>
          <p:nvPr>
            <p:ph type="title"/>
          </p:nvPr>
        </p:nvSpPr>
        <p:spPr>
          <a:xfrm>
            <a:off x="595917" y="195852"/>
            <a:ext cx="10515600" cy="91736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4400"/>
              <a:buFont typeface="Calibri"/>
              <a:buNone/>
            </a:pPr>
            <a:r>
              <a:rPr lang="en-US" sz="4000" dirty="0"/>
              <a:t>Recap of Applied Stats Week 1</a:t>
            </a:r>
            <a:br>
              <a:rPr lang="en-US" sz="4000" dirty="0"/>
            </a:br>
            <a:r>
              <a:rPr lang="en-US" sz="3600" dirty="0"/>
              <a:t>Pearson’s Correlation</a:t>
            </a:r>
            <a:endParaRPr sz="3600" dirty="0"/>
          </a:p>
        </p:txBody>
      </p:sp>
      <p:grpSp>
        <p:nvGrpSpPr>
          <p:cNvPr id="130" name="Group 129">
            <a:extLst>
              <a:ext uri="{FF2B5EF4-FFF2-40B4-BE49-F238E27FC236}">
                <a16:creationId xmlns:a16="http://schemas.microsoft.com/office/drawing/2014/main" id="{7444FC42-D0AF-4D09-AFF8-BC8884A7CE27}"/>
              </a:ext>
            </a:extLst>
          </p:cNvPr>
          <p:cNvGrpSpPr/>
          <p:nvPr/>
        </p:nvGrpSpPr>
        <p:grpSpPr>
          <a:xfrm>
            <a:off x="1087607" y="1519507"/>
            <a:ext cx="4008582" cy="1502867"/>
            <a:chOff x="873013" y="1367104"/>
            <a:chExt cx="4008582" cy="1502867"/>
          </a:xfrm>
        </p:grpSpPr>
        <p:cxnSp>
          <p:nvCxnSpPr>
            <p:cNvPr id="59" name="Straight Connector 58">
              <a:extLst>
                <a:ext uri="{FF2B5EF4-FFF2-40B4-BE49-F238E27FC236}">
                  <a16:creationId xmlns:a16="http://schemas.microsoft.com/office/drawing/2014/main" id="{B8CBAC02-50CC-4762-A278-145045481595}"/>
                </a:ext>
              </a:extLst>
            </p:cNvPr>
            <p:cNvCxnSpPr>
              <a:cxnSpLocks/>
            </p:cNvCxnSpPr>
            <p:nvPr/>
          </p:nvCxnSpPr>
          <p:spPr>
            <a:xfrm flipV="1">
              <a:off x="873013" y="2219740"/>
              <a:ext cx="4008582" cy="8846"/>
            </a:xfrm>
            <a:prstGeom prst="line">
              <a:avLst/>
            </a:prstGeom>
          </p:spPr>
          <p:style>
            <a:lnRef idx="1">
              <a:schemeClr val="accent1"/>
            </a:lnRef>
            <a:fillRef idx="0">
              <a:schemeClr val="accent1"/>
            </a:fillRef>
            <a:effectRef idx="0">
              <a:schemeClr val="accent1"/>
            </a:effectRef>
            <a:fontRef idx="minor">
              <a:schemeClr val="tx1"/>
            </a:fontRef>
          </p:style>
        </p:cxnSp>
        <p:sp>
          <p:nvSpPr>
            <p:cNvPr id="64" name="Rectangle: Rounded Corners 63">
              <a:extLst>
                <a:ext uri="{FF2B5EF4-FFF2-40B4-BE49-F238E27FC236}">
                  <a16:creationId xmlns:a16="http://schemas.microsoft.com/office/drawing/2014/main" id="{E4FB0A51-A1A6-4EC9-9B3C-A88A009B6951}"/>
                </a:ext>
              </a:extLst>
            </p:cNvPr>
            <p:cNvSpPr/>
            <p:nvPr/>
          </p:nvSpPr>
          <p:spPr>
            <a:xfrm>
              <a:off x="2796998" y="2136040"/>
              <a:ext cx="105195" cy="12314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5" name="Flowchart: Connector 64">
              <a:extLst>
                <a:ext uri="{FF2B5EF4-FFF2-40B4-BE49-F238E27FC236}">
                  <a16:creationId xmlns:a16="http://schemas.microsoft.com/office/drawing/2014/main" id="{02734E29-4C66-453B-BF00-559AD2AEAF4A}"/>
                </a:ext>
              </a:extLst>
            </p:cNvPr>
            <p:cNvSpPr/>
            <p:nvPr/>
          </p:nvSpPr>
          <p:spPr>
            <a:xfrm>
              <a:off x="2373710" y="2146204"/>
              <a:ext cx="176645" cy="1585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6" name="Flowchart: Connector 65">
              <a:extLst>
                <a:ext uri="{FF2B5EF4-FFF2-40B4-BE49-F238E27FC236}">
                  <a16:creationId xmlns:a16="http://schemas.microsoft.com/office/drawing/2014/main" id="{5117679C-3C19-4107-BA56-AD1C22CCED64}"/>
                </a:ext>
              </a:extLst>
            </p:cNvPr>
            <p:cNvSpPr/>
            <p:nvPr/>
          </p:nvSpPr>
          <p:spPr>
            <a:xfrm>
              <a:off x="3516365" y="2128172"/>
              <a:ext cx="176645" cy="1585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7" name="Flowchart: Connector 66">
              <a:extLst>
                <a:ext uri="{FF2B5EF4-FFF2-40B4-BE49-F238E27FC236}">
                  <a16:creationId xmlns:a16="http://schemas.microsoft.com/office/drawing/2014/main" id="{AA53F537-CFF7-48B5-9A3D-9C8F526AD7DC}"/>
                </a:ext>
              </a:extLst>
            </p:cNvPr>
            <p:cNvSpPr/>
            <p:nvPr/>
          </p:nvSpPr>
          <p:spPr>
            <a:xfrm>
              <a:off x="1066883" y="2140485"/>
              <a:ext cx="176645" cy="1585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9" name="Flowchart: Connector 68">
              <a:extLst>
                <a:ext uri="{FF2B5EF4-FFF2-40B4-BE49-F238E27FC236}">
                  <a16:creationId xmlns:a16="http://schemas.microsoft.com/office/drawing/2014/main" id="{B1601B5D-AD94-4BD0-955F-A2617BD472D7}"/>
                </a:ext>
              </a:extLst>
            </p:cNvPr>
            <p:cNvSpPr/>
            <p:nvPr/>
          </p:nvSpPr>
          <p:spPr>
            <a:xfrm>
              <a:off x="4420378" y="2140094"/>
              <a:ext cx="176645" cy="1585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cxnSp>
          <p:nvCxnSpPr>
            <p:cNvPr id="72" name="Straight Connector 71">
              <a:extLst>
                <a:ext uri="{FF2B5EF4-FFF2-40B4-BE49-F238E27FC236}">
                  <a16:creationId xmlns:a16="http://schemas.microsoft.com/office/drawing/2014/main" id="{529F590F-D7A5-4185-9087-6F306BDF405E}"/>
                </a:ext>
              </a:extLst>
            </p:cNvPr>
            <p:cNvCxnSpPr>
              <a:cxnSpLocks/>
            </p:cNvCxnSpPr>
            <p:nvPr/>
          </p:nvCxnSpPr>
          <p:spPr>
            <a:xfrm>
              <a:off x="2852417" y="1367104"/>
              <a:ext cx="0" cy="852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96CF0B7-F706-49BA-AD89-94147C4A0606}"/>
                </a:ext>
              </a:extLst>
            </p:cNvPr>
            <p:cNvCxnSpPr>
              <a:cxnSpLocks/>
            </p:cNvCxnSpPr>
            <p:nvPr/>
          </p:nvCxnSpPr>
          <p:spPr>
            <a:xfrm>
              <a:off x="3604687" y="1391148"/>
              <a:ext cx="0" cy="852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F0D5E4E4-A0D0-4F94-9EBF-60E47C1B54F1}"/>
                </a:ext>
              </a:extLst>
            </p:cNvPr>
            <p:cNvCxnSpPr/>
            <p:nvPr/>
          </p:nvCxnSpPr>
          <p:spPr>
            <a:xfrm>
              <a:off x="2849595" y="1680517"/>
              <a:ext cx="75509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79" name="Group 78">
              <a:extLst>
                <a:ext uri="{FF2B5EF4-FFF2-40B4-BE49-F238E27FC236}">
                  <a16:creationId xmlns:a16="http://schemas.microsoft.com/office/drawing/2014/main" id="{616B6A37-6C2D-4971-92B7-07F59AC2D3D5}"/>
                </a:ext>
              </a:extLst>
            </p:cNvPr>
            <p:cNvGrpSpPr/>
            <p:nvPr/>
          </p:nvGrpSpPr>
          <p:grpSpPr>
            <a:xfrm>
              <a:off x="2911208" y="1383693"/>
              <a:ext cx="590048" cy="311526"/>
              <a:chOff x="2925555" y="3290500"/>
              <a:chExt cx="590048" cy="311526"/>
            </a:xfrm>
          </p:grpSpPr>
          <p:grpSp>
            <p:nvGrpSpPr>
              <p:cNvPr id="63" name="Group 62">
                <a:extLst>
                  <a:ext uri="{FF2B5EF4-FFF2-40B4-BE49-F238E27FC236}">
                    <a16:creationId xmlns:a16="http://schemas.microsoft.com/office/drawing/2014/main" id="{492D1C31-C817-4C6F-92E2-E1AEFFAC01D9}"/>
                  </a:ext>
                </a:extLst>
              </p:cNvPr>
              <p:cNvGrpSpPr/>
              <p:nvPr/>
            </p:nvGrpSpPr>
            <p:grpSpPr>
              <a:xfrm>
                <a:off x="3116135" y="3290500"/>
                <a:ext cx="399468" cy="307777"/>
                <a:chOff x="3611418" y="3582250"/>
                <a:chExt cx="399468" cy="307777"/>
              </a:xfrm>
            </p:grpSpPr>
            <p:sp>
              <p:nvSpPr>
                <p:cNvPr id="61" name="TextBox 60">
                  <a:extLst>
                    <a:ext uri="{FF2B5EF4-FFF2-40B4-BE49-F238E27FC236}">
                      <a16:creationId xmlns:a16="http://schemas.microsoft.com/office/drawing/2014/main" id="{A1E865E1-03E4-4539-AD90-D027306E72EF}"/>
                    </a:ext>
                  </a:extLst>
                </p:cNvPr>
                <p:cNvSpPr txBox="1"/>
                <p:nvPr/>
              </p:nvSpPr>
              <p:spPr>
                <a:xfrm>
                  <a:off x="3611418" y="3582250"/>
                  <a:ext cx="39946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 </a:t>
                  </a:r>
                  <a:r>
                    <a:rPr kumimoji="0" lang="en-US" sz="1400" b="0" i="0" u="none" strike="noStrike" kern="0" cap="none" spc="0" normalizeH="0" baseline="0" noProof="0" dirty="0">
                      <a:ln>
                        <a:noFill/>
                      </a:ln>
                      <a:solidFill>
                        <a:srgbClr val="000000"/>
                      </a:solidFill>
                      <a:effectLst/>
                      <a:uLnTx/>
                      <a:uFillTx/>
                      <a:latin typeface="Arial"/>
                      <a:cs typeface="Arial"/>
                      <a:sym typeface="Arial"/>
                    </a:rPr>
                    <a:t>X</a:t>
                  </a:r>
                  <a:endParaRPr kumimoji="0" lang="en-IN" sz="12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62" name="Straight Connector 61">
                  <a:extLst>
                    <a:ext uri="{FF2B5EF4-FFF2-40B4-BE49-F238E27FC236}">
                      <a16:creationId xmlns:a16="http://schemas.microsoft.com/office/drawing/2014/main" id="{2F4A8B93-FEC0-47EE-B798-C536F524652E}"/>
                    </a:ext>
                  </a:extLst>
                </p:cNvPr>
                <p:cNvCxnSpPr>
                  <a:cxnSpLocks/>
                </p:cNvCxnSpPr>
                <p:nvPr/>
              </p:nvCxnSpPr>
              <p:spPr>
                <a:xfrm flipH="1">
                  <a:off x="3767939" y="3625154"/>
                  <a:ext cx="1611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8" name="TextBox 77">
                <a:extLst>
                  <a:ext uri="{FF2B5EF4-FFF2-40B4-BE49-F238E27FC236}">
                    <a16:creationId xmlns:a16="http://schemas.microsoft.com/office/drawing/2014/main" id="{8BCE8403-F550-4A51-B3C4-3999F85ABC67}"/>
                  </a:ext>
                </a:extLst>
              </p:cNvPr>
              <p:cNvSpPr txBox="1"/>
              <p:nvPr/>
            </p:nvSpPr>
            <p:spPr>
              <a:xfrm>
                <a:off x="2925555" y="3294249"/>
                <a:ext cx="381836"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X</a:t>
                </a:r>
                <a:r>
                  <a:rPr kumimoji="0" lang="en-US" sz="1400" b="0" i="0" u="none" strike="noStrike" kern="0" cap="none" spc="0" normalizeH="0" baseline="-25000" noProof="0" dirty="0">
                    <a:ln>
                      <a:noFill/>
                    </a:ln>
                    <a:solidFill>
                      <a:srgbClr val="000000"/>
                    </a:solidFill>
                    <a:effectLst/>
                    <a:uLnTx/>
                    <a:uFillTx/>
                    <a:latin typeface="Arial"/>
                    <a:cs typeface="Arial"/>
                    <a:sym typeface="Arial"/>
                  </a:rPr>
                  <a:t>i</a:t>
                </a:r>
                <a:r>
                  <a:rPr kumimoji="0" lang="en-US" sz="1400" b="0" i="0" u="none" strike="noStrike" kern="0" cap="none" spc="0" normalizeH="0" baseline="0" noProof="0" dirty="0">
                    <a:ln>
                      <a:noFill/>
                    </a:ln>
                    <a:solidFill>
                      <a:srgbClr val="000000"/>
                    </a:solidFill>
                    <a:effectLst/>
                    <a:uLnTx/>
                    <a:uFillTx/>
                    <a:latin typeface="Arial"/>
                    <a:cs typeface="Arial"/>
                    <a:sym typeface="Arial"/>
                  </a:rPr>
                  <a:t> </a:t>
                </a:r>
                <a:endParaRPr kumimoji="0" lang="en-IN" sz="1400" b="0" i="0" u="none" strike="noStrike" kern="0" cap="none" spc="0" normalizeH="0" baseline="0" noProof="0" dirty="0">
                  <a:ln>
                    <a:noFill/>
                  </a:ln>
                  <a:solidFill>
                    <a:srgbClr val="000000"/>
                  </a:solidFill>
                  <a:effectLst/>
                  <a:uLnTx/>
                  <a:uFillTx/>
                  <a:latin typeface="Arial"/>
                  <a:cs typeface="Arial"/>
                  <a:sym typeface="Arial"/>
                </a:endParaRPr>
              </a:p>
            </p:txBody>
          </p:sp>
        </p:grpSp>
        <p:grpSp>
          <p:nvGrpSpPr>
            <p:cNvPr id="129" name="Group 128">
              <a:extLst>
                <a:ext uri="{FF2B5EF4-FFF2-40B4-BE49-F238E27FC236}">
                  <a16:creationId xmlns:a16="http://schemas.microsoft.com/office/drawing/2014/main" id="{55C42AAD-022D-43AE-9749-A74B38D0825F}"/>
                </a:ext>
              </a:extLst>
            </p:cNvPr>
            <p:cNvGrpSpPr/>
            <p:nvPr/>
          </p:nvGrpSpPr>
          <p:grpSpPr>
            <a:xfrm>
              <a:off x="2314750" y="2542909"/>
              <a:ext cx="1868229" cy="327062"/>
              <a:chOff x="1832258" y="3105024"/>
              <a:chExt cx="1868229" cy="327062"/>
            </a:xfrm>
          </p:grpSpPr>
          <p:sp>
            <p:nvSpPr>
              <p:cNvPr id="80" name="TextBox 79">
                <a:extLst>
                  <a:ext uri="{FF2B5EF4-FFF2-40B4-BE49-F238E27FC236}">
                    <a16:creationId xmlns:a16="http://schemas.microsoft.com/office/drawing/2014/main" id="{27E18381-6B39-4C04-94FF-33B8FAEF2CFD}"/>
                  </a:ext>
                </a:extLst>
              </p:cNvPr>
              <p:cNvSpPr txBox="1"/>
              <p:nvPr/>
            </p:nvSpPr>
            <p:spPr>
              <a:xfrm>
                <a:off x="1832258" y="3124309"/>
                <a:ext cx="66717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Var = </a:t>
                </a:r>
                <a:endParaRPr kumimoji="0" lang="en-IN" sz="1400" b="0" i="0" u="none" strike="noStrike" kern="0" cap="none" spc="0" normalizeH="0" baseline="0" noProof="0" dirty="0">
                  <a:ln>
                    <a:noFill/>
                  </a:ln>
                  <a:solidFill>
                    <a:srgbClr val="000000"/>
                  </a:solidFill>
                  <a:effectLst/>
                  <a:uLnTx/>
                  <a:uFillTx/>
                  <a:latin typeface="Arial"/>
                  <a:cs typeface="Arial"/>
                  <a:sym typeface="Arial"/>
                </a:endParaRPr>
              </a:p>
            </p:txBody>
          </p:sp>
          <p:grpSp>
            <p:nvGrpSpPr>
              <p:cNvPr id="81" name="Group 80">
                <a:extLst>
                  <a:ext uri="{FF2B5EF4-FFF2-40B4-BE49-F238E27FC236}">
                    <a16:creationId xmlns:a16="http://schemas.microsoft.com/office/drawing/2014/main" id="{99E6CFF3-65A0-4059-963B-47D88080F7DA}"/>
                  </a:ext>
                </a:extLst>
              </p:cNvPr>
              <p:cNvGrpSpPr/>
              <p:nvPr/>
            </p:nvGrpSpPr>
            <p:grpSpPr>
              <a:xfrm>
                <a:off x="2289004" y="3105024"/>
                <a:ext cx="1411483" cy="319337"/>
                <a:chOff x="2886167" y="3291600"/>
                <a:chExt cx="1411483" cy="319337"/>
              </a:xfrm>
            </p:grpSpPr>
            <p:grpSp>
              <p:nvGrpSpPr>
                <p:cNvPr id="82" name="Group 81">
                  <a:extLst>
                    <a:ext uri="{FF2B5EF4-FFF2-40B4-BE49-F238E27FC236}">
                      <a16:creationId xmlns:a16="http://schemas.microsoft.com/office/drawing/2014/main" id="{F60E4170-BF11-42C2-9DE1-02D65EE05B13}"/>
                    </a:ext>
                  </a:extLst>
                </p:cNvPr>
                <p:cNvGrpSpPr/>
                <p:nvPr/>
              </p:nvGrpSpPr>
              <p:grpSpPr>
                <a:xfrm>
                  <a:off x="3215302" y="3291600"/>
                  <a:ext cx="1082348" cy="307777"/>
                  <a:chOff x="3710585" y="3583350"/>
                  <a:chExt cx="1082348" cy="307777"/>
                </a:xfrm>
              </p:grpSpPr>
              <p:sp>
                <p:nvSpPr>
                  <p:cNvPr id="84" name="TextBox 83">
                    <a:extLst>
                      <a:ext uri="{FF2B5EF4-FFF2-40B4-BE49-F238E27FC236}">
                        <a16:creationId xmlns:a16="http://schemas.microsoft.com/office/drawing/2014/main" id="{E31F2849-16EB-43B2-AB55-7D259235CA43}"/>
                      </a:ext>
                    </a:extLst>
                  </p:cNvPr>
                  <p:cNvSpPr txBox="1"/>
                  <p:nvPr/>
                </p:nvSpPr>
                <p:spPr>
                  <a:xfrm>
                    <a:off x="3710585" y="3583350"/>
                    <a:ext cx="108234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 </a:t>
                    </a:r>
                    <a:r>
                      <a:rPr kumimoji="0" lang="en-US" sz="1400" b="0" i="0" u="none" strike="noStrike" kern="0" cap="none" spc="0" normalizeH="0" baseline="0" noProof="0" dirty="0">
                        <a:ln>
                          <a:noFill/>
                        </a:ln>
                        <a:solidFill>
                          <a:srgbClr val="000000"/>
                        </a:solidFill>
                        <a:effectLst/>
                        <a:uLnTx/>
                        <a:uFillTx/>
                        <a:latin typeface="Arial"/>
                        <a:cs typeface="Arial"/>
                        <a:sym typeface="Arial"/>
                      </a:rPr>
                      <a:t>X)</a:t>
                    </a:r>
                    <a:r>
                      <a:rPr kumimoji="0" lang="en-US" sz="1400" b="0" i="0" u="none" strike="noStrike" kern="0" cap="none" spc="0" normalizeH="0" baseline="30000" noProof="0" dirty="0">
                        <a:ln>
                          <a:noFill/>
                        </a:ln>
                        <a:solidFill>
                          <a:srgbClr val="000000"/>
                        </a:solidFill>
                        <a:effectLst/>
                        <a:uLnTx/>
                        <a:uFillTx/>
                        <a:latin typeface="Arial"/>
                        <a:cs typeface="Arial"/>
                        <a:sym typeface="Arial"/>
                      </a:rPr>
                      <a:t>2</a:t>
                    </a:r>
                    <a:r>
                      <a:rPr kumimoji="0" lang="en-US" sz="1400" b="0" i="0" u="none" strike="noStrike" kern="0" cap="none" spc="0" normalizeH="0" baseline="0" noProof="0" dirty="0">
                        <a:ln>
                          <a:noFill/>
                        </a:ln>
                        <a:solidFill>
                          <a:srgbClr val="000000"/>
                        </a:solidFill>
                        <a:effectLst/>
                        <a:uLnTx/>
                        <a:uFillTx/>
                        <a:latin typeface="Arial"/>
                        <a:cs typeface="Arial"/>
                        <a:sym typeface="Arial"/>
                      </a:rPr>
                      <a:t> / (N-1)</a:t>
                    </a:r>
                    <a:endParaRPr kumimoji="0" lang="en-IN" sz="1200" b="0" i="0" u="none" strike="noStrike" kern="0" cap="none" spc="0" normalizeH="0" baseline="30000" noProof="0" dirty="0">
                      <a:ln>
                        <a:noFill/>
                      </a:ln>
                      <a:solidFill>
                        <a:srgbClr val="000000"/>
                      </a:solidFill>
                      <a:effectLst/>
                      <a:uLnTx/>
                      <a:uFillTx/>
                      <a:latin typeface="Arial"/>
                      <a:cs typeface="Arial"/>
                      <a:sym typeface="Arial"/>
                    </a:endParaRPr>
                  </a:p>
                </p:txBody>
              </p:sp>
              <p:cxnSp>
                <p:nvCxnSpPr>
                  <p:cNvPr id="85" name="Straight Connector 84">
                    <a:extLst>
                      <a:ext uri="{FF2B5EF4-FFF2-40B4-BE49-F238E27FC236}">
                        <a16:creationId xmlns:a16="http://schemas.microsoft.com/office/drawing/2014/main" id="{6992B313-EC32-4EBE-9B4A-0EC7D15DF045}"/>
                      </a:ext>
                    </a:extLst>
                  </p:cNvPr>
                  <p:cNvCxnSpPr>
                    <a:cxnSpLocks/>
                  </p:cNvCxnSpPr>
                  <p:nvPr/>
                </p:nvCxnSpPr>
                <p:spPr>
                  <a:xfrm flipH="1">
                    <a:off x="3868263" y="3650396"/>
                    <a:ext cx="1611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3" name="TextBox 82">
                  <a:extLst>
                    <a:ext uri="{FF2B5EF4-FFF2-40B4-BE49-F238E27FC236}">
                      <a16:creationId xmlns:a16="http://schemas.microsoft.com/office/drawing/2014/main" id="{AC44FB26-CE5D-4F86-B332-887348F58D61}"/>
                    </a:ext>
                  </a:extLst>
                </p:cNvPr>
                <p:cNvSpPr txBox="1"/>
                <p:nvPr/>
              </p:nvSpPr>
              <p:spPr>
                <a:xfrm>
                  <a:off x="2886167" y="3303160"/>
                  <a:ext cx="674210"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l-GR" sz="1400" b="0" i="0" u="none" strike="noStrike" kern="0" cap="none" spc="0" normalizeH="0" baseline="0" noProof="0" dirty="0">
                      <a:ln>
                        <a:noFill/>
                      </a:ln>
                      <a:solidFill>
                        <a:srgbClr val="000000"/>
                      </a:solidFill>
                      <a:effectLst/>
                      <a:uLnTx/>
                      <a:uFillTx/>
                      <a:latin typeface="Arial"/>
                      <a:cs typeface="Arial"/>
                      <a:sym typeface="Arial"/>
                    </a:rPr>
                    <a:t>Σ</a:t>
                  </a:r>
                  <a:r>
                    <a:rPr kumimoji="0" lang="en-US" sz="1400" b="0" i="0" u="none" strike="noStrike" kern="0" cap="none" spc="0" normalizeH="0" baseline="0" noProof="0" dirty="0">
                      <a:ln>
                        <a:noFill/>
                      </a:ln>
                      <a:solidFill>
                        <a:srgbClr val="000000"/>
                      </a:solidFill>
                      <a:effectLst/>
                      <a:uLnTx/>
                      <a:uFillTx/>
                      <a:latin typeface="Arial"/>
                      <a:cs typeface="Arial"/>
                      <a:sym typeface="Arial"/>
                    </a:rPr>
                    <a:t>(X</a:t>
                  </a:r>
                  <a:r>
                    <a:rPr kumimoji="0" lang="en-US" sz="1400" b="0" i="0" u="none" strike="noStrike" kern="0" cap="none" spc="0" normalizeH="0" baseline="-25000" noProof="0" dirty="0">
                      <a:ln>
                        <a:noFill/>
                      </a:ln>
                      <a:solidFill>
                        <a:srgbClr val="000000"/>
                      </a:solidFill>
                      <a:effectLst/>
                      <a:uLnTx/>
                      <a:uFillTx/>
                      <a:latin typeface="Arial"/>
                      <a:cs typeface="Arial"/>
                      <a:sym typeface="Arial"/>
                    </a:rPr>
                    <a:t>i</a:t>
                  </a:r>
                  <a:r>
                    <a:rPr kumimoji="0" lang="en-US" sz="1400" b="0" i="0" u="none" strike="noStrike" kern="0" cap="none" spc="0" normalizeH="0" baseline="0" noProof="0" dirty="0">
                      <a:ln>
                        <a:noFill/>
                      </a:ln>
                      <a:solidFill>
                        <a:srgbClr val="000000"/>
                      </a:solidFill>
                      <a:effectLst/>
                      <a:uLnTx/>
                      <a:uFillTx/>
                      <a:latin typeface="Arial"/>
                      <a:cs typeface="Arial"/>
                      <a:sym typeface="Arial"/>
                    </a:rPr>
                    <a:t> </a:t>
                  </a:r>
                  <a:endParaRPr kumimoji="0" lang="en-IN" sz="1400" b="0" i="0" u="none" strike="noStrike" kern="0" cap="none" spc="0" normalizeH="0" baseline="0" noProof="0" dirty="0">
                    <a:ln>
                      <a:noFill/>
                    </a:ln>
                    <a:solidFill>
                      <a:srgbClr val="000000"/>
                    </a:solidFill>
                    <a:effectLst/>
                    <a:uLnTx/>
                    <a:uFillTx/>
                    <a:latin typeface="Arial"/>
                    <a:cs typeface="Arial"/>
                    <a:sym typeface="Arial"/>
                  </a:endParaRPr>
                </a:p>
              </p:txBody>
            </p:sp>
          </p:grpSp>
        </p:grpSp>
        <p:cxnSp>
          <p:nvCxnSpPr>
            <p:cNvPr id="87" name="Straight Arrow Connector 86">
              <a:extLst>
                <a:ext uri="{FF2B5EF4-FFF2-40B4-BE49-F238E27FC236}">
                  <a16:creationId xmlns:a16="http://schemas.microsoft.com/office/drawing/2014/main" id="{4D9D006F-FF80-48D5-A832-2ADB8E016219}"/>
                </a:ext>
              </a:extLst>
            </p:cNvPr>
            <p:cNvCxnSpPr/>
            <p:nvPr/>
          </p:nvCxnSpPr>
          <p:spPr>
            <a:xfrm>
              <a:off x="1983633" y="2477729"/>
              <a:ext cx="200321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52" name="Group 151">
            <a:extLst>
              <a:ext uri="{FF2B5EF4-FFF2-40B4-BE49-F238E27FC236}">
                <a16:creationId xmlns:a16="http://schemas.microsoft.com/office/drawing/2014/main" id="{C69C0A50-7D70-4656-B6C1-676E895804F7}"/>
              </a:ext>
            </a:extLst>
          </p:cNvPr>
          <p:cNvGrpSpPr/>
          <p:nvPr/>
        </p:nvGrpSpPr>
        <p:grpSpPr>
          <a:xfrm>
            <a:off x="265453" y="3185442"/>
            <a:ext cx="6579799" cy="3627632"/>
            <a:chOff x="237639" y="3369086"/>
            <a:chExt cx="6579799" cy="3627632"/>
          </a:xfrm>
        </p:grpSpPr>
        <p:grpSp>
          <p:nvGrpSpPr>
            <p:cNvPr id="135" name="Group 134">
              <a:extLst>
                <a:ext uri="{FF2B5EF4-FFF2-40B4-BE49-F238E27FC236}">
                  <a16:creationId xmlns:a16="http://schemas.microsoft.com/office/drawing/2014/main" id="{77494C67-9CB6-42B6-A579-353DCCA4DFE3}"/>
                </a:ext>
              </a:extLst>
            </p:cNvPr>
            <p:cNvGrpSpPr/>
            <p:nvPr/>
          </p:nvGrpSpPr>
          <p:grpSpPr>
            <a:xfrm>
              <a:off x="639505" y="3369086"/>
              <a:ext cx="6177933" cy="3627632"/>
              <a:chOff x="1156072" y="3020542"/>
              <a:chExt cx="6177933" cy="3627632"/>
            </a:xfrm>
          </p:grpSpPr>
          <p:grpSp>
            <p:nvGrpSpPr>
              <p:cNvPr id="89" name="Group 88">
                <a:extLst>
                  <a:ext uri="{FF2B5EF4-FFF2-40B4-BE49-F238E27FC236}">
                    <a16:creationId xmlns:a16="http://schemas.microsoft.com/office/drawing/2014/main" id="{9C63B945-3943-4F0E-81E9-8E8EFE6B7C77}"/>
                  </a:ext>
                </a:extLst>
              </p:cNvPr>
              <p:cNvGrpSpPr/>
              <p:nvPr/>
            </p:nvGrpSpPr>
            <p:grpSpPr>
              <a:xfrm>
                <a:off x="1156072" y="3020542"/>
                <a:ext cx="6177933" cy="3627632"/>
                <a:chOff x="8498926" y="951999"/>
                <a:chExt cx="3443231" cy="2103653"/>
              </a:xfrm>
            </p:grpSpPr>
            <p:grpSp>
              <p:nvGrpSpPr>
                <p:cNvPr id="97" name="Group 96">
                  <a:extLst>
                    <a:ext uri="{FF2B5EF4-FFF2-40B4-BE49-F238E27FC236}">
                      <a16:creationId xmlns:a16="http://schemas.microsoft.com/office/drawing/2014/main" id="{D3BE5C1D-E1CE-472F-B901-6589C8C1CAD9}"/>
                    </a:ext>
                  </a:extLst>
                </p:cNvPr>
                <p:cNvGrpSpPr/>
                <p:nvPr/>
              </p:nvGrpSpPr>
              <p:grpSpPr>
                <a:xfrm>
                  <a:off x="8668724" y="951999"/>
                  <a:ext cx="1990725" cy="1555938"/>
                  <a:chOff x="8116317" y="560537"/>
                  <a:chExt cx="1990725" cy="1555938"/>
                </a:xfrm>
              </p:grpSpPr>
              <p:cxnSp>
                <p:nvCxnSpPr>
                  <p:cNvPr id="127" name="Straight Connector 126">
                    <a:extLst>
                      <a:ext uri="{FF2B5EF4-FFF2-40B4-BE49-F238E27FC236}">
                        <a16:creationId xmlns:a16="http://schemas.microsoft.com/office/drawing/2014/main" id="{BDC6444B-26B7-4A39-9B48-BAE0AD34848D}"/>
                      </a:ext>
                    </a:extLst>
                  </p:cNvPr>
                  <p:cNvCxnSpPr/>
                  <p:nvPr/>
                </p:nvCxnSpPr>
                <p:spPr>
                  <a:xfrm>
                    <a:off x="8125754" y="560537"/>
                    <a:ext cx="0" cy="1552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9BA764C-731A-4DE7-87A4-7DE37BF5515E}"/>
                      </a:ext>
                    </a:extLst>
                  </p:cNvPr>
                  <p:cNvCxnSpPr/>
                  <p:nvPr/>
                </p:nvCxnSpPr>
                <p:spPr>
                  <a:xfrm>
                    <a:off x="8116317" y="2116475"/>
                    <a:ext cx="199072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98" name="Flowchart: Connector 97">
                  <a:extLst>
                    <a:ext uri="{FF2B5EF4-FFF2-40B4-BE49-F238E27FC236}">
                      <a16:creationId xmlns:a16="http://schemas.microsoft.com/office/drawing/2014/main" id="{3E0574EF-56A5-4A97-845E-2F857076970F}"/>
                    </a:ext>
                  </a:extLst>
                </p:cNvPr>
                <p:cNvSpPr/>
                <p:nvPr/>
              </p:nvSpPr>
              <p:spPr>
                <a:xfrm>
                  <a:off x="8907429" y="2243651"/>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101" name="Flowchart: Connector 100">
                  <a:extLst>
                    <a:ext uri="{FF2B5EF4-FFF2-40B4-BE49-F238E27FC236}">
                      <a16:creationId xmlns:a16="http://schemas.microsoft.com/office/drawing/2014/main" id="{1D55A873-AA93-495A-BAF8-0BF1CA50C0D8}"/>
                    </a:ext>
                  </a:extLst>
                </p:cNvPr>
                <p:cNvSpPr/>
                <p:nvPr/>
              </p:nvSpPr>
              <p:spPr>
                <a:xfrm>
                  <a:off x="9415934" y="1795837"/>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4" name="Flowchart: Connector 103">
                  <a:extLst>
                    <a:ext uri="{FF2B5EF4-FFF2-40B4-BE49-F238E27FC236}">
                      <a16:creationId xmlns:a16="http://schemas.microsoft.com/office/drawing/2014/main" id="{32D48A12-B4BF-4E63-AA61-BBD24516E719}"/>
                    </a:ext>
                  </a:extLst>
                </p:cNvPr>
                <p:cNvSpPr/>
                <p:nvPr/>
              </p:nvSpPr>
              <p:spPr>
                <a:xfrm flipV="1">
                  <a:off x="9773144" y="1500348"/>
                  <a:ext cx="98452" cy="919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5" name="Flowchart: Connector 104">
                  <a:extLst>
                    <a:ext uri="{FF2B5EF4-FFF2-40B4-BE49-F238E27FC236}">
                      <a16:creationId xmlns:a16="http://schemas.microsoft.com/office/drawing/2014/main" id="{0F9BAC67-1F8D-4C5F-8728-4152C3974F88}"/>
                    </a:ext>
                  </a:extLst>
                </p:cNvPr>
                <p:cNvSpPr/>
                <p:nvPr/>
              </p:nvSpPr>
              <p:spPr>
                <a:xfrm>
                  <a:off x="9107417" y="2073406"/>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6" name="Star: 4 Points 105">
                  <a:extLst>
                    <a:ext uri="{FF2B5EF4-FFF2-40B4-BE49-F238E27FC236}">
                      <a16:creationId xmlns:a16="http://schemas.microsoft.com/office/drawing/2014/main" id="{9B350340-7285-4457-A968-523E82C58FC7}"/>
                    </a:ext>
                  </a:extLst>
                </p:cNvPr>
                <p:cNvSpPr/>
                <p:nvPr/>
              </p:nvSpPr>
              <p:spPr>
                <a:xfrm>
                  <a:off x="9274154" y="1918147"/>
                  <a:ext cx="101564" cy="91917"/>
                </a:xfrm>
                <a:prstGeom prst="star4">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cxnSp>
              <p:nvCxnSpPr>
                <p:cNvPr id="107" name="Straight Connector 106">
                  <a:extLst>
                    <a:ext uri="{FF2B5EF4-FFF2-40B4-BE49-F238E27FC236}">
                      <a16:creationId xmlns:a16="http://schemas.microsoft.com/office/drawing/2014/main" id="{30FF54A3-A711-406C-9722-65C673D0EEF6}"/>
                    </a:ext>
                  </a:extLst>
                </p:cNvPr>
                <p:cNvCxnSpPr>
                  <a:cxnSpLocks/>
                </p:cNvCxnSpPr>
                <p:nvPr/>
              </p:nvCxnSpPr>
              <p:spPr>
                <a:xfrm flipV="1">
                  <a:off x="8668724" y="1958555"/>
                  <a:ext cx="1034076" cy="13167"/>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08" name="Group 107">
                  <a:extLst>
                    <a:ext uri="{FF2B5EF4-FFF2-40B4-BE49-F238E27FC236}">
                      <a16:creationId xmlns:a16="http://schemas.microsoft.com/office/drawing/2014/main" id="{9378D986-57E3-4CBA-B528-92E1A5C3DF69}"/>
                    </a:ext>
                  </a:extLst>
                </p:cNvPr>
                <p:cNvGrpSpPr/>
                <p:nvPr/>
              </p:nvGrpSpPr>
              <p:grpSpPr>
                <a:xfrm>
                  <a:off x="8508635" y="1900095"/>
                  <a:ext cx="160102" cy="160631"/>
                  <a:chOff x="10703336" y="1901407"/>
                  <a:chExt cx="160102" cy="160631"/>
                </a:xfrm>
              </p:grpSpPr>
              <p:sp>
                <p:nvSpPr>
                  <p:cNvPr id="125" name="TextBox 124">
                    <a:extLst>
                      <a:ext uri="{FF2B5EF4-FFF2-40B4-BE49-F238E27FC236}">
                        <a16:creationId xmlns:a16="http://schemas.microsoft.com/office/drawing/2014/main" id="{EBB58CB4-01C8-4274-BF2A-9BC1C0A082CF}"/>
                      </a:ext>
                    </a:extLst>
                  </p:cNvPr>
                  <p:cNvSpPr txBox="1"/>
                  <p:nvPr/>
                </p:nvSpPr>
                <p:spPr>
                  <a:xfrm>
                    <a:off x="10703336" y="1901407"/>
                    <a:ext cx="160102" cy="1606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X</a:t>
                    </a:r>
                    <a:endParaRPr kumimoji="0" lang="en-IN" sz="12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26" name="Straight Connector 125">
                    <a:extLst>
                      <a:ext uri="{FF2B5EF4-FFF2-40B4-BE49-F238E27FC236}">
                        <a16:creationId xmlns:a16="http://schemas.microsoft.com/office/drawing/2014/main" id="{62272155-62F4-4CF8-BF8C-95375AFFBD2E}"/>
                      </a:ext>
                    </a:extLst>
                  </p:cNvPr>
                  <p:cNvCxnSpPr>
                    <a:cxnSpLocks/>
                  </p:cNvCxnSpPr>
                  <p:nvPr/>
                </p:nvCxnSpPr>
                <p:spPr>
                  <a:xfrm flipH="1">
                    <a:off x="10735160" y="1926129"/>
                    <a:ext cx="964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9" name="Straight Connector 108">
                  <a:extLst>
                    <a:ext uri="{FF2B5EF4-FFF2-40B4-BE49-F238E27FC236}">
                      <a16:creationId xmlns:a16="http://schemas.microsoft.com/office/drawing/2014/main" id="{A7CDE2AE-EC31-4DCF-A88A-2CEB933EBFF2}"/>
                    </a:ext>
                  </a:extLst>
                </p:cNvPr>
                <p:cNvCxnSpPr>
                  <a:cxnSpLocks/>
                </p:cNvCxnSpPr>
                <p:nvPr/>
              </p:nvCxnSpPr>
              <p:spPr>
                <a:xfrm flipH="1">
                  <a:off x="9315903" y="1438889"/>
                  <a:ext cx="9033" cy="1065686"/>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10" name="Group 109">
                  <a:extLst>
                    <a:ext uri="{FF2B5EF4-FFF2-40B4-BE49-F238E27FC236}">
                      <a16:creationId xmlns:a16="http://schemas.microsoft.com/office/drawing/2014/main" id="{8947D25B-0EBE-4FEC-82FE-E2CB87331178}"/>
                    </a:ext>
                  </a:extLst>
                </p:cNvPr>
                <p:cNvGrpSpPr/>
                <p:nvPr/>
              </p:nvGrpSpPr>
              <p:grpSpPr>
                <a:xfrm>
                  <a:off x="9242991" y="2549460"/>
                  <a:ext cx="287258" cy="276999"/>
                  <a:chOff x="10364871" y="1646689"/>
                  <a:chExt cx="287258" cy="276999"/>
                </a:xfrm>
              </p:grpSpPr>
              <p:sp>
                <p:nvSpPr>
                  <p:cNvPr id="123" name="TextBox 122">
                    <a:extLst>
                      <a:ext uri="{FF2B5EF4-FFF2-40B4-BE49-F238E27FC236}">
                        <a16:creationId xmlns:a16="http://schemas.microsoft.com/office/drawing/2014/main" id="{A067BFD5-EB30-4438-999A-148CA42249BF}"/>
                      </a:ext>
                    </a:extLst>
                  </p:cNvPr>
                  <p:cNvSpPr txBox="1"/>
                  <p:nvPr/>
                </p:nvSpPr>
                <p:spPr>
                  <a:xfrm>
                    <a:off x="10364871" y="1646689"/>
                    <a:ext cx="287258"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X</a:t>
                    </a:r>
                    <a:endParaRPr kumimoji="0" lang="en-IN" sz="12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24" name="Straight Connector 123">
                    <a:extLst>
                      <a:ext uri="{FF2B5EF4-FFF2-40B4-BE49-F238E27FC236}">
                        <a16:creationId xmlns:a16="http://schemas.microsoft.com/office/drawing/2014/main" id="{83191F48-3696-49D4-933E-135A61EA1A31}"/>
                      </a:ext>
                    </a:extLst>
                  </p:cNvPr>
                  <p:cNvCxnSpPr>
                    <a:cxnSpLocks/>
                  </p:cNvCxnSpPr>
                  <p:nvPr/>
                </p:nvCxnSpPr>
                <p:spPr>
                  <a:xfrm flipH="1">
                    <a:off x="10403665" y="1665310"/>
                    <a:ext cx="898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1" name="TextBox 110">
                  <a:extLst>
                    <a:ext uri="{FF2B5EF4-FFF2-40B4-BE49-F238E27FC236}">
                      <a16:creationId xmlns:a16="http://schemas.microsoft.com/office/drawing/2014/main" id="{A23D1B2B-54D3-435A-91F5-DFE6F9D0C5C5}"/>
                    </a:ext>
                  </a:extLst>
                </p:cNvPr>
                <p:cNvSpPr txBox="1"/>
                <p:nvPr/>
              </p:nvSpPr>
              <p:spPr>
                <a:xfrm>
                  <a:off x="9519302" y="1765085"/>
                  <a:ext cx="347721" cy="1606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(X</a:t>
                  </a:r>
                  <a:r>
                    <a:rPr kumimoji="0" lang="en-US" sz="1200" b="0" i="0" u="none" strike="noStrike" kern="0" cap="none" spc="0" normalizeH="0" baseline="-25000" noProof="0" dirty="0">
                      <a:ln>
                        <a:noFill/>
                      </a:ln>
                      <a:solidFill>
                        <a:srgbClr val="000000"/>
                      </a:solidFill>
                      <a:effectLst/>
                      <a:uLnTx/>
                      <a:uFillTx/>
                      <a:latin typeface="Arial"/>
                      <a:cs typeface="Arial"/>
                      <a:sym typeface="Arial"/>
                    </a:rPr>
                    <a:t>i</a:t>
                  </a:r>
                  <a:r>
                    <a:rPr kumimoji="0" lang="en-US" sz="1200" b="0" i="0" u="none" strike="noStrike" kern="0" cap="none" spc="0" normalizeH="0" baseline="0" noProof="0" dirty="0">
                      <a:ln>
                        <a:noFill/>
                      </a:ln>
                      <a:solidFill>
                        <a:srgbClr val="000000"/>
                      </a:solidFill>
                      <a:effectLst/>
                      <a:uLnTx/>
                      <a:uFillTx/>
                      <a:latin typeface="Arial"/>
                      <a:cs typeface="Arial"/>
                      <a:sym typeface="Arial"/>
                    </a:rPr>
                    <a:t>, X</a:t>
                  </a:r>
                  <a:r>
                    <a:rPr kumimoji="0" lang="en-US" sz="1200" b="0" i="0" u="none" strike="noStrike" kern="0" cap="none" spc="0" normalizeH="0" baseline="-25000" noProof="0" dirty="0">
                      <a:ln>
                        <a:noFill/>
                      </a:ln>
                      <a:solidFill>
                        <a:srgbClr val="000000"/>
                      </a:solidFill>
                      <a:effectLst/>
                      <a:uLnTx/>
                      <a:uFillTx/>
                      <a:latin typeface="Arial"/>
                      <a:cs typeface="Arial"/>
                      <a:sym typeface="Arial"/>
                    </a:rPr>
                    <a:t>i</a:t>
                  </a:r>
                  <a:r>
                    <a:rPr kumimoji="0" lang="en-US" sz="1200" b="0" i="0" u="none" strike="noStrike" kern="0" cap="none" spc="0" normalizeH="0" baseline="0" noProof="0" dirty="0">
                      <a:ln>
                        <a:noFill/>
                      </a:ln>
                      <a:solidFill>
                        <a:srgbClr val="000000"/>
                      </a:solidFill>
                      <a:effectLst/>
                      <a:uLnTx/>
                      <a:uFillTx/>
                      <a:latin typeface="Arial"/>
                      <a:cs typeface="Arial"/>
                      <a:sym typeface="Arial"/>
                    </a:rPr>
                    <a:t>)</a:t>
                  </a:r>
                  <a:endParaRPr kumimoji="0" lang="en-IN" sz="1200" b="0" i="0" u="none" strike="noStrike" kern="0" cap="none" spc="0" normalizeH="0" baseline="0" noProof="0" dirty="0">
                    <a:ln>
                      <a:noFill/>
                    </a:ln>
                    <a:solidFill>
                      <a:srgbClr val="000000"/>
                    </a:solidFill>
                    <a:effectLst/>
                    <a:uLnTx/>
                    <a:uFillTx/>
                    <a:latin typeface="Arial"/>
                    <a:cs typeface="Arial"/>
                    <a:sym typeface="Arial"/>
                  </a:endParaRPr>
                </a:p>
              </p:txBody>
            </p:sp>
            <p:sp>
              <p:nvSpPr>
                <p:cNvPr id="113" name="TextBox 112">
                  <a:extLst>
                    <a:ext uri="{FF2B5EF4-FFF2-40B4-BE49-F238E27FC236}">
                      <a16:creationId xmlns:a16="http://schemas.microsoft.com/office/drawing/2014/main" id="{3CC02155-2ED8-43EA-8E12-67FE34FC7748}"/>
                    </a:ext>
                  </a:extLst>
                </p:cNvPr>
                <p:cNvSpPr txBox="1"/>
                <p:nvPr/>
              </p:nvSpPr>
              <p:spPr>
                <a:xfrm>
                  <a:off x="8498926" y="1035135"/>
                  <a:ext cx="160101" cy="1606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Arial"/>
                      <a:cs typeface="Arial"/>
                      <a:sym typeface="Arial"/>
                    </a:rPr>
                    <a:t>X</a:t>
                  </a:r>
                  <a:endParaRPr kumimoji="0" lang="en-IN" sz="1200" b="0"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Arial"/>
                    <a:cs typeface="Arial"/>
                    <a:sym typeface="Arial"/>
                  </a:endParaRPr>
                </a:p>
              </p:txBody>
            </p:sp>
            <p:sp>
              <p:nvSpPr>
                <p:cNvPr id="114" name="TextBox 113">
                  <a:extLst>
                    <a:ext uri="{FF2B5EF4-FFF2-40B4-BE49-F238E27FC236}">
                      <a16:creationId xmlns:a16="http://schemas.microsoft.com/office/drawing/2014/main" id="{6D9B3329-4631-4D22-99C0-C060443F2999}"/>
                    </a:ext>
                  </a:extLst>
                </p:cNvPr>
                <p:cNvSpPr txBox="1"/>
                <p:nvPr/>
              </p:nvSpPr>
              <p:spPr>
                <a:xfrm>
                  <a:off x="10325345" y="2580728"/>
                  <a:ext cx="287258"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Arial"/>
                      <a:cs typeface="Arial"/>
                      <a:sym typeface="Arial"/>
                    </a:rPr>
                    <a:t>X</a:t>
                  </a:r>
                  <a:endParaRPr kumimoji="0" lang="en-IN" sz="1200" b="0"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Arial"/>
                    <a:cs typeface="Arial"/>
                    <a:sym typeface="Arial"/>
                  </a:endParaRPr>
                </a:p>
              </p:txBody>
            </p:sp>
            <p:cxnSp>
              <p:nvCxnSpPr>
                <p:cNvPr id="118" name="Straight Arrow Connector 117">
                  <a:extLst>
                    <a:ext uri="{FF2B5EF4-FFF2-40B4-BE49-F238E27FC236}">
                      <a16:creationId xmlns:a16="http://schemas.microsoft.com/office/drawing/2014/main" id="{B8C5FF53-8056-421F-B52D-33A616FF004E}"/>
                    </a:ext>
                  </a:extLst>
                </p:cNvPr>
                <p:cNvCxnSpPr>
                  <a:cxnSpLocks/>
                </p:cNvCxnSpPr>
                <p:nvPr/>
              </p:nvCxnSpPr>
              <p:spPr>
                <a:xfrm>
                  <a:off x="8508635" y="1693629"/>
                  <a:ext cx="0" cy="52985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B09A7FB4-618B-4618-8ECC-2EE6B6318815}"/>
                    </a:ext>
                  </a:extLst>
                </p:cNvPr>
                <p:cNvCxnSpPr>
                  <a:cxnSpLocks/>
                </p:cNvCxnSpPr>
                <p:nvPr/>
              </p:nvCxnSpPr>
              <p:spPr>
                <a:xfrm flipH="1">
                  <a:off x="9040297" y="2747875"/>
                  <a:ext cx="65286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D1054C24-B6D9-4800-B37D-C225F3E92DB5}"/>
                    </a:ext>
                  </a:extLst>
                </p:cNvPr>
                <p:cNvSpPr txBox="1"/>
                <p:nvPr/>
              </p:nvSpPr>
              <p:spPr>
                <a:xfrm>
                  <a:off x="9154334" y="2747875"/>
                  <a:ext cx="74251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Std (X)</a:t>
                  </a:r>
                  <a:endParaRPr kumimoji="0" lang="en-IN"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2" name="TextBox 121">
                  <a:extLst>
                    <a:ext uri="{FF2B5EF4-FFF2-40B4-BE49-F238E27FC236}">
                      <a16:creationId xmlns:a16="http://schemas.microsoft.com/office/drawing/2014/main" id="{F06754BB-0102-4185-BAB2-E56D248F6E60}"/>
                    </a:ext>
                  </a:extLst>
                </p:cNvPr>
                <p:cNvSpPr txBox="1"/>
                <p:nvPr/>
              </p:nvSpPr>
              <p:spPr>
                <a:xfrm>
                  <a:off x="9786148" y="1968616"/>
                  <a:ext cx="2156009" cy="38224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Variance = </a:t>
                  </a:r>
                  <a:r>
                    <a:rPr kumimoji="0" lang="el-GR" sz="1800" b="0" i="0" u="none" strike="noStrike" kern="0" cap="none" spc="0" normalizeH="0" baseline="0" noProof="0" dirty="0">
                      <a:ln>
                        <a:noFill/>
                      </a:ln>
                      <a:solidFill>
                        <a:srgbClr val="000000"/>
                      </a:solidFill>
                      <a:effectLst/>
                      <a:uLnTx/>
                      <a:uFillTx/>
                      <a:latin typeface="Arial"/>
                      <a:cs typeface="Arial"/>
                      <a:sym typeface="Arial"/>
                    </a:rPr>
                    <a:t>Σ</a:t>
                  </a:r>
                  <a:r>
                    <a:rPr kumimoji="0" lang="en-US" sz="1800" b="0" i="0" u="none" strike="noStrike" kern="0" cap="none" spc="0" normalizeH="0" baseline="-25000" noProof="0" dirty="0" err="1">
                      <a:ln>
                        <a:noFill/>
                      </a:ln>
                      <a:solidFill>
                        <a:srgbClr val="000000"/>
                      </a:solidFill>
                      <a:effectLst/>
                      <a:uLnTx/>
                      <a:uFillTx/>
                      <a:latin typeface="Arial"/>
                      <a:cs typeface="Arial"/>
                      <a:sym typeface="Arial"/>
                    </a:rPr>
                    <a:t>i</a:t>
                  </a:r>
                  <a:r>
                    <a:rPr kumimoji="0" lang="en-US" sz="1800" b="0" i="0" u="none" strike="noStrike" kern="0" cap="none" spc="0" normalizeH="0" baseline="-25000" noProof="0" dirty="0">
                      <a:ln>
                        <a:noFill/>
                      </a:ln>
                      <a:solidFill>
                        <a:srgbClr val="000000"/>
                      </a:solidFill>
                      <a:effectLst/>
                      <a:uLnTx/>
                      <a:uFillTx/>
                      <a:latin typeface="Arial"/>
                      <a:cs typeface="Arial"/>
                      <a:sym typeface="Arial"/>
                    </a:rPr>
                    <a:t> </a:t>
                  </a:r>
                  <a:r>
                    <a:rPr kumimoji="0" lang="en-US" sz="1800" b="0" i="0" u="none" strike="noStrike" kern="0" cap="none" spc="0" normalizeH="0" baseline="0" noProof="0" dirty="0">
                      <a:ln>
                        <a:noFill/>
                      </a:ln>
                      <a:solidFill>
                        <a:srgbClr val="000000"/>
                      </a:solidFill>
                      <a:effectLst/>
                      <a:uLnTx/>
                      <a:uFillTx/>
                      <a:latin typeface="Arial"/>
                      <a:cs typeface="Arial"/>
                      <a:sym typeface="Arial"/>
                    </a:rPr>
                    <a:t>Area</a:t>
                  </a:r>
                  <a:r>
                    <a:rPr kumimoji="0" lang="en-US" sz="1600" b="0" i="0" u="none" strike="noStrike" kern="0" cap="none" spc="0" normalizeH="0" baseline="0" noProof="0" dirty="0">
                      <a:ln>
                        <a:noFill/>
                      </a:ln>
                      <a:solidFill>
                        <a:srgbClr val="000000"/>
                      </a:solidFill>
                      <a:effectLst/>
                      <a:uLnTx/>
                      <a:uFillTx/>
                      <a:latin typeface="Arial"/>
                      <a:cs typeface="Arial"/>
                      <a:sym typeface="Arial"/>
                    </a:rPr>
                    <a:t>(Rectangles) / (N-1)</a:t>
                  </a:r>
                </a:p>
                <a:p>
                  <a:pPr marL="0" marR="0" lvl="0" indent="0" algn="l" defTabSz="914400" rtl="0" eaLnBrk="1" fontAlgn="auto" latinLnBrk="0" hangingPunct="1">
                    <a:lnSpc>
                      <a:spcPts val="1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Arial"/>
                      <a:cs typeface="Arial"/>
                      <a:sym typeface="Arial"/>
                    </a:rPr>
                    <a:t>	= </a:t>
                  </a:r>
                  <a:r>
                    <a:rPr kumimoji="0" lang="en-US" sz="1800" b="0" i="0" u="none" strike="noStrike" kern="0" cap="none" spc="0" normalizeH="0" baseline="0" noProof="0" dirty="0">
                      <a:ln>
                        <a:noFill/>
                      </a:ln>
                      <a:solidFill>
                        <a:srgbClr val="000000"/>
                      </a:solidFill>
                      <a:effectLst/>
                      <a:uLnTx/>
                      <a:uFillTx/>
                      <a:latin typeface="Arial"/>
                      <a:cs typeface="Arial"/>
                      <a:sym typeface="Arial"/>
                    </a:rPr>
                    <a:t>Std</a:t>
                  </a:r>
                  <a:r>
                    <a:rPr kumimoji="0" lang="en-US" sz="1800" b="0" i="0" u="none" strike="noStrike" kern="0" cap="none" spc="0" normalizeH="0" baseline="-25000" noProof="0" dirty="0">
                      <a:ln>
                        <a:noFill/>
                      </a:ln>
                      <a:solidFill>
                        <a:srgbClr val="000000"/>
                      </a:solidFill>
                      <a:effectLst/>
                      <a:uLnTx/>
                      <a:uFillTx/>
                      <a:latin typeface="Arial"/>
                      <a:cs typeface="Arial"/>
                      <a:sym typeface="Arial"/>
                    </a:rPr>
                    <a:t>x</a:t>
                  </a:r>
                  <a:r>
                    <a:rPr kumimoji="0" lang="en-US" sz="1800" b="0" i="0" u="none" strike="noStrike" kern="0" cap="none" spc="0" normalizeH="0" baseline="30000" noProof="0" dirty="0">
                      <a:ln>
                        <a:noFill/>
                      </a:ln>
                      <a:solidFill>
                        <a:srgbClr val="000000"/>
                      </a:solidFill>
                      <a:effectLst/>
                      <a:uLnTx/>
                      <a:uFillTx/>
                      <a:latin typeface="Arial"/>
                      <a:cs typeface="Arial"/>
                      <a:sym typeface="Arial"/>
                    </a:rPr>
                    <a:t>2</a:t>
                  </a:r>
                  <a:endParaRPr kumimoji="0" lang="en-IN" sz="1600" b="0" i="0" u="none" strike="noStrike" kern="0" cap="none" spc="0" normalizeH="0" baseline="-25000" noProof="0" dirty="0">
                    <a:ln>
                      <a:noFill/>
                    </a:ln>
                    <a:solidFill>
                      <a:srgbClr val="000000"/>
                    </a:solidFill>
                    <a:effectLst/>
                    <a:uLnTx/>
                    <a:uFillTx/>
                    <a:latin typeface="Arial"/>
                    <a:cs typeface="Arial"/>
                    <a:sym typeface="Arial"/>
                  </a:endParaRPr>
                </a:p>
              </p:txBody>
            </p:sp>
          </p:grpSp>
          <p:sp>
            <p:nvSpPr>
              <p:cNvPr id="90" name="Rectangle 89">
                <a:extLst>
                  <a:ext uri="{FF2B5EF4-FFF2-40B4-BE49-F238E27FC236}">
                    <a16:creationId xmlns:a16="http://schemas.microsoft.com/office/drawing/2014/main" id="{B4CA2CB2-AC14-4BD3-8D80-3FDE42D7E5EE}"/>
                  </a:ext>
                </a:extLst>
              </p:cNvPr>
              <p:cNvSpPr/>
              <p:nvPr/>
            </p:nvSpPr>
            <p:spPr>
              <a:xfrm>
                <a:off x="2647777" y="4541263"/>
                <a:ext cx="247536" cy="238285"/>
              </a:xfrm>
              <a:prstGeom prst="rect">
                <a:avLst/>
              </a:prstGeom>
              <a:solidFill>
                <a:srgbClr val="FF0000">
                  <a:alpha val="1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95" name="Flowchart: Connector 94">
                <a:extLst>
                  <a:ext uri="{FF2B5EF4-FFF2-40B4-BE49-F238E27FC236}">
                    <a16:creationId xmlns:a16="http://schemas.microsoft.com/office/drawing/2014/main" id="{425FF4A3-0CCE-4853-8B0C-75DEA2804DB6}"/>
                  </a:ext>
                </a:extLst>
              </p:cNvPr>
              <p:cNvSpPr/>
              <p:nvPr/>
            </p:nvSpPr>
            <p:spPr>
              <a:xfrm>
                <a:off x="3869814" y="3602479"/>
                <a:ext cx="176645" cy="1585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96" name="Rectangle 95">
                <a:extLst>
                  <a:ext uri="{FF2B5EF4-FFF2-40B4-BE49-F238E27FC236}">
                    <a16:creationId xmlns:a16="http://schemas.microsoft.com/office/drawing/2014/main" id="{CF60EB88-241A-493E-8564-DE3D14D1651B}"/>
                  </a:ext>
                </a:extLst>
              </p:cNvPr>
              <p:cNvSpPr/>
              <p:nvPr/>
            </p:nvSpPr>
            <p:spPr>
              <a:xfrm>
                <a:off x="1980126" y="4770586"/>
                <a:ext cx="657565" cy="570451"/>
              </a:xfrm>
              <a:prstGeom prst="rect">
                <a:avLst/>
              </a:prstGeom>
              <a:solidFill>
                <a:srgbClr val="C00000">
                  <a:alpha val="1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FFFFFF"/>
                  </a:solidFill>
                  <a:effectLst/>
                  <a:uLnTx/>
                  <a:uFillTx/>
                  <a:latin typeface="Arial"/>
                  <a:ea typeface="+mn-ea"/>
                  <a:cs typeface="+mn-cs"/>
                  <a:sym typeface="Arial"/>
                </a:endParaRPr>
              </a:p>
            </p:txBody>
          </p:sp>
        </p:grpSp>
        <p:cxnSp>
          <p:nvCxnSpPr>
            <p:cNvPr id="133" name="Straight Connector 132">
              <a:extLst>
                <a:ext uri="{FF2B5EF4-FFF2-40B4-BE49-F238E27FC236}">
                  <a16:creationId xmlns:a16="http://schemas.microsoft.com/office/drawing/2014/main" id="{FE178A02-F0E5-4D47-B92F-922A1502AF97}"/>
                </a:ext>
              </a:extLst>
            </p:cNvPr>
            <p:cNvCxnSpPr>
              <a:cxnSpLocks/>
            </p:cNvCxnSpPr>
            <p:nvPr/>
          </p:nvCxnSpPr>
          <p:spPr>
            <a:xfrm flipV="1">
              <a:off x="964216" y="3949430"/>
              <a:ext cx="2578202" cy="210695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D3F3B1F1-70C5-48D2-8E46-6969C3835E23}"/>
                </a:ext>
              </a:extLst>
            </p:cNvPr>
            <p:cNvSpPr txBox="1"/>
            <p:nvPr/>
          </p:nvSpPr>
          <p:spPr>
            <a:xfrm rot="16200000">
              <a:off x="-163105" y="4549849"/>
              <a:ext cx="1332232" cy="5307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Std (X)</a:t>
              </a:r>
              <a:endParaRPr kumimoji="0" lang="en-IN" sz="1400" b="0" i="0" u="none" strike="noStrike" kern="0" cap="none" spc="0" normalizeH="0" baseline="0" noProof="0" dirty="0">
                <a:ln>
                  <a:noFill/>
                </a:ln>
                <a:solidFill>
                  <a:srgbClr val="000000"/>
                </a:solidFill>
                <a:effectLst/>
                <a:uLnTx/>
                <a:uFillTx/>
                <a:latin typeface="Arial"/>
                <a:cs typeface="Arial"/>
                <a:sym typeface="Arial"/>
              </a:endParaRPr>
            </a:p>
          </p:txBody>
        </p:sp>
      </p:grpSp>
      <p:grpSp>
        <p:nvGrpSpPr>
          <p:cNvPr id="153" name="Group 152">
            <a:extLst>
              <a:ext uri="{FF2B5EF4-FFF2-40B4-BE49-F238E27FC236}">
                <a16:creationId xmlns:a16="http://schemas.microsoft.com/office/drawing/2014/main" id="{3026C040-5C75-4288-B7E8-B99A24A5A183}"/>
              </a:ext>
            </a:extLst>
          </p:cNvPr>
          <p:cNvGrpSpPr/>
          <p:nvPr/>
        </p:nvGrpSpPr>
        <p:grpSpPr>
          <a:xfrm>
            <a:off x="5993147" y="943327"/>
            <a:ext cx="6004681" cy="5755424"/>
            <a:chOff x="6041847" y="882925"/>
            <a:chExt cx="6004681" cy="5755424"/>
          </a:xfrm>
        </p:grpSpPr>
        <p:grpSp>
          <p:nvGrpSpPr>
            <p:cNvPr id="48" name="Group 47">
              <a:extLst>
                <a:ext uri="{FF2B5EF4-FFF2-40B4-BE49-F238E27FC236}">
                  <a16:creationId xmlns:a16="http://schemas.microsoft.com/office/drawing/2014/main" id="{1A4CE59F-5D88-490F-88B2-BA675A975AEF}"/>
                </a:ext>
              </a:extLst>
            </p:cNvPr>
            <p:cNvGrpSpPr/>
            <p:nvPr/>
          </p:nvGrpSpPr>
          <p:grpSpPr>
            <a:xfrm>
              <a:off x="6817438" y="882925"/>
              <a:ext cx="5229090" cy="3931909"/>
              <a:chOff x="2655746" y="1868073"/>
              <a:chExt cx="5229090" cy="3931909"/>
            </a:xfrm>
          </p:grpSpPr>
          <p:grpSp>
            <p:nvGrpSpPr>
              <p:cNvPr id="5" name="Group 4">
                <a:extLst>
                  <a:ext uri="{FF2B5EF4-FFF2-40B4-BE49-F238E27FC236}">
                    <a16:creationId xmlns:a16="http://schemas.microsoft.com/office/drawing/2014/main" id="{A47E3347-163E-43D8-B410-209EBB8AAD64}"/>
                  </a:ext>
                </a:extLst>
              </p:cNvPr>
              <p:cNvGrpSpPr/>
              <p:nvPr/>
            </p:nvGrpSpPr>
            <p:grpSpPr>
              <a:xfrm>
                <a:off x="2655746" y="1868073"/>
                <a:ext cx="5229090" cy="3931909"/>
                <a:chOff x="8185913" y="940587"/>
                <a:chExt cx="2914401" cy="2280102"/>
              </a:xfrm>
            </p:grpSpPr>
            <p:grpSp>
              <p:nvGrpSpPr>
                <p:cNvPr id="6" name="Group 5">
                  <a:extLst>
                    <a:ext uri="{FF2B5EF4-FFF2-40B4-BE49-F238E27FC236}">
                      <a16:creationId xmlns:a16="http://schemas.microsoft.com/office/drawing/2014/main" id="{D5817039-AE8A-4801-971B-9A3D4851FBAB}"/>
                    </a:ext>
                  </a:extLst>
                </p:cNvPr>
                <p:cNvGrpSpPr/>
                <p:nvPr/>
              </p:nvGrpSpPr>
              <p:grpSpPr>
                <a:xfrm>
                  <a:off x="8427467" y="1186270"/>
                  <a:ext cx="1990725" cy="1552575"/>
                  <a:chOff x="7875060" y="794808"/>
                  <a:chExt cx="1990725" cy="1552575"/>
                </a:xfrm>
              </p:grpSpPr>
              <p:cxnSp>
                <p:nvCxnSpPr>
                  <p:cNvPr id="36" name="Straight Connector 35">
                    <a:extLst>
                      <a:ext uri="{FF2B5EF4-FFF2-40B4-BE49-F238E27FC236}">
                        <a16:creationId xmlns:a16="http://schemas.microsoft.com/office/drawing/2014/main" id="{FFFDC940-5F06-441D-A87F-67B3E49F1F92}"/>
                      </a:ext>
                    </a:extLst>
                  </p:cNvPr>
                  <p:cNvCxnSpPr/>
                  <p:nvPr/>
                </p:nvCxnSpPr>
                <p:spPr>
                  <a:xfrm>
                    <a:off x="7881408" y="794808"/>
                    <a:ext cx="0" cy="1552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2F90751-F446-4CC2-B2BA-B1062D8851CC}"/>
                      </a:ext>
                    </a:extLst>
                  </p:cNvPr>
                  <p:cNvCxnSpPr/>
                  <p:nvPr/>
                </p:nvCxnSpPr>
                <p:spPr>
                  <a:xfrm>
                    <a:off x="7875060" y="2343150"/>
                    <a:ext cx="199072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 name="Flowchart: Connector 6">
                  <a:extLst>
                    <a:ext uri="{FF2B5EF4-FFF2-40B4-BE49-F238E27FC236}">
                      <a16:creationId xmlns:a16="http://schemas.microsoft.com/office/drawing/2014/main" id="{BFE4A197-4048-4E1F-88E0-2ADD7E5E6358}"/>
                    </a:ext>
                  </a:extLst>
                </p:cNvPr>
                <p:cNvSpPr/>
                <p:nvPr/>
              </p:nvSpPr>
              <p:spPr>
                <a:xfrm>
                  <a:off x="8866932" y="2206272"/>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Flowchart: Connector 7">
                  <a:extLst>
                    <a:ext uri="{FF2B5EF4-FFF2-40B4-BE49-F238E27FC236}">
                      <a16:creationId xmlns:a16="http://schemas.microsoft.com/office/drawing/2014/main" id="{192EEF10-008C-4BB9-8468-B1FA7CFFFE1C}"/>
                    </a:ext>
                  </a:extLst>
                </p:cNvPr>
                <p:cNvSpPr/>
                <p:nvPr/>
              </p:nvSpPr>
              <p:spPr>
                <a:xfrm>
                  <a:off x="9764580" y="1675415"/>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9" name="Flowchart: Connector 8">
                  <a:extLst>
                    <a:ext uri="{FF2B5EF4-FFF2-40B4-BE49-F238E27FC236}">
                      <a16:creationId xmlns:a16="http://schemas.microsoft.com/office/drawing/2014/main" id="{C9270988-9B57-400C-9D15-8730EA7CC859}"/>
                    </a:ext>
                  </a:extLst>
                </p:cNvPr>
                <p:cNvSpPr/>
                <p:nvPr/>
              </p:nvSpPr>
              <p:spPr>
                <a:xfrm>
                  <a:off x="9113823" y="2385988"/>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Flowchart: Connector 9">
                  <a:extLst>
                    <a:ext uri="{FF2B5EF4-FFF2-40B4-BE49-F238E27FC236}">
                      <a16:creationId xmlns:a16="http://schemas.microsoft.com/office/drawing/2014/main" id="{5FA43782-AAA5-4DAF-B58E-32B67BF4A41B}"/>
                    </a:ext>
                  </a:extLst>
                </p:cNvPr>
                <p:cNvSpPr/>
                <p:nvPr/>
              </p:nvSpPr>
              <p:spPr>
                <a:xfrm>
                  <a:off x="9434470" y="1799013"/>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1" name="Flowchart: Connector 10">
                  <a:extLst>
                    <a:ext uri="{FF2B5EF4-FFF2-40B4-BE49-F238E27FC236}">
                      <a16:creationId xmlns:a16="http://schemas.microsoft.com/office/drawing/2014/main" id="{759014E3-3682-4BAA-B377-2EECE697F146}"/>
                    </a:ext>
                  </a:extLst>
                </p:cNvPr>
                <p:cNvSpPr/>
                <p:nvPr/>
              </p:nvSpPr>
              <p:spPr>
                <a:xfrm>
                  <a:off x="9651023" y="1996218"/>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2" name="Flowchart: Connector 11">
                  <a:extLst>
                    <a:ext uri="{FF2B5EF4-FFF2-40B4-BE49-F238E27FC236}">
                      <a16:creationId xmlns:a16="http://schemas.microsoft.com/office/drawing/2014/main" id="{4916CF10-D1C5-4AD3-8760-687BC0732577}"/>
                    </a:ext>
                  </a:extLst>
                </p:cNvPr>
                <p:cNvSpPr/>
                <p:nvPr/>
              </p:nvSpPr>
              <p:spPr>
                <a:xfrm>
                  <a:off x="9413211" y="2099311"/>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3" name="Flowchart: Connector 12">
                  <a:extLst>
                    <a:ext uri="{FF2B5EF4-FFF2-40B4-BE49-F238E27FC236}">
                      <a16:creationId xmlns:a16="http://schemas.microsoft.com/office/drawing/2014/main" id="{4A589CB5-F959-4CA5-83ED-066527513251}"/>
                    </a:ext>
                  </a:extLst>
                </p:cNvPr>
                <p:cNvSpPr/>
                <p:nvPr/>
              </p:nvSpPr>
              <p:spPr>
                <a:xfrm flipV="1">
                  <a:off x="9488417" y="1605027"/>
                  <a:ext cx="98452" cy="919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4" name="Flowchart: Connector 13">
                  <a:extLst>
                    <a:ext uri="{FF2B5EF4-FFF2-40B4-BE49-F238E27FC236}">
                      <a16:creationId xmlns:a16="http://schemas.microsoft.com/office/drawing/2014/main" id="{01BAB788-2690-4186-A302-05D6AD2892C5}"/>
                    </a:ext>
                  </a:extLst>
                </p:cNvPr>
                <p:cNvSpPr/>
                <p:nvPr/>
              </p:nvSpPr>
              <p:spPr>
                <a:xfrm>
                  <a:off x="9107417" y="2073406"/>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Star: 4 Points 14">
                  <a:extLst>
                    <a:ext uri="{FF2B5EF4-FFF2-40B4-BE49-F238E27FC236}">
                      <a16:creationId xmlns:a16="http://schemas.microsoft.com/office/drawing/2014/main" id="{48708F69-7ED5-426F-AE1E-24968D659D38}"/>
                    </a:ext>
                  </a:extLst>
                </p:cNvPr>
                <p:cNvSpPr/>
                <p:nvPr/>
              </p:nvSpPr>
              <p:spPr>
                <a:xfrm>
                  <a:off x="9274154" y="1918147"/>
                  <a:ext cx="101564" cy="91917"/>
                </a:xfrm>
                <a:prstGeom prst="star4">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cxnSp>
              <p:nvCxnSpPr>
                <p:cNvPr id="16" name="Straight Connector 15">
                  <a:extLst>
                    <a:ext uri="{FF2B5EF4-FFF2-40B4-BE49-F238E27FC236}">
                      <a16:creationId xmlns:a16="http://schemas.microsoft.com/office/drawing/2014/main" id="{2A3CCC9A-4DD5-4042-A515-5EAB4E9D380B}"/>
                    </a:ext>
                  </a:extLst>
                </p:cNvPr>
                <p:cNvCxnSpPr>
                  <a:cxnSpLocks/>
                </p:cNvCxnSpPr>
                <p:nvPr/>
              </p:nvCxnSpPr>
              <p:spPr>
                <a:xfrm flipV="1">
                  <a:off x="8360833" y="1958554"/>
                  <a:ext cx="1341967" cy="4003"/>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B40F645E-2E44-49FB-9BA3-3FEA3E122A07}"/>
                    </a:ext>
                  </a:extLst>
                </p:cNvPr>
                <p:cNvGrpSpPr/>
                <p:nvPr/>
              </p:nvGrpSpPr>
              <p:grpSpPr>
                <a:xfrm>
                  <a:off x="8243942" y="1869367"/>
                  <a:ext cx="287258" cy="276999"/>
                  <a:chOff x="10438643" y="1870679"/>
                  <a:chExt cx="287258" cy="276999"/>
                </a:xfrm>
              </p:grpSpPr>
              <p:sp>
                <p:nvSpPr>
                  <p:cNvPr id="34" name="TextBox 33">
                    <a:extLst>
                      <a:ext uri="{FF2B5EF4-FFF2-40B4-BE49-F238E27FC236}">
                        <a16:creationId xmlns:a16="http://schemas.microsoft.com/office/drawing/2014/main" id="{B6D36B34-196D-4A20-86A2-F4CA9B13FD65}"/>
                      </a:ext>
                    </a:extLst>
                  </p:cNvPr>
                  <p:cNvSpPr txBox="1"/>
                  <p:nvPr/>
                </p:nvSpPr>
                <p:spPr>
                  <a:xfrm>
                    <a:off x="10438643" y="1870679"/>
                    <a:ext cx="287258"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Y</a:t>
                    </a:r>
                    <a:endParaRPr kumimoji="0" lang="en-IN" sz="12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35" name="Straight Connector 34">
                    <a:extLst>
                      <a:ext uri="{FF2B5EF4-FFF2-40B4-BE49-F238E27FC236}">
                        <a16:creationId xmlns:a16="http://schemas.microsoft.com/office/drawing/2014/main" id="{E5E49F02-0C60-4EAE-80E1-97FACBC22176}"/>
                      </a:ext>
                    </a:extLst>
                  </p:cNvPr>
                  <p:cNvCxnSpPr>
                    <a:cxnSpLocks/>
                  </p:cNvCxnSpPr>
                  <p:nvPr/>
                </p:nvCxnSpPr>
                <p:spPr>
                  <a:xfrm flipH="1">
                    <a:off x="10458831" y="1889606"/>
                    <a:ext cx="964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8" name="Straight Connector 17">
                  <a:extLst>
                    <a:ext uri="{FF2B5EF4-FFF2-40B4-BE49-F238E27FC236}">
                      <a16:creationId xmlns:a16="http://schemas.microsoft.com/office/drawing/2014/main" id="{DE88EDCB-535E-48BC-8D90-B13F40B17A55}"/>
                    </a:ext>
                  </a:extLst>
                </p:cNvPr>
                <p:cNvCxnSpPr>
                  <a:cxnSpLocks/>
                </p:cNvCxnSpPr>
                <p:nvPr/>
              </p:nvCxnSpPr>
              <p:spPr>
                <a:xfrm>
                  <a:off x="9324936" y="1690688"/>
                  <a:ext cx="0" cy="1043924"/>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4388F771-BFF8-4945-B7E7-A5EFA8E1DD90}"/>
                    </a:ext>
                  </a:extLst>
                </p:cNvPr>
                <p:cNvGrpSpPr/>
                <p:nvPr/>
              </p:nvGrpSpPr>
              <p:grpSpPr>
                <a:xfrm>
                  <a:off x="9250384" y="2768234"/>
                  <a:ext cx="287258" cy="276999"/>
                  <a:chOff x="10372264" y="1865463"/>
                  <a:chExt cx="287258" cy="276999"/>
                </a:xfrm>
              </p:grpSpPr>
              <p:sp>
                <p:nvSpPr>
                  <p:cNvPr id="32" name="TextBox 31">
                    <a:extLst>
                      <a:ext uri="{FF2B5EF4-FFF2-40B4-BE49-F238E27FC236}">
                        <a16:creationId xmlns:a16="http://schemas.microsoft.com/office/drawing/2014/main" id="{C9C52A1D-FE1B-472C-AC9E-760BDCCF052E}"/>
                      </a:ext>
                    </a:extLst>
                  </p:cNvPr>
                  <p:cNvSpPr txBox="1"/>
                  <p:nvPr/>
                </p:nvSpPr>
                <p:spPr>
                  <a:xfrm>
                    <a:off x="10372264" y="1865463"/>
                    <a:ext cx="287258"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X</a:t>
                    </a:r>
                    <a:endParaRPr kumimoji="0" lang="en-IN" sz="12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33" name="Straight Connector 32">
                    <a:extLst>
                      <a:ext uri="{FF2B5EF4-FFF2-40B4-BE49-F238E27FC236}">
                        <a16:creationId xmlns:a16="http://schemas.microsoft.com/office/drawing/2014/main" id="{E200EFF3-AEB9-4294-83D2-CEF97E8DC42E}"/>
                      </a:ext>
                    </a:extLst>
                  </p:cNvPr>
                  <p:cNvCxnSpPr>
                    <a:cxnSpLocks/>
                  </p:cNvCxnSpPr>
                  <p:nvPr/>
                </p:nvCxnSpPr>
                <p:spPr>
                  <a:xfrm flipH="1">
                    <a:off x="10411058" y="1884084"/>
                    <a:ext cx="898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a:extLst>
                    <a:ext uri="{FF2B5EF4-FFF2-40B4-BE49-F238E27FC236}">
                      <a16:creationId xmlns:a16="http://schemas.microsoft.com/office/drawing/2014/main" id="{E2DDC382-5535-4E5F-BE14-8AF95EB77789}"/>
                    </a:ext>
                  </a:extLst>
                </p:cNvPr>
                <p:cNvSpPr txBox="1"/>
                <p:nvPr/>
              </p:nvSpPr>
              <p:spPr>
                <a:xfrm>
                  <a:off x="9816137" y="1582875"/>
                  <a:ext cx="623889"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(X</a:t>
                  </a:r>
                  <a:r>
                    <a:rPr kumimoji="0" lang="en-US" sz="1200" b="0" i="0" u="none" strike="noStrike" kern="0" cap="none" spc="0" normalizeH="0" baseline="-25000" noProof="0" dirty="0">
                      <a:ln>
                        <a:noFill/>
                      </a:ln>
                      <a:solidFill>
                        <a:srgbClr val="000000"/>
                      </a:solidFill>
                      <a:effectLst/>
                      <a:uLnTx/>
                      <a:uFillTx/>
                      <a:latin typeface="Arial"/>
                      <a:cs typeface="Arial"/>
                      <a:sym typeface="Arial"/>
                    </a:rPr>
                    <a:t>i</a:t>
                  </a:r>
                  <a:r>
                    <a:rPr kumimoji="0" lang="en-US" sz="1200" b="0" i="0" u="none" strike="noStrike" kern="0" cap="none" spc="0" normalizeH="0" baseline="0" noProof="0" dirty="0">
                      <a:ln>
                        <a:noFill/>
                      </a:ln>
                      <a:solidFill>
                        <a:srgbClr val="000000"/>
                      </a:solidFill>
                      <a:effectLst/>
                      <a:uLnTx/>
                      <a:uFillTx/>
                      <a:latin typeface="Arial"/>
                      <a:cs typeface="Arial"/>
                      <a:sym typeface="Arial"/>
                    </a:rPr>
                    <a:t>, Y</a:t>
                  </a:r>
                  <a:r>
                    <a:rPr kumimoji="0" lang="en-US" sz="1200" b="0" i="0" u="none" strike="noStrike" kern="0" cap="none" spc="0" normalizeH="0" baseline="-25000" noProof="0" dirty="0">
                      <a:ln>
                        <a:noFill/>
                      </a:ln>
                      <a:solidFill>
                        <a:srgbClr val="000000"/>
                      </a:solidFill>
                      <a:effectLst/>
                      <a:uLnTx/>
                      <a:uFillTx/>
                      <a:latin typeface="Arial"/>
                      <a:cs typeface="Arial"/>
                      <a:sym typeface="Arial"/>
                    </a:rPr>
                    <a:t>i</a:t>
                  </a:r>
                  <a:r>
                    <a:rPr kumimoji="0" lang="en-US" sz="1200" b="0" i="0" u="none" strike="noStrike" kern="0" cap="none" spc="0" normalizeH="0" baseline="0" noProof="0" dirty="0">
                      <a:ln>
                        <a:noFill/>
                      </a:ln>
                      <a:solidFill>
                        <a:srgbClr val="000000"/>
                      </a:solidFill>
                      <a:effectLst/>
                      <a:uLnTx/>
                      <a:uFillTx/>
                      <a:latin typeface="Arial"/>
                      <a:cs typeface="Arial"/>
                      <a:sym typeface="Arial"/>
                    </a:rPr>
                    <a:t>)</a:t>
                  </a:r>
                  <a:endParaRPr kumimoji="0" lang="en-IN" sz="1200" b="0" i="0" u="none" strike="noStrike" kern="0" cap="none" spc="0" normalizeH="0" baseline="0" noProof="0" dirty="0">
                    <a:ln>
                      <a:noFill/>
                    </a:ln>
                    <a:solidFill>
                      <a:srgbClr val="000000"/>
                    </a:solidFill>
                    <a:effectLst/>
                    <a:uLnTx/>
                    <a:uFillTx/>
                    <a:latin typeface="Arial"/>
                    <a:cs typeface="Arial"/>
                    <a:sym typeface="Arial"/>
                  </a:endParaRPr>
                </a:p>
              </p:txBody>
            </p:sp>
            <p:sp>
              <p:nvSpPr>
                <p:cNvPr id="21" name="Rectangle 20">
                  <a:extLst>
                    <a:ext uri="{FF2B5EF4-FFF2-40B4-BE49-F238E27FC236}">
                      <a16:creationId xmlns:a16="http://schemas.microsoft.com/office/drawing/2014/main" id="{BFD341FA-485E-4CE2-ACD9-907893805069}"/>
                    </a:ext>
                  </a:extLst>
                </p:cNvPr>
                <p:cNvSpPr/>
                <p:nvPr/>
              </p:nvSpPr>
              <p:spPr>
                <a:xfrm>
                  <a:off x="9324936" y="1725551"/>
                  <a:ext cx="490423" cy="231899"/>
                </a:xfrm>
                <a:prstGeom prst="rect">
                  <a:avLst/>
                </a:prstGeom>
                <a:solidFill>
                  <a:srgbClr val="FF0000">
                    <a:alpha val="1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22" name="TextBox 21">
                  <a:extLst>
                    <a:ext uri="{FF2B5EF4-FFF2-40B4-BE49-F238E27FC236}">
                      <a16:creationId xmlns:a16="http://schemas.microsoft.com/office/drawing/2014/main" id="{19EC0BDE-B293-4242-8DD2-FC934ECF552E}"/>
                    </a:ext>
                  </a:extLst>
                </p:cNvPr>
                <p:cNvSpPr txBox="1"/>
                <p:nvPr/>
              </p:nvSpPr>
              <p:spPr>
                <a:xfrm>
                  <a:off x="8283838" y="940587"/>
                  <a:ext cx="287258"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Arial"/>
                      <a:cs typeface="Arial"/>
                      <a:sym typeface="Arial"/>
                    </a:rPr>
                    <a:t>Y</a:t>
                  </a:r>
                  <a:endParaRPr kumimoji="0" lang="en-IN" sz="1200" b="0"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Arial"/>
                    <a:cs typeface="Arial"/>
                    <a:sym typeface="Arial"/>
                  </a:endParaRPr>
                </a:p>
              </p:txBody>
            </p:sp>
            <p:sp>
              <p:nvSpPr>
                <p:cNvPr id="23" name="TextBox 22">
                  <a:extLst>
                    <a:ext uri="{FF2B5EF4-FFF2-40B4-BE49-F238E27FC236}">
                      <a16:creationId xmlns:a16="http://schemas.microsoft.com/office/drawing/2014/main" id="{E818E989-44BB-4F42-A04B-4FF711D58224}"/>
                    </a:ext>
                  </a:extLst>
                </p:cNvPr>
                <p:cNvSpPr txBox="1"/>
                <p:nvPr/>
              </p:nvSpPr>
              <p:spPr>
                <a:xfrm>
                  <a:off x="10325345" y="2580728"/>
                  <a:ext cx="287258"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Arial"/>
                      <a:cs typeface="Arial"/>
                      <a:sym typeface="Arial"/>
                    </a:rPr>
                    <a:t>X</a:t>
                  </a:r>
                  <a:endParaRPr kumimoji="0" lang="en-IN" sz="1200" b="0"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Arial"/>
                    <a:cs typeface="Arial"/>
                    <a:sym typeface="Arial"/>
                  </a:endParaRPr>
                </a:p>
              </p:txBody>
            </p:sp>
            <p:sp>
              <p:nvSpPr>
                <p:cNvPr id="24" name="TextBox 23">
                  <a:extLst>
                    <a:ext uri="{FF2B5EF4-FFF2-40B4-BE49-F238E27FC236}">
                      <a16:creationId xmlns:a16="http://schemas.microsoft.com/office/drawing/2014/main" id="{1F2ED339-D06D-4B03-8495-A44E3E2F445A}"/>
                    </a:ext>
                  </a:extLst>
                </p:cNvPr>
                <p:cNvSpPr txBox="1"/>
                <p:nvPr/>
              </p:nvSpPr>
              <p:spPr>
                <a:xfrm>
                  <a:off x="9007107" y="993422"/>
                  <a:ext cx="181331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Rectangle is 2D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dispersion in data </a:t>
                  </a:r>
                  <a:r>
                    <a:rPr kumimoji="0" lang="en-US" sz="1400" b="0" i="0" u="none" strike="noStrike" kern="0" cap="none" spc="0" normalizeH="0" baseline="0" noProof="0" dirty="0">
                      <a:ln>
                        <a:noFill/>
                      </a:ln>
                      <a:solidFill>
                        <a:srgbClr val="000000"/>
                      </a:solidFill>
                      <a:effectLst/>
                      <a:uLnTx/>
                      <a:uFillTx/>
                      <a:latin typeface="Arial"/>
                      <a:cs typeface="Arial"/>
                      <a:sym typeface="Wingdings" panose="05000000000000000000" pitchFamily="2" charset="2"/>
                    </a:rPr>
                    <a:t></a:t>
                  </a:r>
                  <a:endParaRPr kumimoji="0" lang="en-IN"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5" name="Straight Arrow Connector 24">
                  <a:extLst>
                    <a:ext uri="{FF2B5EF4-FFF2-40B4-BE49-F238E27FC236}">
                      <a16:creationId xmlns:a16="http://schemas.microsoft.com/office/drawing/2014/main" id="{DDD9C70A-7B81-4D3D-BC03-DE76C83A803B}"/>
                    </a:ext>
                  </a:extLst>
                </p:cNvPr>
                <p:cNvCxnSpPr>
                  <a:cxnSpLocks/>
                </p:cNvCxnSpPr>
                <p:nvPr/>
              </p:nvCxnSpPr>
              <p:spPr>
                <a:xfrm flipH="1" flipV="1">
                  <a:off x="9549337" y="1297830"/>
                  <a:ext cx="152372" cy="429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BE55241-C77E-4060-B3AC-6A6BEF78C9E3}"/>
                    </a:ext>
                  </a:extLst>
                </p:cNvPr>
                <p:cNvSpPr txBox="1"/>
                <p:nvPr/>
              </p:nvSpPr>
              <p:spPr>
                <a:xfrm>
                  <a:off x="10058041" y="2046619"/>
                  <a:ext cx="104227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rgbClr val="000000"/>
                      </a:solidFill>
                      <a:effectLst/>
                      <a:uLnTx/>
                      <a:uFillTx/>
                      <a:latin typeface="Arial"/>
                      <a:cs typeface="Arial"/>
                      <a:sym typeface="Arial"/>
                    </a:rPr>
                    <a:t>Cov</a:t>
                  </a:r>
                  <a:r>
                    <a:rPr kumimoji="0" lang="en-US" sz="1400" b="0" i="0" u="none" strike="noStrike" kern="0" cap="none" spc="0" normalizeH="0" baseline="0" noProof="0" dirty="0">
                      <a:ln>
                        <a:noFill/>
                      </a:ln>
                      <a:solidFill>
                        <a:srgbClr val="000000"/>
                      </a:solidFill>
                      <a:effectLst/>
                      <a:uLnTx/>
                      <a:uFillTx/>
                      <a:latin typeface="Arial"/>
                      <a:cs typeface="Arial"/>
                      <a:sym typeface="Arial"/>
                    </a:rPr>
                    <a:t> (</a:t>
                  </a:r>
                  <a:r>
                    <a:rPr kumimoji="0" lang="en-US" sz="1400" b="0" i="0" u="none" strike="noStrike" kern="0" cap="none" spc="0" normalizeH="0" baseline="0" noProof="0" dirty="0" err="1">
                      <a:ln>
                        <a:noFill/>
                      </a:ln>
                      <a:solidFill>
                        <a:srgbClr val="000000"/>
                      </a:solidFill>
                      <a:effectLst/>
                      <a:uLnTx/>
                      <a:uFillTx/>
                      <a:latin typeface="Arial"/>
                      <a:cs typeface="Arial"/>
                      <a:sym typeface="Arial"/>
                    </a:rPr>
                    <a:t>X</a:t>
                  </a:r>
                  <a:r>
                    <a:rPr kumimoji="0" lang="en-US" sz="1400" b="0" i="0" u="none" strike="noStrike" kern="0" cap="none" spc="0" normalizeH="0" baseline="-25000" noProof="0" dirty="0" err="1">
                      <a:ln>
                        <a:noFill/>
                      </a:ln>
                      <a:solidFill>
                        <a:srgbClr val="000000"/>
                      </a:solidFill>
                      <a:effectLst/>
                      <a:uLnTx/>
                      <a:uFillTx/>
                      <a:latin typeface="Arial"/>
                      <a:cs typeface="Arial"/>
                      <a:sym typeface="Arial"/>
                    </a:rPr>
                    <a:t>i</a:t>
                  </a:r>
                  <a:r>
                    <a:rPr kumimoji="0" lang="en-US" sz="1400" b="0" i="0" u="none" strike="noStrike" kern="0" cap="none" spc="0" normalizeH="0" baseline="0" noProof="0" dirty="0" err="1">
                      <a:ln>
                        <a:noFill/>
                      </a:ln>
                      <a:solidFill>
                        <a:srgbClr val="000000"/>
                      </a:solidFill>
                      <a:effectLst/>
                      <a:uLnTx/>
                      <a:uFillTx/>
                      <a:latin typeface="Arial"/>
                      <a:cs typeface="Arial"/>
                      <a:sym typeface="Arial"/>
                    </a:rPr>
                    <a:t>,Y</a:t>
                  </a:r>
                  <a:r>
                    <a:rPr kumimoji="0" lang="en-US" sz="1400" b="0" i="0" u="none" strike="noStrike" kern="0" cap="none" spc="0" normalizeH="0" baseline="-25000" noProof="0" dirty="0" err="1">
                      <a:ln>
                        <a:noFill/>
                      </a:ln>
                      <a:solidFill>
                        <a:srgbClr val="000000"/>
                      </a:solidFill>
                      <a:effectLst/>
                      <a:uLnTx/>
                      <a:uFillTx/>
                      <a:latin typeface="Arial"/>
                      <a:cs typeface="Arial"/>
                      <a:sym typeface="Arial"/>
                    </a:rPr>
                    <a:t>i</a:t>
                  </a:r>
                  <a:r>
                    <a:rPr kumimoji="0" lang="en-US" sz="1400" b="0" i="0" u="none" strike="noStrike" kern="0" cap="none" spc="0" normalizeH="0" baseline="0" noProof="0" dirty="0">
                      <a:ln>
                        <a:noFill/>
                      </a:ln>
                      <a:solidFill>
                        <a:srgbClr val="000000"/>
                      </a:solidFill>
                      <a:effectLst/>
                      <a:uLnTx/>
                      <a:uFillTx/>
                      <a:latin typeface="Arial"/>
                      <a:cs typeface="Arial"/>
                      <a:sym typeface="Arial"/>
                    </a:rPr>
                    <a:t>)</a:t>
                  </a:r>
                  <a:endParaRPr kumimoji="0" lang="en-IN"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7" name="Straight Arrow Connector 26">
                  <a:extLst>
                    <a:ext uri="{FF2B5EF4-FFF2-40B4-BE49-F238E27FC236}">
                      <a16:creationId xmlns:a16="http://schemas.microsoft.com/office/drawing/2014/main" id="{96A3C43E-DE64-4AFD-98BD-582B98B367CC}"/>
                    </a:ext>
                  </a:extLst>
                </p:cNvPr>
                <p:cNvCxnSpPr>
                  <a:cxnSpLocks/>
                </p:cNvCxnSpPr>
                <p:nvPr/>
              </p:nvCxnSpPr>
              <p:spPr>
                <a:xfrm>
                  <a:off x="8185913" y="1700928"/>
                  <a:ext cx="0" cy="52985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4B1B670-A19F-4E04-A844-7FC34156853E}"/>
                    </a:ext>
                  </a:extLst>
                </p:cNvPr>
                <p:cNvCxnSpPr>
                  <a:cxnSpLocks/>
                </p:cNvCxnSpPr>
                <p:nvPr/>
              </p:nvCxnSpPr>
              <p:spPr>
                <a:xfrm flipH="1">
                  <a:off x="9031817" y="2906733"/>
                  <a:ext cx="65286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3A70A5F3-6978-490D-99F5-D2844F968ED1}"/>
                    </a:ext>
                  </a:extLst>
                </p:cNvPr>
                <p:cNvSpPr txBox="1"/>
                <p:nvPr/>
              </p:nvSpPr>
              <p:spPr>
                <a:xfrm>
                  <a:off x="9151789" y="2912912"/>
                  <a:ext cx="74251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Std (X)</a:t>
                  </a:r>
                  <a:endParaRPr kumimoji="0" lang="en-IN"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30" name="Connector: Curved 29">
                  <a:extLst>
                    <a:ext uri="{FF2B5EF4-FFF2-40B4-BE49-F238E27FC236}">
                      <a16:creationId xmlns:a16="http://schemas.microsoft.com/office/drawing/2014/main" id="{99F56BBC-96F1-49C9-B4E2-4E7842B35BC6}"/>
                    </a:ext>
                  </a:extLst>
                </p:cNvPr>
                <p:cNvCxnSpPr>
                  <a:cxnSpLocks/>
                </p:cNvCxnSpPr>
                <p:nvPr/>
              </p:nvCxnSpPr>
              <p:spPr>
                <a:xfrm rot="16200000" flipH="1">
                  <a:off x="9958712" y="1610502"/>
                  <a:ext cx="712745" cy="18085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8427101-7A87-4B1E-9C51-55B2E4D5FC21}"/>
                    </a:ext>
                  </a:extLst>
                </p:cNvPr>
                <p:cNvSpPr txBox="1"/>
                <p:nvPr/>
              </p:nvSpPr>
              <p:spPr>
                <a:xfrm>
                  <a:off x="9929706" y="1095564"/>
                  <a:ext cx="1100877" cy="2141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l-GR" sz="1800" b="0" i="0" u="none" strike="noStrike" kern="0" cap="none" spc="0" normalizeH="0" baseline="0" noProof="0" dirty="0">
                      <a:ln>
                        <a:noFill/>
                      </a:ln>
                      <a:solidFill>
                        <a:srgbClr val="000000"/>
                      </a:solidFill>
                      <a:effectLst/>
                      <a:uLnTx/>
                      <a:uFillTx/>
                      <a:latin typeface="Arial"/>
                      <a:cs typeface="Arial"/>
                      <a:sym typeface="Arial"/>
                    </a:rPr>
                    <a:t>Σ</a:t>
                  </a:r>
                  <a:r>
                    <a:rPr kumimoji="0" lang="en-US" sz="1800" b="0" i="0" u="none" strike="noStrike" kern="0" cap="none" spc="0" normalizeH="0" baseline="0" noProof="0" dirty="0">
                      <a:ln>
                        <a:noFill/>
                      </a:ln>
                      <a:solidFill>
                        <a:srgbClr val="000000"/>
                      </a:solidFill>
                      <a:effectLst/>
                      <a:uLnTx/>
                      <a:uFillTx/>
                      <a:latin typeface="Arial"/>
                      <a:cs typeface="Arial"/>
                      <a:sym typeface="Arial"/>
                    </a:rPr>
                    <a:t> Area(</a:t>
                  </a:r>
                  <a:r>
                    <a:rPr kumimoji="0" lang="en-US" sz="1400" b="0" i="0" u="none" strike="noStrike" kern="0" cap="none" spc="0" normalizeH="0" baseline="0" noProof="0" dirty="0">
                      <a:ln>
                        <a:noFill/>
                      </a:ln>
                      <a:solidFill>
                        <a:srgbClr val="000000"/>
                      </a:solidFill>
                      <a:effectLst/>
                      <a:uLnTx/>
                      <a:uFillTx/>
                      <a:latin typeface="Arial"/>
                      <a:cs typeface="Arial"/>
                      <a:sym typeface="Arial"/>
                    </a:rPr>
                    <a:t>Rectangles)</a:t>
                  </a:r>
                  <a:endParaRPr kumimoji="0" lang="en-IN" sz="1400" b="0" i="0" u="none" strike="noStrike" kern="0" cap="none" spc="0" normalizeH="0" baseline="0" noProof="0" dirty="0">
                    <a:ln>
                      <a:noFill/>
                    </a:ln>
                    <a:solidFill>
                      <a:srgbClr val="000000"/>
                    </a:solidFill>
                    <a:effectLst/>
                    <a:uLnTx/>
                    <a:uFillTx/>
                    <a:latin typeface="Arial"/>
                    <a:cs typeface="Arial"/>
                    <a:sym typeface="Arial"/>
                  </a:endParaRPr>
                </a:p>
              </p:txBody>
            </p:sp>
          </p:grpSp>
          <p:sp>
            <p:nvSpPr>
              <p:cNvPr id="41" name="Rectangle 40">
                <a:extLst>
                  <a:ext uri="{FF2B5EF4-FFF2-40B4-BE49-F238E27FC236}">
                    <a16:creationId xmlns:a16="http://schemas.microsoft.com/office/drawing/2014/main" id="{50262C7C-BC86-42F5-8082-CB53E76D8D3D}"/>
                  </a:ext>
                </a:extLst>
              </p:cNvPr>
              <p:cNvSpPr/>
              <p:nvPr/>
            </p:nvSpPr>
            <p:spPr>
              <a:xfrm>
                <a:off x="3977121" y="3615176"/>
                <a:ext cx="737721" cy="530744"/>
              </a:xfrm>
              <a:prstGeom prst="rect">
                <a:avLst/>
              </a:prstGeom>
              <a:solidFill>
                <a:srgbClr val="FF0000">
                  <a:alpha val="1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42" name="Rectangle 41">
                <a:extLst>
                  <a:ext uri="{FF2B5EF4-FFF2-40B4-BE49-F238E27FC236}">
                    <a16:creationId xmlns:a16="http://schemas.microsoft.com/office/drawing/2014/main" id="{62EC95E2-F325-48AC-9668-C30DEBA72A8B}"/>
                  </a:ext>
                </a:extLst>
              </p:cNvPr>
              <p:cNvSpPr/>
              <p:nvPr/>
            </p:nvSpPr>
            <p:spPr>
              <a:xfrm>
                <a:off x="4377793" y="3618112"/>
                <a:ext cx="311690" cy="814699"/>
              </a:xfrm>
              <a:prstGeom prst="rect">
                <a:avLst/>
              </a:prstGeom>
              <a:solidFill>
                <a:srgbClr val="FF0000">
                  <a:alpha val="1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43" name="Rectangle 42">
                <a:extLst>
                  <a:ext uri="{FF2B5EF4-FFF2-40B4-BE49-F238E27FC236}">
                    <a16:creationId xmlns:a16="http://schemas.microsoft.com/office/drawing/2014/main" id="{3F780D51-88DF-4955-9507-6862087E372C}"/>
                  </a:ext>
                </a:extLst>
              </p:cNvPr>
              <p:cNvSpPr/>
              <p:nvPr/>
            </p:nvSpPr>
            <p:spPr>
              <a:xfrm>
                <a:off x="4707430" y="3075591"/>
                <a:ext cx="415694" cy="530744"/>
              </a:xfrm>
              <a:prstGeom prst="rect">
                <a:avLst/>
              </a:prstGeom>
              <a:solidFill>
                <a:srgbClr val="FF0000">
                  <a:alpha val="1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44" name="Rectangle 43">
                <a:extLst>
                  <a:ext uri="{FF2B5EF4-FFF2-40B4-BE49-F238E27FC236}">
                    <a16:creationId xmlns:a16="http://schemas.microsoft.com/office/drawing/2014/main" id="{3CCDDD8A-37B6-4616-A96E-ABC294679092}"/>
                  </a:ext>
                </a:extLst>
              </p:cNvPr>
              <p:cNvSpPr/>
              <p:nvPr/>
            </p:nvSpPr>
            <p:spPr>
              <a:xfrm>
                <a:off x="4699408" y="3638727"/>
                <a:ext cx="280324" cy="336545"/>
              </a:xfrm>
              <a:prstGeom prst="rect">
                <a:avLst/>
              </a:prstGeom>
              <a:solidFill>
                <a:schemeClr val="accent5">
                  <a:lumMod val="75000"/>
                  <a:alpha val="1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45" name="Rectangle 44">
                <a:extLst>
                  <a:ext uri="{FF2B5EF4-FFF2-40B4-BE49-F238E27FC236}">
                    <a16:creationId xmlns:a16="http://schemas.microsoft.com/office/drawing/2014/main" id="{C17CE793-6A40-4882-B3D9-F6D69EE71A6A}"/>
                  </a:ext>
                </a:extLst>
              </p:cNvPr>
              <p:cNvSpPr/>
              <p:nvPr/>
            </p:nvSpPr>
            <p:spPr>
              <a:xfrm>
                <a:off x="4723391" y="3624508"/>
                <a:ext cx="697420" cy="169276"/>
              </a:xfrm>
              <a:prstGeom prst="rect">
                <a:avLst/>
              </a:prstGeom>
              <a:solidFill>
                <a:schemeClr val="accent5">
                  <a:lumMod val="75000"/>
                  <a:alpha val="1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46" name="Flowchart: Connector 45">
                <a:extLst>
                  <a:ext uri="{FF2B5EF4-FFF2-40B4-BE49-F238E27FC236}">
                    <a16:creationId xmlns:a16="http://schemas.microsoft.com/office/drawing/2014/main" id="{BEDF2228-8DF5-463B-AEE6-DE0272BF668B}"/>
                  </a:ext>
                </a:extLst>
              </p:cNvPr>
              <p:cNvSpPr/>
              <p:nvPr/>
            </p:nvSpPr>
            <p:spPr>
              <a:xfrm>
                <a:off x="4151589" y="2941148"/>
                <a:ext cx="176645" cy="1585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47" name="Rectangle 46">
                <a:extLst>
                  <a:ext uri="{FF2B5EF4-FFF2-40B4-BE49-F238E27FC236}">
                    <a16:creationId xmlns:a16="http://schemas.microsoft.com/office/drawing/2014/main" id="{EEAC092A-4A0F-4968-92DF-EE487ECC8743}"/>
                  </a:ext>
                </a:extLst>
              </p:cNvPr>
              <p:cNvSpPr/>
              <p:nvPr/>
            </p:nvSpPr>
            <p:spPr>
              <a:xfrm>
                <a:off x="4243194" y="3055982"/>
                <a:ext cx="479643" cy="572635"/>
              </a:xfrm>
              <a:prstGeom prst="rect">
                <a:avLst/>
              </a:prstGeom>
              <a:solidFill>
                <a:schemeClr val="accent5">
                  <a:lumMod val="75000"/>
                  <a:alpha val="1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grpSp>
        <p:sp>
          <p:nvSpPr>
            <p:cNvPr id="53" name="Rectangle 52">
              <a:extLst>
                <a:ext uri="{FF2B5EF4-FFF2-40B4-BE49-F238E27FC236}">
                  <a16:creationId xmlns:a16="http://schemas.microsoft.com/office/drawing/2014/main" id="{192F1885-EBF5-41C4-9279-B1D7945FDE07}"/>
                </a:ext>
              </a:extLst>
            </p:cNvPr>
            <p:cNvSpPr/>
            <p:nvPr/>
          </p:nvSpPr>
          <p:spPr>
            <a:xfrm>
              <a:off x="8446584" y="2267574"/>
              <a:ext cx="736917" cy="942789"/>
            </a:xfrm>
            <a:prstGeom prst="rect">
              <a:avLst/>
            </a:prstGeom>
            <a:no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54" name="TextBox 53">
              <a:extLst>
                <a:ext uri="{FF2B5EF4-FFF2-40B4-BE49-F238E27FC236}">
                  <a16:creationId xmlns:a16="http://schemas.microsoft.com/office/drawing/2014/main" id="{43C91317-9120-4832-BA29-7EF89F3A7FB7}"/>
                </a:ext>
              </a:extLst>
            </p:cNvPr>
            <p:cNvSpPr txBox="1"/>
            <p:nvPr/>
          </p:nvSpPr>
          <p:spPr>
            <a:xfrm>
              <a:off x="8712196" y="3146773"/>
              <a:ext cx="54053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err="1">
                  <a:ln>
                    <a:noFill/>
                  </a:ln>
                  <a:solidFill>
                    <a:srgbClr val="00B050"/>
                  </a:solidFill>
                  <a:effectLst/>
                  <a:uLnTx/>
                  <a:uFillTx/>
                  <a:latin typeface="Arial"/>
                  <a:cs typeface="Arial"/>
                  <a:sym typeface="Arial"/>
                </a:rPr>
                <a:t>Std</a:t>
              </a:r>
              <a:r>
                <a:rPr kumimoji="0" lang="en-US" sz="1400" b="1" i="0" u="none" strike="noStrike" kern="0" cap="none" spc="0" normalizeH="0" baseline="-25000" noProof="0" dirty="0" err="1">
                  <a:ln>
                    <a:noFill/>
                  </a:ln>
                  <a:solidFill>
                    <a:srgbClr val="00B050"/>
                  </a:solidFill>
                  <a:effectLst/>
                  <a:uLnTx/>
                  <a:uFillTx/>
                  <a:latin typeface="Arial"/>
                  <a:cs typeface="Arial"/>
                  <a:sym typeface="Arial"/>
                </a:rPr>
                <a:t>x</a:t>
              </a:r>
              <a:endParaRPr kumimoji="0" lang="en-IN" sz="1400" b="1" i="0" u="none" strike="noStrike" kern="0" cap="none" spc="0" normalizeH="0" baseline="-25000" noProof="0" dirty="0">
                <a:ln>
                  <a:noFill/>
                </a:ln>
                <a:solidFill>
                  <a:srgbClr val="00B050"/>
                </a:solidFill>
                <a:effectLst/>
                <a:uLnTx/>
                <a:uFillTx/>
                <a:latin typeface="Arial"/>
                <a:cs typeface="Arial"/>
                <a:sym typeface="Arial"/>
              </a:endParaRPr>
            </a:p>
          </p:txBody>
        </p:sp>
        <p:sp>
          <p:nvSpPr>
            <p:cNvPr id="55" name="TextBox 54">
              <a:extLst>
                <a:ext uri="{FF2B5EF4-FFF2-40B4-BE49-F238E27FC236}">
                  <a16:creationId xmlns:a16="http://schemas.microsoft.com/office/drawing/2014/main" id="{1F1461A8-7B9F-4115-BF7A-64F0C15D56E1}"/>
                </a:ext>
              </a:extLst>
            </p:cNvPr>
            <p:cNvSpPr txBox="1"/>
            <p:nvPr/>
          </p:nvSpPr>
          <p:spPr>
            <a:xfrm>
              <a:off x="7976092" y="2406492"/>
              <a:ext cx="54053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err="1">
                  <a:ln>
                    <a:noFill/>
                  </a:ln>
                  <a:solidFill>
                    <a:srgbClr val="00B050"/>
                  </a:solidFill>
                  <a:effectLst/>
                  <a:uLnTx/>
                  <a:uFillTx/>
                  <a:latin typeface="Arial"/>
                  <a:cs typeface="Arial"/>
                  <a:sym typeface="Arial"/>
                </a:rPr>
                <a:t>Std</a:t>
              </a:r>
              <a:r>
                <a:rPr kumimoji="0" lang="en-US" sz="1400" b="1" i="0" u="none" strike="noStrike" kern="0" cap="none" spc="0" normalizeH="0" baseline="-25000" noProof="0" dirty="0" err="1">
                  <a:ln>
                    <a:noFill/>
                  </a:ln>
                  <a:solidFill>
                    <a:srgbClr val="00B050"/>
                  </a:solidFill>
                  <a:effectLst/>
                  <a:uLnTx/>
                  <a:uFillTx/>
                  <a:latin typeface="Arial"/>
                  <a:cs typeface="Arial"/>
                  <a:sym typeface="Arial"/>
                </a:rPr>
                <a:t>y</a:t>
              </a:r>
              <a:endParaRPr kumimoji="0" lang="en-IN" sz="1400" b="1" i="0" u="none" strike="noStrike" kern="0" cap="none" spc="0" normalizeH="0" baseline="-25000" noProof="0" dirty="0">
                <a:ln>
                  <a:noFill/>
                </a:ln>
                <a:solidFill>
                  <a:srgbClr val="00B050"/>
                </a:solidFill>
                <a:effectLst/>
                <a:uLnTx/>
                <a:uFillTx/>
                <a:latin typeface="Arial"/>
                <a:cs typeface="Arial"/>
                <a:sym typeface="Arial"/>
              </a:endParaRPr>
            </a:p>
          </p:txBody>
        </p:sp>
        <p:sp>
          <p:nvSpPr>
            <p:cNvPr id="131" name="TextBox 130">
              <a:extLst>
                <a:ext uri="{FF2B5EF4-FFF2-40B4-BE49-F238E27FC236}">
                  <a16:creationId xmlns:a16="http://schemas.microsoft.com/office/drawing/2014/main" id="{60C392BE-C79D-4E07-8BA3-3E954D32B776}"/>
                </a:ext>
              </a:extLst>
            </p:cNvPr>
            <p:cNvSpPr txBox="1"/>
            <p:nvPr/>
          </p:nvSpPr>
          <p:spPr>
            <a:xfrm>
              <a:off x="6041847" y="2474780"/>
              <a:ext cx="74251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Std (Y)</a:t>
              </a:r>
              <a:endParaRPr kumimoji="0" lang="en-IN" sz="1400" b="0" i="0" u="none" strike="noStrike" kern="0" cap="none" spc="0" normalizeH="0" baseline="0" noProof="0" dirty="0">
                <a:ln>
                  <a:noFill/>
                </a:ln>
                <a:solidFill>
                  <a:srgbClr val="000000"/>
                </a:solidFill>
                <a:effectLst/>
                <a:uLnTx/>
                <a:uFillTx/>
                <a:latin typeface="Arial"/>
                <a:cs typeface="Arial"/>
                <a:sym typeface="Arial"/>
              </a:endParaRPr>
            </a:p>
          </p:txBody>
        </p:sp>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A617A26E-5D98-4BB7-97AF-AE312BDC48A6}"/>
                    </a:ext>
                  </a:extLst>
                </p:cNvPr>
                <p:cNvSpPr txBox="1"/>
                <p:nvPr/>
              </p:nvSpPr>
              <p:spPr>
                <a:xfrm>
                  <a:off x="7978679" y="5957650"/>
                  <a:ext cx="3105915" cy="68069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1" u="none" strike="noStrike" kern="0" cap="none" spc="0" normalizeH="0" baseline="0" noProof="0" dirty="0" err="1">
                      <a:ln>
                        <a:noFill/>
                      </a:ln>
                      <a:solidFill>
                        <a:srgbClr val="000000"/>
                      </a:solidFill>
                      <a:effectLst/>
                      <a:uLnTx/>
                      <a:uFillTx/>
                      <a:latin typeface="Arial"/>
                      <a:ea typeface="+mn-ea"/>
                      <a:cs typeface="+mn-cs"/>
                      <a:sym typeface="Arial"/>
                    </a:rPr>
                    <a:t>r</a:t>
                  </a:r>
                  <a:r>
                    <a:rPr kumimoji="0" lang="en-US" sz="1600" b="0" i="1" u="none" strike="noStrike" kern="0" cap="none" spc="0" normalizeH="0" baseline="-25000" noProof="0" dirty="0" err="1">
                      <a:ln>
                        <a:noFill/>
                      </a:ln>
                      <a:solidFill>
                        <a:srgbClr val="000000"/>
                      </a:solidFill>
                      <a:effectLst/>
                      <a:uLnTx/>
                      <a:uFillTx/>
                      <a:latin typeface="Arial"/>
                      <a:ea typeface="+mn-ea"/>
                      <a:cs typeface="+mn-cs"/>
                      <a:sym typeface="Arial"/>
                    </a:rPr>
                    <a:t>xy</a:t>
                  </a:r>
                  <a:r>
                    <a:rPr kumimoji="0" lang="en-US" sz="1600" b="0" i="1" u="none" strike="noStrike" kern="0" cap="none" spc="0" normalizeH="0" baseline="0" noProof="0" dirty="0">
                      <a:ln>
                        <a:noFill/>
                      </a:ln>
                      <a:solidFill>
                        <a:srgbClr val="000000"/>
                      </a:solidFill>
                      <a:effectLst/>
                      <a:uLnTx/>
                      <a:uFillTx/>
                      <a:latin typeface="Arial"/>
                      <a:ea typeface="+mn-ea"/>
                      <a:cs typeface="+mn-cs"/>
                      <a:sym typeface="Arial"/>
                    </a:rPr>
                    <a:t>=</a:t>
                  </a:r>
                  <a:r>
                    <a:rPr kumimoji="0" lang="en-US" sz="1600" b="0" i="1" u="none" strike="noStrike" kern="0" cap="none" spc="0" normalizeH="0" baseline="0" noProof="0" dirty="0" err="1">
                      <a:ln>
                        <a:noFill/>
                      </a:ln>
                      <a:solidFill>
                        <a:srgbClr val="000000"/>
                      </a:solidFill>
                      <a:effectLst/>
                      <a:uLnTx/>
                      <a:uFillTx/>
                      <a:latin typeface="Arial"/>
                      <a:ea typeface="+mn-ea"/>
                      <a:cs typeface="+mn-cs"/>
                      <a:sym typeface="Arial"/>
                    </a:rPr>
                    <a:t>Corr</a:t>
                  </a:r>
                  <a:r>
                    <a:rPr kumimoji="0" lang="en-US" sz="1600" b="0" i="1" u="none" strike="noStrike" kern="0" cap="none" spc="0" normalizeH="0" baseline="0" noProof="0" dirty="0">
                      <a:ln>
                        <a:noFill/>
                      </a:ln>
                      <a:solidFill>
                        <a:srgbClr val="000000"/>
                      </a:solidFill>
                      <a:effectLst/>
                      <a:uLnTx/>
                      <a:uFillTx/>
                      <a:latin typeface="Arial"/>
                      <a:ea typeface="+mn-ea"/>
                      <a:cs typeface="+mn-cs"/>
                      <a:sym typeface="Arial"/>
                    </a:rPr>
                    <a:t>(X,Y) </a:t>
                  </a:r>
                  <a:r>
                    <a:rPr kumimoji="0" lang="en-US" sz="1800" b="0" i="0" u="none" strike="noStrike" kern="0" cap="none" spc="0" normalizeH="0" baseline="0" noProof="0" dirty="0">
                      <a:ln>
                        <a:noFill/>
                      </a:ln>
                      <a:solidFill>
                        <a:srgbClr val="000000"/>
                      </a:solidFill>
                      <a:effectLst/>
                      <a:uLnTx/>
                      <a:uFillTx/>
                      <a:latin typeface="Arial"/>
                      <a:ea typeface="+mn-ea"/>
                      <a:cs typeface="+mn-cs"/>
                      <a:sym typeface="Arial"/>
                    </a:rPr>
                    <a:t>=</a:t>
                  </a:r>
                  <a14:m>
                    <m:oMath xmlns:m="http://schemas.openxmlformats.org/officeDocument/2006/math">
                      <m:f>
                        <m:fPr>
                          <m:ctrlP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Arial"/>
                            </a:rPr>
                          </m:ctrlPr>
                        </m:fPr>
                        <m:num>
                          <m: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Arial"/>
                            </a:rPr>
                            <m:t>𝐶𝑜𝑣</m:t>
                          </m:r>
                          <m: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Arial"/>
                            </a:rPr>
                            <m:t> (</m:t>
                          </m:r>
                          <m: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Arial"/>
                            </a:rPr>
                            <m:t>𝑋</m:t>
                          </m:r>
                          <m: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Arial"/>
                            </a:rPr>
                            <m:t>,</m:t>
                          </m:r>
                          <m: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Arial"/>
                            </a:rPr>
                            <m:t>𝑌</m:t>
                          </m:r>
                          <m: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Arial"/>
                            </a:rPr>
                            <m:t>)</m:t>
                          </m:r>
                        </m:num>
                        <m:den>
                          <m: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Arial"/>
                            </a:rPr>
                            <m:t>𝑆𝑡𝑑</m:t>
                          </m:r>
                          <m:d>
                            <m:dPr>
                              <m:ctrlP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Arial"/>
                                </a:rPr>
                              </m:ctrlPr>
                            </m:dPr>
                            <m:e>
                              <m: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Arial"/>
                                </a:rPr>
                                <m:t>𝑋</m:t>
                              </m:r>
                            </m:e>
                          </m:d>
                          <m: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Arial"/>
                            </a:rPr>
                            <m:t>∗</m:t>
                          </m:r>
                          <m: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Arial"/>
                            </a:rPr>
                            <m:t>𝑆𝑡𝑑</m:t>
                          </m:r>
                          <m: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Arial"/>
                            </a:rPr>
                            <m:t>(</m:t>
                          </m:r>
                          <m: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Arial"/>
                            </a:rPr>
                            <m:t>𝑌</m:t>
                          </m:r>
                          <m: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Arial"/>
                            </a:rPr>
                            <m:t>)</m:t>
                          </m:r>
                        </m:den>
                      </m:f>
                    </m:oMath>
                  </a14:m>
                  <a:endParaRPr kumimoji="0" lang="en-US" sz="1800" b="0" i="0" u="none" strike="noStrike" kern="0" cap="none" spc="0" normalizeH="0" baseline="0" noProof="0" dirty="0">
                    <a:ln>
                      <a:noFill/>
                    </a:ln>
                    <a:solidFill>
                      <a:srgbClr val="000000"/>
                    </a:solidFill>
                    <a:effectLst/>
                    <a:uLnTx/>
                    <a:uFillTx/>
                    <a:latin typeface="Arial"/>
                    <a:ea typeface="+mn-ea"/>
                    <a:cs typeface="+mn-cs"/>
                    <a:sym typeface="Arial"/>
                  </a:endParaRPr>
                </a:p>
              </p:txBody>
            </p:sp>
          </mc:Choice>
          <mc:Fallback xmlns="">
            <p:sp>
              <p:nvSpPr>
                <p:cNvPr id="141" name="TextBox 140">
                  <a:extLst>
                    <a:ext uri="{FF2B5EF4-FFF2-40B4-BE49-F238E27FC236}">
                      <a16:creationId xmlns:a16="http://schemas.microsoft.com/office/drawing/2014/main" id="{A617A26E-5D98-4BB7-97AF-AE312BDC48A6}"/>
                    </a:ext>
                  </a:extLst>
                </p:cNvPr>
                <p:cNvSpPr txBox="1">
                  <a:spLocks noRot="1" noChangeAspect="1" noMove="1" noResize="1" noEditPoints="1" noAdjustHandles="1" noChangeArrowheads="1" noChangeShapeType="1" noTextEdit="1"/>
                </p:cNvSpPr>
                <p:nvPr/>
              </p:nvSpPr>
              <p:spPr>
                <a:xfrm>
                  <a:off x="7978679" y="5957650"/>
                  <a:ext cx="3105915" cy="680699"/>
                </a:xfrm>
                <a:prstGeom prst="rect">
                  <a:avLst/>
                </a:prstGeom>
                <a:blipFill>
                  <a:blip r:embed="rId2"/>
                  <a:stretch>
                    <a:fillRect l="-780"/>
                  </a:stretch>
                </a:blipFill>
              </p:spPr>
              <p:txBody>
                <a:bodyPr/>
                <a:lstStyle/>
                <a:p>
                  <a:r>
                    <a:rPr lang="en-IN">
                      <a:noFill/>
                    </a:rPr>
                    <a:t> </a:t>
                  </a:r>
                </a:p>
              </p:txBody>
            </p:sp>
          </mc:Fallback>
        </mc:AlternateContent>
        <p:grpSp>
          <p:nvGrpSpPr>
            <p:cNvPr id="142" name="Group 141">
              <a:extLst>
                <a:ext uri="{FF2B5EF4-FFF2-40B4-BE49-F238E27FC236}">
                  <a16:creationId xmlns:a16="http://schemas.microsoft.com/office/drawing/2014/main" id="{D02F7694-6C1F-402E-A069-92DE524555A3}"/>
                </a:ext>
              </a:extLst>
            </p:cNvPr>
            <p:cNvGrpSpPr/>
            <p:nvPr/>
          </p:nvGrpSpPr>
          <p:grpSpPr>
            <a:xfrm>
              <a:off x="7460186" y="4796345"/>
              <a:ext cx="3044551" cy="688394"/>
              <a:chOff x="7773548" y="4991127"/>
              <a:chExt cx="3044551" cy="688394"/>
            </a:xfrm>
          </p:grpSpPr>
          <mc:AlternateContent xmlns:mc="http://schemas.openxmlformats.org/markup-compatibility/2006" xmlns:a14="http://schemas.microsoft.com/office/drawing/2010/main">
            <mc:Choice Requires="a14">
              <p:sp>
                <p:nvSpPr>
                  <p:cNvPr id="143" name="TextBox 142">
                    <a:extLst>
                      <a:ext uri="{FF2B5EF4-FFF2-40B4-BE49-F238E27FC236}">
                        <a16:creationId xmlns:a16="http://schemas.microsoft.com/office/drawing/2014/main" id="{28DB6C92-B8F1-44BC-AD8F-96BBDF5992D0}"/>
                      </a:ext>
                    </a:extLst>
                  </p:cNvPr>
                  <p:cNvSpPr txBox="1"/>
                  <p:nvPr/>
                </p:nvSpPr>
                <p:spPr>
                  <a:xfrm>
                    <a:off x="7773548" y="4991127"/>
                    <a:ext cx="3044551" cy="68839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1" u="none" strike="noStrike" kern="0" cap="none" spc="0" normalizeH="0" baseline="0" noProof="0" dirty="0" err="1">
                        <a:ln>
                          <a:noFill/>
                        </a:ln>
                        <a:solidFill>
                          <a:srgbClr val="000000"/>
                        </a:solidFill>
                        <a:effectLst/>
                        <a:uLnTx/>
                        <a:uFillTx/>
                        <a:latin typeface="Arial"/>
                        <a:ea typeface="+mn-ea"/>
                        <a:cs typeface="+mn-cs"/>
                        <a:sym typeface="Arial"/>
                      </a:rPr>
                      <a:t>Cov</a:t>
                    </a:r>
                    <a:r>
                      <a:rPr kumimoji="0" lang="en-US" sz="1600" b="0" i="1" u="none" strike="noStrike" kern="0" cap="none" spc="0" normalizeH="0" baseline="0" noProof="0" dirty="0">
                        <a:ln>
                          <a:noFill/>
                        </a:ln>
                        <a:solidFill>
                          <a:srgbClr val="000000"/>
                        </a:solidFill>
                        <a:effectLst/>
                        <a:uLnTx/>
                        <a:uFillTx/>
                        <a:latin typeface="Arial"/>
                        <a:ea typeface="+mn-ea"/>
                        <a:cs typeface="+mn-cs"/>
                        <a:sym typeface="Arial"/>
                      </a:rPr>
                      <a:t>(X,Y) </a:t>
                    </a:r>
                    <a:r>
                      <a:rPr kumimoji="0" lang="en-US" sz="1800" b="0" i="0" u="none" strike="noStrike" kern="0" cap="none" spc="0" normalizeH="0" baseline="0" noProof="0" dirty="0">
                        <a:ln>
                          <a:noFill/>
                        </a:ln>
                        <a:solidFill>
                          <a:srgbClr val="000000"/>
                        </a:solidFill>
                        <a:effectLst/>
                        <a:uLnTx/>
                        <a:uFillTx/>
                        <a:latin typeface="Arial"/>
                        <a:ea typeface="+mn-ea"/>
                        <a:cs typeface="+mn-cs"/>
                        <a:sym typeface="Arial"/>
                      </a:rPr>
                      <a:t>=</a:t>
                    </a:r>
                    <a14:m>
                      <m:oMath xmlns:m="http://schemas.openxmlformats.org/officeDocument/2006/math">
                        <m:f>
                          <m:fPr>
                            <m:ctrlP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Arial"/>
                              </a:rPr>
                            </m:ctrlPr>
                          </m:fPr>
                          <m:num>
                            <m:nary>
                              <m:naryPr>
                                <m:chr m:val="∑"/>
                                <m:supHide m:val="on"/>
                                <m:ctrlP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Arial"/>
                                  </a:rPr>
                                </m:ctrlPr>
                              </m:naryPr>
                              <m:sub>
                                <m:r>
                                  <m:rPr>
                                    <m:brk m:alnAt="7"/>
                                  </m:rP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Arial"/>
                                  </a:rPr>
                                  <m:t>𝑁</m:t>
                                </m:r>
                              </m:sub>
                              <m:sup/>
                              <m:e>
                                <m: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Arial"/>
                                  </a:rPr>
                                  <m:t> (</m:t>
                                </m:r>
                                <m: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Arial"/>
                                  </a:rPr>
                                  <m:t>𝑋𝑖</m:t>
                                </m:r>
                                <m: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Arial"/>
                                  </a:rPr>
                                  <m:t>−</m:t>
                                </m:r>
                                <m: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Arial"/>
                                  </a:rPr>
                                  <m:t>𝑋</m:t>
                                </m:r>
                              </m:e>
                            </m:nary>
                            <m:r>
                              <a:rPr kumimoji="0" lang="en-US" sz="2400" b="0" i="1" u="none" strike="noStrike" kern="0" cap="none" spc="0" normalizeH="0" baseline="0" noProof="0">
                                <a:ln>
                                  <a:noFill/>
                                </a:ln>
                                <a:solidFill>
                                  <a:srgbClr val="000000"/>
                                </a:solidFill>
                                <a:effectLst/>
                                <a:uLnTx/>
                                <a:uFillTx/>
                                <a:latin typeface="Cambria Math" panose="02040503050406030204" pitchFamily="18" charset="0"/>
                                <a:ea typeface="+mn-ea"/>
                                <a:cs typeface="+mn-cs"/>
                                <a:sym typeface="Arial"/>
                              </a:rPr>
                              <m:t>)(</m:t>
                            </m:r>
                            <m: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Arial"/>
                              </a:rPr>
                              <m:t>𝑌</m:t>
                            </m:r>
                            <m:r>
                              <a:rPr kumimoji="0" lang="en-US" sz="2400" b="0" i="1" u="none" strike="noStrike" kern="0" cap="none" spc="0" normalizeH="0" baseline="-25000" noProof="0">
                                <a:ln>
                                  <a:noFill/>
                                </a:ln>
                                <a:solidFill>
                                  <a:srgbClr val="000000"/>
                                </a:solidFill>
                                <a:effectLst/>
                                <a:uLnTx/>
                                <a:uFillTx/>
                                <a:latin typeface="Cambria Math" panose="02040503050406030204" pitchFamily="18" charset="0"/>
                                <a:ea typeface="+mn-ea"/>
                                <a:cs typeface="+mn-cs"/>
                                <a:sym typeface="Arial"/>
                              </a:rPr>
                              <m:t>𝑖</m:t>
                            </m:r>
                            <m:r>
                              <a:rPr kumimoji="0" lang="en-US" sz="2400" b="0" i="1" u="none" strike="noStrike" kern="0" cap="none" spc="0" normalizeH="0" baseline="0" noProof="0">
                                <a:ln>
                                  <a:noFill/>
                                </a:ln>
                                <a:solidFill>
                                  <a:srgbClr val="000000"/>
                                </a:solidFill>
                                <a:effectLst/>
                                <a:uLnTx/>
                                <a:uFillTx/>
                                <a:latin typeface="Cambria Math" panose="02040503050406030204" pitchFamily="18" charset="0"/>
                                <a:ea typeface="+mn-ea"/>
                                <a:cs typeface="+mn-cs"/>
                                <a:sym typeface="Arial"/>
                              </a:rPr>
                              <m:t>−</m:t>
                            </m:r>
                            <m: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Arial"/>
                              </a:rPr>
                              <m:t>𝑌</m:t>
                            </m:r>
                            <m:r>
                              <a:rPr kumimoji="0" lang="en-US" sz="2400" b="0" i="1" u="none" strike="noStrike" kern="0" cap="none" spc="0" normalizeH="0" baseline="0" noProof="0">
                                <a:ln>
                                  <a:noFill/>
                                </a:ln>
                                <a:solidFill>
                                  <a:srgbClr val="000000"/>
                                </a:solidFill>
                                <a:effectLst/>
                                <a:uLnTx/>
                                <a:uFillTx/>
                                <a:latin typeface="Cambria Math" panose="02040503050406030204" pitchFamily="18" charset="0"/>
                                <a:ea typeface="+mn-ea"/>
                                <a:cs typeface="+mn-cs"/>
                                <a:sym typeface="Arial"/>
                              </a:rPr>
                              <m:t>)</m:t>
                            </m:r>
                          </m:num>
                          <m:den>
                            <m: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Arial"/>
                              </a:rPr>
                              <m:t>(</m:t>
                            </m:r>
                            <m: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Arial"/>
                              </a:rPr>
                              <m:t>𝑁</m:t>
                            </m:r>
                            <m: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Arial"/>
                              </a:rPr>
                              <m:t>−1)</m:t>
                            </m:r>
                          </m:den>
                        </m:f>
                      </m:oMath>
                    </a14:m>
                    <a:endParaRPr kumimoji="0" lang="en-US" sz="1800" b="0" i="0" u="none" strike="noStrike" kern="0" cap="none" spc="0" normalizeH="0" baseline="0" noProof="0" dirty="0">
                      <a:ln>
                        <a:noFill/>
                      </a:ln>
                      <a:solidFill>
                        <a:srgbClr val="000000"/>
                      </a:solidFill>
                      <a:effectLst/>
                      <a:uLnTx/>
                      <a:uFillTx/>
                      <a:latin typeface="Arial"/>
                      <a:ea typeface="+mn-ea"/>
                      <a:cs typeface="+mn-cs"/>
                      <a:sym typeface="Arial"/>
                    </a:endParaRPr>
                  </a:p>
                </p:txBody>
              </p:sp>
            </mc:Choice>
            <mc:Fallback xmlns="">
              <p:sp>
                <p:nvSpPr>
                  <p:cNvPr id="143" name="TextBox 142">
                    <a:extLst>
                      <a:ext uri="{FF2B5EF4-FFF2-40B4-BE49-F238E27FC236}">
                        <a16:creationId xmlns:a16="http://schemas.microsoft.com/office/drawing/2014/main" id="{28DB6C92-B8F1-44BC-AD8F-96BBDF5992D0}"/>
                      </a:ext>
                    </a:extLst>
                  </p:cNvPr>
                  <p:cNvSpPr txBox="1">
                    <a:spLocks noRot="1" noChangeAspect="1" noMove="1" noResize="1" noEditPoints="1" noAdjustHandles="1" noChangeArrowheads="1" noChangeShapeType="1" noTextEdit="1"/>
                  </p:cNvSpPr>
                  <p:nvPr/>
                </p:nvSpPr>
                <p:spPr>
                  <a:xfrm>
                    <a:off x="7773548" y="4991127"/>
                    <a:ext cx="3044551" cy="688394"/>
                  </a:xfrm>
                  <a:prstGeom prst="rect">
                    <a:avLst/>
                  </a:prstGeom>
                  <a:blipFill>
                    <a:blip r:embed="rId3"/>
                    <a:stretch>
                      <a:fillRect l="-795"/>
                    </a:stretch>
                  </a:blipFill>
                </p:spPr>
                <p:txBody>
                  <a:bodyPr/>
                  <a:lstStyle/>
                  <a:p>
                    <a:r>
                      <a:rPr lang="en-IN">
                        <a:noFill/>
                      </a:rPr>
                      <a:t> </a:t>
                    </a:r>
                  </a:p>
                </p:txBody>
              </p:sp>
            </mc:Fallback>
          </mc:AlternateContent>
          <p:cxnSp>
            <p:nvCxnSpPr>
              <p:cNvPr id="144" name="Straight Connector 143">
                <a:extLst>
                  <a:ext uri="{FF2B5EF4-FFF2-40B4-BE49-F238E27FC236}">
                    <a16:creationId xmlns:a16="http://schemas.microsoft.com/office/drawing/2014/main" id="{2441B152-0530-4E47-B453-CE548BAAD854}"/>
                  </a:ext>
                </a:extLst>
              </p:cNvPr>
              <p:cNvCxnSpPr/>
              <p:nvPr/>
            </p:nvCxnSpPr>
            <p:spPr>
              <a:xfrm>
                <a:off x="10494335" y="5080684"/>
                <a:ext cx="103695" cy="0"/>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1F18D3BC-69A3-4FDC-BB64-1F31F3D622AD}"/>
                  </a:ext>
                </a:extLst>
              </p:cNvPr>
              <p:cNvCxnSpPr/>
              <p:nvPr/>
            </p:nvCxnSpPr>
            <p:spPr>
              <a:xfrm>
                <a:off x="9814721" y="5079134"/>
                <a:ext cx="103695" cy="0"/>
              </a:xfrm>
              <a:prstGeom prst="line">
                <a:avLst/>
              </a:prstGeom>
            </p:spPr>
            <p:style>
              <a:lnRef idx="1">
                <a:schemeClr val="dk1"/>
              </a:lnRef>
              <a:fillRef idx="0">
                <a:schemeClr val="dk1"/>
              </a:fillRef>
              <a:effectRef idx="0">
                <a:schemeClr val="dk1"/>
              </a:effectRef>
              <a:fontRef idx="minor">
                <a:schemeClr val="tx1"/>
              </a:fontRef>
            </p:style>
          </p:cxnSp>
        </p:grpSp>
        <p:cxnSp>
          <p:nvCxnSpPr>
            <p:cNvPr id="146" name="Connector: Curved 145">
              <a:extLst>
                <a:ext uri="{FF2B5EF4-FFF2-40B4-BE49-F238E27FC236}">
                  <a16:creationId xmlns:a16="http://schemas.microsoft.com/office/drawing/2014/main" id="{763CAC64-119F-4649-9BE6-B5E8C216D74C}"/>
                </a:ext>
              </a:extLst>
            </p:cNvPr>
            <p:cNvCxnSpPr>
              <a:cxnSpLocks/>
              <a:stCxn id="143" idx="2"/>
              <a:endCxn id="141" idx="0"/>
            </p:cNvCxnSpPr>
            <p:nvPr/>
          </p:nvCxnSpPr>
          <p:spPr>
            <a:xfrm rot="16200000" flipH="1">
              <a:off x="9020594" y="5446606"/>
              <a:ext cx="472911" cy="54917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79087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a:latin typeface="Calibri"/>
                <a:ea typeface="Calibri"/>
                <a:cs typeface="Calibri"/>
                <a:sym typeface="Calibri"/>
              </a:rPr>
              <a:t>Linear Regression</a:t>
            </a:r>
            <a:endParaRPr sz="3600">
              <a:latin typeface="Calibri"/>
              <a:ea typeface="Calibri"/>
              <a:cs typeface="Calibri"/>
              <a:sym typeface="Calibri"/>
            </a:endParaRPr>
          </a:p>
        </p:txBody>
      </p:sp>
      <p:sp>
        <p:nvSpPr>
          <p:cNvPr id="130" name="Google Shape;130;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Font typeface="Noto Sans Symbols"/>
              <a:buChar char="⮚"/>
            </a:pPr>
            <a:r>
              <a:rPr lang="en-US" sz="2000"/>
              <a:t>The term “Regression” generally refers to predicting a target value, which is generally a real number, for a data point based on its attributes.</a:t>
            </a:r>
            <a:endParaRPr/>
          </a:p>
          <a:p>
            <a:pPr marL="228600" lvl="0" indent="-101600" algn="l" rtl="0">
              <a:lnSpc>
                <a:spcPct val="90000"/>
              </a:lnSpc>
              <a:spcBef>
                <a:spcPts val="1000"/>
              </a:spcBef>
              <a:spcAft>
                <a:spcPts val="0"/>
              </a:spcAft>
              <a:buClr>
                <a:schemeClr val="dk1"/>
              </a:buClr>
              <a:buSzPts val="2000"/>
              <a:buFont typeface="Noto Sans Symbols"/>
              <a:buNone/>
            </a:pPr>
            <a:endParaRPr sz="2000"/>
          </a:p>
          <a:p>
            <a:pPr marL="228600" lvl="0" indent="-228600" algn="l" rtl="0">
              <a:lnSpc>
                <a:spcPct val="90000"/>
              </a:lnSpc>
              <a:spcBef>
                <a:spcPts val="1000"/>
              </a:spcBef>
              <a:spcAft>
                <a:spcPts val="0"/>
              </a:spcAft>
              <a:buClr>
                <a:schemeClr val="dk1"/>
              </a:buClr>
              <a:buSzPts val="2000"/>
              <a:buFont typeface="Noto Sans Symbols"/>
              <a:buChar char="⮚"/>
            </a:pPr>
            <a:r>
              <a:rPr lang="en-US" sz="2000"/>
              <a:t> The term “linear” in linear regression refers to the fact that the method models data with linear combination of the explanatory variables (attributes).</a:t>
            </a:r>
            <a:endParaRPr/>
          </a:p>
          <a:p>
            <a:pPr marL="228600" lvl="0" indent="-101600" algn="l" rtl="0">
              <a:lnSpc>
                <a:spcPct val="90000"/>
              </a:lnSpc>
              <a:spcBef>
                <a:spcPts val="1000"/>
              </a:spcBef>
              <a:spcAft>
                <a:spcPts val="0"/>
              </a:spcAft>
              <a:buClr>
                <a:schemeClr val="dk1"/>
              </a:buClr>
              <a:buSzPts val="2000"/>
              <a:buFont typeface="Noto Sans Symbols"/>
              <a:buNone/>
            </a:pPr>
            <a:endParaRPr sz="2000"/>
          </a:p>
          <a:p>
            <a:pPr marL="228600" lvl="0" indent="-228600" algn="l" rtl="0">
              <a:lnSpc>
                <a:spcPct val="90000"/>
              </a:lnSpc>
              <a:spcBef>
                <a:spcPts val="1000"/>
              </a:spcBef>
              <a:spcAft>
                <a:spcPts val="0"/>
              </a:spcAft>
              <a:buClr>
                <a:schemeClr val="dk1"/>
              </a:buClr>
              <a:buSzPts val="2000"/>
              <a:buFont typeface="Noto Sans Symbols"/>
              <a:buChar char="⮚"/>
            </a:pPr>
            <a:r>
              <a:rPr lang="en-US" sz="2000"/>
              <a:t>In case of linear regression with a single explanatory variable, the linear combination can be expressed as :</a:t>
            </a:r>
            <a:endParaRPr/>
          </a:p>
          <a:p>
            <a:pPr marL="685800" lvl="1" indent="-228600" algn="l" rtl="0">
              <a:lnSpc>
                <a:spcPct val="90000"/>
              </a:lnSpc>
              <a:spcBef>
                <a:spcPts val="500"/>
              </a:spcBef>
              <a:spcAft>
                <a:spcPts val="0"/>
              </a:spcAft>
              <a:buClr>
                <a:schemeClr val="dk1"/>
              </a:buClr>
              <a:buSzPts val="1600"/>
              <a:buFont typeface="Noto Sans Symbols"/>
              <a:buChar char="⮚"/>
            </a:pPr>
            <a:r>
              <a:rPr lang="en-US" sz="1600"/>
              <a:t> response  = intercept + constant*explanatory variable</a:t>
            </a:r>
            <a:endParaRPr/>
          </a:p>
          <a:p>
            <a:pPr marL="685800" lvl="1" indent="-127000" algn="l" rtl="0">
              <a:lnSpc>
                <a:spcPct val="90000"/>
              </a:lnSpc>
              <a:spcBef>
                <a:spcPts val="500"/>
              </a:spcBef>
              <a:spcAft>
                <a:spcPts val="0"/>
              </a:spcAft>
              <a:buClr>
                <a:schemeClr val="dk1"/>
              </a:buClr>
              <a:buSzPts val="1600"/>
              <a:buFont typeface="Noto Sans Symbols"/>
              <a:buNone/>
            </a:pPr>
            <a:endParaRPr sz="1600"/>
          </a:p>
          <a:p>
            <a:pPr marL="1143000" lvl="2" indent="-152400" algn="l" rtl="0">
              <a:lnSpc>
                <a:spcPct val="90000"/>
              </a:lnSpc>
              <a:spcBef>
                <a:spcPts val="500"/>
              </a:spcBef>
              <a:spcAft>
                <a:spcPts val="0"/>
              </a:spcAft>
              <a:buClr>
                <a:schemeClr val="dk1"/>
              </a:buClr>
              <a:buSzPts val="1200"/>
              <a:buFont typeface="Noto Sans Symbols"/>
              <a:buNone/>
            </a:pPr>
            <a:endParaRPr sz="1200"/>
          </a:p>
          <a:p>
            <a:pPr marL="914400" lvl="2" indent="0" algn="l" rtl="0">
              <a:lnSpc>
                <a:spcPct val="90000"/>
              </a:lnSpc>
              <a:spcBef>
                <a:spcPts val="500"/>
              </a:spcBef>
              <a:spcAft>
                <a:spcPts val="0"/>
              </a:spcAft>
              <a:buClr>
                <a:schemeClr val="dk1"/>
              </a:buClr>
              <a:buSzPts val="1200"/>
              <a:buNone/>
            </a:pPr>
            <a:endParaRPr sz="1200"/>
          </a:p>
          <a:p>
            <a:pPr marL="457200" lvl="1" indent="0" algn="l" rtl="0">
              <a:lnSpc>
                <a:spcPct val="90000"/>
              </a:lnSpc>
              <a:spcBef>
                <a:spcPts val="500"/>
              </a:spcBef>
              <a:spcAft>
                <a:spcPts val="0"/>
              </a:spcAft>
              <a:buClr>
                <a:schemeClr val="dk1"/>
              </a:buClr>
              <a:buSzPts val="1600"/>
              <a:buNone/>
            </a:pPr>
            <a:endParaRPr sz="1600"/>
          </a:p>
        </p:txBody>
      </p:sp>
      <p:pic>
        <p:nvPicPr>
          <p:cNvPr id="131" name="Google Shape;131;p7"/>
          <p:cNvPicPr preferRelativeResize="0"/>
          <p:nvPr/>
        </p:nvPicPr>
        <p:blipFill rotWithShape="1">
          <a:blip r:embed="rId3">
            <a:alphaModFix/>
          </a:blip>
          <a:srcRect/>
          <a:stretch/>
        </p:blipFill>
        <p:spPr>
          <a:xfrm>
            <a:off x="9118806" y="-5456"/>
            <a:ext cx="2977402" cy="606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5D41AA1-10F7-4F02-A8AA-4ED31BFB1A31}"/>
              </a:ext>
            </a:extLst>
          </p:cNvPr>
          <p:cNvPicPr>
            <a:picLocks noChangeAspect="1"/>
          </p:cNvPicPr>
          <p:nvPr/>
        </p:nvPicPr>
        <p:blipFill rotWithShape="1">
          <a:blip r:embed="rId4"/>
          <a:srcRect l="1072" t="1263" r="923" b="269"/>
          <a:stretch/>
        </p:blipFill>
        <p:spPr>
          <a:xfrm>
            <a:off x="3697122" y="105080"/>
            <a:ext cx="4726004" cy="6752919"/>
          </a:xfrm>
          <a:prstGeom prst="rect">
            <a:avLst/>
          </a:prstGeom>
          <a:ln>
            <a:solidFill>
              <a:schemeClr val="tx1">
                <a:lumMod val="50000"/>
                <a:lumOff val="50000"/>
              </a:schemeClr>
            </a:solidFill>
          </a:ln>
        </p:spPr>
      </p:pic>
      <p:sp>
        <p:nvSpPr>
          <p:cNvPr id="3" name="TextBox 2">
            <a:extLst>
              <a:ext uri="{FF2B5EF4-FFF2-40B4-BE49-F238E27FC236}">
                <a16:creationId xmlns:a16="http://schemas.microsoft.com/office/drawing/2014/main" id="{4A3D8D2C-3621-49A7-B0D1-334A0580ED9C}"/>
              </a:ext>
            </a:extLst>
          </p:cNvPr>
          <p:cNvSpPr txBox="1"/>
          <p:nvPr/>
        </p:nvSpPr>
        <p:spPr>
          <a:xfrm>
            <a:off x="997753" y="5609147"/>
            <a:ext cx="1657826" cy="52322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dirty="0"/>
              <a:t>We can derive for </a:t>
            </a:r>
          </a:p>
          <a:p>
            <a:pPr algn="ctr"/>
            <a:r>
              <a:rPr lang="en-US" dirty="0"/>
              <a:t>1-D </a:t>
            </a:r>
            <a:r>
              <a:rPr lang="en-US" dirty="0">
                <a:sym typeface="Wingdings" panose="05000000000000000000" pitchFamily="2" charset="2"/>
              </a:rPr>
              <a:t></a:t>
            </a:r>
            <a:endParaRPr lang="en-IN" dirty="0"/>
          </a:p>
        </p:txBody>
      </p:sp>
      <p:sp>
        <p:nvSpPr>
          <p:cNvPr id="4" name="Arrow: Right 3">
            <a:extLst>
              <a:ext uri="{FF2B5EF4-FFF2-40B4-BE49-F238E27FC236}">
                <a16:creationId xmlns:a16="http://schemas.microsoft.com/office/drawing/2014/main" id="{C57DCAD2-1301-4890-AC03-EC75F1B0DCB0}"/>
              </a:ext>
            </a:extLst>
          </p:cNvPr>
          <p:cNvSpPr/>
          <p:nvPr/>
        </p:nvSpPr>
        <p:spPr>
          <a:xfrm>
            <a:off x="2677212" y="5872899"/>
            <a:ext cx="273378" cy="94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FC19C17-85CA-4EC2-97A0-8E3EAD299CA0}"/>
              </a:ext>
            </a:extLst>
          </p:cNvPr>
          <p:cNvSpPr txBox="1"/>
          <p:nvPr/>
        </p:nvSpPr>
        <p:spPr>
          <a:xfrm>
            <a:off x="533952" y="168442"/>
            <a:ext cx="3172663" cy="1015663"/>
          </a:xfrm>
          <a:prstGeom prst="rect">
            <a:avLst/>
          </a:prstGeom>
          <a:noFill/>
        </p:spPr>
        <p:txBody>
          <a:bodyPr wrap="none" rtlCol="0">
            <a:spAutoFit/>
          </a:bodyPr>
          <a:lstStyle/>
          <a:p>
            <a:r>
              <a:rPr lang="en-US" sz="1800" b="1" dirty="0"/>
              <a:t>MINIMIZE LOSS FUNCTION</a:t>
            </a:r>
          </a:p>
          <a:p>
            <a:r>
              <a:rPr lang="en-US" sz="1800" b="1" dirty="0"/>
              <a:t> </a:t>
            </a:r>
            <a:r>
              <a:rPr lang="en-US" sz="2400" b="1" dirty="0"/>
              <a:t>L </a:t>
            </a:r>
            <a:r>
              <a:rPr lang="en-US" sz="1800" b="1" dirty="0"/>
              <a:t>&amp; GRADIENT DESCENT </a:t>
            </a:r>
          </a:p>
          <a:p>
            <a:r>
              <a:rPr lang="en-US" sz="1800" b="1" dirty="0"/>
              <a:t>ALGORITHM</a:t>
            </a:r>
            <a:endParaRPr lang="en-IN" sz="1800" b="1" dirty="0"/>
          </a:p>
        </p:txBody>
      </p:sp>
      <p:pic>
        <p:nvPicPr>
          <p:cNvPr id="9" name="GDA_animation">
            <a:hlinkClick r:id="" action="ppaction://media"/>
            <a:extLst>
              <a:ext uri="{FF2B5EF4-FFF2-40B4-BE49-F238E27FC236}">
                <a16:creationId xmlns:a16="http://schemas.microsoft.com/office/drawing/2014/main" id="{7BC2863E-B28E-4EBF-BA95-E01ABBB6C861}"/>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8166070" y="4128340"/>
            <a:ext cx="3932918" cy="2614951"/>
          </a:xfrm>
          <a:prstGeom prst="rect">
            <a:avLst/>
          </a:prstGeom>
        </p:spPr>
      </p:pic>
      <p:grpSp>
        <p:nvGrpSpPr>
          <p:cNvPr id="12" name="Group 11">
            <a:extLst>
              <a:ext uri="{FF2B5EF4-FFF2-40B4-BE49-F238E27FC236}">
                <a16:creationId xmlns:a16="http://schemas.microsoft.com/office/drawing/2014/main" id="{8BA44A54-E0A7-4CC7-842C-88581489B8D9}"/>
              </a:ext>
            </a:extLst>
          </p:cNvPr>
          <p:cNvGrpSpPr/>
          <p:nvPr/>
        </p:nvGrpSpPr>
        <p:grpSpPr>
          <a:xfrm>
            <a:off x="8552947" y="913647"/>
            <a:ext cx="3399675" cy="3222517"/>
            <a:chOff x="5661803" y="210545"/>
            <a:chExt cx="3399675" cy="3222517"/>
          </a:xfrm>
        </p:grpSpPr>
        <p:pic>
          <p:nvPicPr>
            <p:cNvPr id="6" name="Picture 5">
              <a:extLst>
                <a:ext uri="{FF2B5EF4-FFF2-40B4-BE49-F238E27FC236}">
                  <a16:creationId xmlns:a16="http://schemas.microsoft.com/office/drawing/2014/main" id="{612BFC1A-C252-4278-831F-21A3FB1ECFDB}"/>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5826243" y="210545"/>
              <a:ext cx="3235235" cy="2445675"/>
            </a:xfrm>
            <a:prstGeom prst="rect">
              <a:avLst/>
            </a:prstGeom>
          </p:spPr>
        </p:pic>
        <p:sp>
          <p:nvSpPr>
            <p:cNvPr id="7" name="TextBox 6">
              <a:extLst>
                <a:ext uri="{FF2B5EF4-FFF2-40B4-BE49-F238E27FC236}">
                  <a16:creationId xmlns:a16="http://schemas.microsoft.com/office/drawing/2014/main" id="{4B7D0936-6C83-4F3C-8994-A7714825C2E7}"/>
                </a:ext>
              </a:extLst>
            </p:cNvPr>
            <p:cNvSpPr txBox="1"/>
            <p:nvPr/>
          </p:nvSpPr>
          <p:spPr>
            <a:xfrm>
              <a:off x="5661803" y="398360"/>
              <a:ext cx="545342" cy="307777"/>
            </a:xfrm>
            <a:prstGeom prst="rect">
              <a:avLst/>
            </a:prstGeom>
            <a:noFill/>
          </p:spPr>
          <p:txBody>
            <a:bodyPr wrap="none" rtlCol="0">
              <a:spAutoFit/>
            </a:bodyPr>
            <a:lstStyle/>
            <a:p>
              <a:r>
                <a:rPr lang="en-US" dirty="0"/>
                <a:t>SSE</a:t>
              </a:r>
              <a:endParaRPr lang="en-IN" dirty="0"/>
            </a:p>
          </p:txBody>
        </p:sp>
        <p:sp>
          <p:nvSpPr>
            <p:cNvPr id="8" name="TextBox 7">
              <a:extLst>
                <a:ext uri="{FF2B5EF4-FFF2-40B4-BE49-F238E27FC236}">
                  <a16:creationId xmlns:a16="http://schemas.microsoft.com/office/drawing/2014/main" id="{52BC75E0-991C-486E-9155-DF244264DE5A}"/>
                </a:ext>
              </a:extLst>
            </p:cNvPr>
            <p:cNvSpPr txBox="1"/>
            <p:nvPr/>
          </p:nvSpPr>
          <p:spPr>
            <a:xfrm>
              <a:off x="5934474" y="3063730"/>
              <a:ext cx="3018775" cy="369332"/>
            </a:xfrm>
            <a:prstGeom prst="rect">
              <a:avLst/>
            </a:prstGeom>
            <a:noFill/>
          </p:spPr>
          <p:txBody>
            <a:bodyPr wrap="none" rtlCol="0">
              <a:spAutoFit/>
            </a:bodyPr>
            <a:lstStyle/>
            <a:p>
              <a:r>
                <a:rPr lang="en-US" sz="1800" dirty="0"/>
                <a:t>Gradient Descent Algorithm</a:t>
              </a:r>
              <a:endParaRPr lang="en-IN" sz="1800" dirty="0"/>
            </a:p>
          </p:txBody>
        </p:sp>
        <p:sp>
          <p:nvSpPr>
            <p:cNvPr id="10" name="TextBox 9">
              <a:extLst>
                <a:ext uri="{FF2B5EF4-FFF2-40B4-BE49-F238E27FC236}">
                  <a16:creationId xmlns:a16="http://schemas.microsoft.com/office/drawing/2014/main" id="{85699AEA-EB02-483F-942C-CADC8DDF9DDA}"/>
                </a:ext>
              </a:extLst>
            </p:cNvPr>
            <p:cNvSpPr txBox="1"/>
            <p:nvPr/>
          </p:nvSpPr>
          <p:spPr>
            <a:xfrm>
              <a:off x="6036609" y="2290311"/>
              <a:ext cx="407568" cy="307777"/>
            </a:xfrm>
            <a:prstGeom prst="rect">
              <a:avLst/>
            </a:prstGeom>
            <a:noFill/>
          </p:spPr>
          <p:txBody>
            <a:bodyPr wrap="square">
              <a:spAutoFit/>
            </a:bodyPr>
            <a:lstStyle/>
            <a:p>
              <a:r>
                <a:rPr lang="el-GR" sz="1400" dirty="0"/>
                <a:t>β</a:t>
              </a:r>
              <a:r>
                <a:rPr lang="en-US" sz="1400" baseline="-25000" dirty="0"/>
                <a:t>1 </a:t>
              </a:r>
              <a:endParaRPr lang="en-IN" dirty="0"/>
            </a:p>
          </p:txBody>
        </p:sp>
        <p:sp>
          <p:nvSpPr>
            <p:cNvPr id="11" name="TextBox 10">
              <a:extLst>
                <a:ext uri="{FF2B5EF4-FFF2-40B4-BE49-F238E27FC236}">
                  <a16:creationId xmlns:a16="http://schemas.microsoft.com/office/drawing/2014/main" id="{E295C88F-7F90-4888-B431-89850CF75288}"/>
                </a:ext>
              </a:extLst>
            </p:cNvPr>
            <p:cNvSpPr txBox="1"/>
            <p:nvPr/>
          </p:nvSpPr>
          <p:spPr>
            <a:xfrm>
              <a:off x="7911555" y="2375136"/>
              <a:ext cx="407568" cy="307777"/>
            </a:xfrm>
            <a:prstGeom prst="rect">
              <a:avLst/>
            </a:prstGeom>
            <a:noFill/>
          </p:spPr>
          <p:txBody>
            <a:bodyPr wrap="square">
              <a:spAutoFit/>
            </a:bodyPr>
            <a:lstStyle/>
            <a:p>
              <a:r>
                <a:rPr lang="el-GR" sz="1400" dirty="0"/>
                <a:t>β</a:t>
              </a:r>
              <a:r>
                <a:rPr lang="en-US" sz="1400" baseline="-25000" dirty="0"/>
                <a:t>0 </a:t>
              </a:r>
              <a:endParaRPr lang="en-IN" dirty="0"/>
            </a:p>
          </p:txBody>
        </p:sp>
      </p:grpSp>
      <p:grpSp>
        <p:nvGrpSpPr>
          <p:cNvPr id="13" name="Group 12">
            <a:extLst>
              <a:ext uri="{FF2B5EF4-FFF2-40B4-BE49-F238E27FC236}">
                <a16:creationId xmlns:a16="http://schemas.microsoft.com/office/drawing/2014/main" id="{22F79263-2241-4EA3-B5D9-B79AB1E2370D}"/>
              </a:ext>
            </a:extLst>
          </p:cNvPr>
          <p:cNvGrpSpPr/>
          <p:nvPr/>
        </p:nvGrpSpPr>
        <p:grpSpPr>
          <a:xfrm>
            <a:off x="1246308" y="2031348"/>
            <a:ext cx="1999622" cy="2401556"/>
            <a:chOff x="2491991" y="3083032"/>
            <a:chExt cx="1999622" cy="2401556"/>
          </a:xfrm>
        </p:grpSpPr>
        <p:grpSp>
          <p:nvGrpSpPr>
            <p:cNvPr id="14" name="Group 13">
              <a:extLst>
                <a:ext uri="{FF2B5EF4-FFF2-40B4-BE49-F238E27FC236}">
                  <a16:creationId xmlns:a16="http://schemas.microsoft.com/office/drawing/2014/main" id="{52391714-6E3A-48D5-BFA7-965E48C281D8}"/>
                </a:ext>
              </a:extLst>
            </p:cNvPr>
            <p:cNvGrpSpPr/>
            <p:nvPr/>
          </p:nvGrpSpPr>
          <p:grpSpPr>
            <a:xfrm>
              <a:off x="2670548" y="3335412"/>
              <a:ext cx="1608308" cy="1977801"/>
              <a:chOff x="2841370" y="2382631"/>
              <a:chExt cx="1608308" cy="1977801"/>
            </a:xfrm>
          </p:grpSpPr>
          <p:sp>
            <p:nvSpPr>
              <p:cNvPr id="16" name="Flowchart: Connector 15">
                <a:extLst>
                  <a:ext uri="{FF2B5EF4-FFF2-40B4-BE49-F238E27FC236}">
                    <a16:creationId xmlns:a16="http://schemas.microsoft.com/office/drawing/2014/main" id="{634A5A62-4581-4DE4-8018-35C9BDE89716}"/>
                  </a:ext>
                </a:extLst>
              </p:cNvPr>
              <p:cNvSpPr/>
              <p:nvPr/>
            </p:nvSpPr>
            <p:spPr>
              <a:xfrm rot="12418320">
                <a:off x="3657731" y="3331238"/>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lowchart: Connector 16">
                <a:extLst>
                  <a:ext uri="{FF2B5EF4-FFF2-40B4-BE49-F238E27FC236}">
                    <a16:creationId xmlns:a16="http://schemas.microsoft.com/office/drawing/2014/main" id="{05EFD0B8-7115-45BA-9A02-A2663E694E51}"/>
                  </a:ext>
                </a:extLst>
              </p:cNvPr>
              <p:cNvSpPr/>
              <p:nvPr/>
            </p:nvSpPr>
            <p:spPr>
              <a:xfrm rot="12418320">
                <a:off x="3802246" y="3213272"/>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Flowchart: Connector 17">
                <a:extLst>
                  <a:ext uri="{FF2B5EF4-FFF2-40B4-BE49-F238E27FC236}">
                    <a16:creationId xmlns:a16="http://schemas.microsoft.com/office/drawing/2014/main" id="{A1C49AA3-DF2B-475F-9BF6-B4FA58B7A1FA}"/>
                  </a:ext>
                </a:extLst>
              </p:cNvPr>
              <p:cNvSpPr/>
              <p:nvPr/>
            </p:nvSpPr>
            <p:spPr>
              <a:xfrm rot="12418320">
                <a:off x="3965111" y="3204664"/>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Flowchart: Connector 18">
                <a:extLst>
                  <a:ext uri="{FF2B5EF4-FFF2-40B4-BE49-F238E27FC236}">
                    <a16:creationId xmlns:a16="http://schemas.microsoft.com/office/drawing/2014/main" id="{E26C6785-E1C6-44AD-9829-E65AD36BB863}"/>
                  </a:ext>
                </a:extLst>
              </p:cNvPr>
              <p:cNvSpPr/>
              <p:nvPr/>
            </p:nvSpPr>
            <p:spPr>
              <a:xfrm rot="12418320">
                <a:off x="3623888" y="3061316"/>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Flowchart: Connector 19">
                <a:extLst>
                  <a:ext uri="{FF2B5EF4-FFF2-40B4-BE49-F238E27FC236}">
                    <a16:creationId xmlns:a16="http://schemas.microsoft.com/office/drawing/2014/main" id="{7AF43C98-7227-4652-AF4E-1B1D6FD5E9A2}"/>
                  </a:ext>
                </a:extLst>
              </p:cNvPr>
              <p:cNvSpPr/>
              <p:nvPr/>
            </p:nvSpPr>
            <p:spPr>
              <a:xfrm rot="12418320">
                <a:off x="3559170" y="3468192"/>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Flowchart: Connector 20">
                <a:extLst>
                  <a:ext uri="{FF2B5EF4-FFF2-40B4-BE49-F238E27FC236}">
                    <a16:creationId xmlns:a16="http://schemas.microsoft.com/office/drawing/2014/main" id="{04DB313D-E9E6-4668-A134-EE9FD96C9F81}"/>
                  </a:ext>
                </a:extLst>
              </p:cNvPr>
              <p:cNvSpPr/>
              <p:nvPr/>
            </p:nvSpPr>
            <p:spPr>
              <a:xfrm rot="12418320">
                <a:off x="3815635" y="3401544"/>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lowchart: Connector 21">
                <a:extLst>
                  <a:ext uri="{FF2B5EF4-FFF2-40B4-BE49-F238E27FC236}">
                    <a16:creationId xmlns:a16="http://schemas.microsoft.com/office/drawing/2014/main" id="{58B1541D-7BE4-4EB1-BD3A-E3FABF2190A1}"/>
                  </a:ext>
                </a:extLst>
              </p:cNvPr>
              <p:cNvSpPr/>
              <p:nvPr/>
            </p:nvSpPr>
            <p:spPr>
              <a:xfrm rot="12418320">
                <a:off x="3463784" y="3339848"/>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Flowchart: Connector 22">
                <a:extLst>
                  <a:ext uri="{FF2B5EF4-FFF2-40B4-BE49-F238E27FC236}">
                    <a16:creationId xmlns:a16="http://schemas.microsoft.com/office/drawing/2014/main" id="{F7558E18-CE4B-4471-B0AE-DD8C3CB75BFC}"/>
                  </a:ext>
                </a:extLst>
              </p:cNvPr>
              <p:cNvSpPr/>
              <p:nvPr/>
            </p:nvSpPr>
            <p:spPr>
              <a:xfrm rot="12418320">
                <a:off x="3376785" y="3583029"/>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Flowchart: Connector 23">
                <a:extLst>
                  <a:ext uri="{FF2B5EF4-FFF2-40B4-BE49-F238E27FC236}">
                    <a16:creationId xmlns:a16="http://schemas.microsoft.com/office/drawing/2014/main" id="{DB6B5DD7-4D32-403F-B7CB-56B5DEC3A0FC}"/>
                  </a:ext>
                </a:extLst>
              </p:cNvPr>
              <p:cNvSpPr/>
              <p:nvPr/>
            </p:nvSpPr>
            <p:spPr>
              <a:xfrm rot="12418320">
                <a:off x="3540052" y="3603799"/>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lowchart: Connector 24">
                <a:extLst>
                  <a:ext uri="{FF2B5EF4-FFF2-40B4-BE49-F238E27FC236}">
                    <a16:creationId xmlns:a16="http://schemas.microsoft.com/office/drawing/2014/main" id="{8A914DCD-5D07-473D-896F-81CC4E7660FD}"/>
                  </a:ext>
                </a:extLst>
              </p:cNvPr>
              <p:cNvSpPr/>
              <p:nvPr/>
            </p:nvSpPr>
            <p:spPr>
              <a:xfrm rot="12418320">
                <a:off x="3281400" y="3454685"/>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Flowchart: Connector 25">
                <a:extLst>
                  <a:ext uri="{FF2B5EF4-FFF2-40B4-BE49-F238E27FC236}">
                    <a16:creationId xmlns:a16="http://schemas.microsoft.com/office/drawing/2014/main" id="{DE14B812-E482-4F62-8C36-70D24214D36B}"/>
                  </a:ext>
                </a:extLst>
              </p:cNvPr>
              <p:cNvSpPr/>
              <p:nvPr/>
            </p:nvSpPr>
            <p:spPr>
              <a:xfrm rot="12418320">
                <a:off x="3247352" y="3955776"/>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Flowchart: Connector 26">
                <a:extLst>
                  <a:ext uri="{FF2B5EF4-FFF2-40B4-BE49-F238E27FC236}">
                    <a16:creationId xmlns:a16="http://schemas.microsoft.com/office/drawing/2014/main" id="{0A39CB3B-4850-435F-A0C5-17E98744E9A0}"/>
                  </a:ext>
                </a:extLst>
              </p:cNvPr>
              <p:cNvSpPr/>
              <p:nvPr/>
            </p:nvSpPr>
            <p:spPr>
              <a:xfrm rot="12418320">
                <a:off x="3286202" y="3768519"/>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Flowchart: Connector 27">
                <a:extLst>
                  <a:ext uri="{FF2B5EF4-FFF2-40B4-BE49-F238E27FC236}">
                    <a16:creationId xmlns:a16="http://schemas.microsoft.com/office/drawing/2014/main" id="{F30A4421-47DD-4C7E-B5C0-AAF819E268CD}"/>
                  </a:ext>
                </a:extLst>
              </p:cNvPr>
              <p:cNvSpPr/>
              <p:nvPr/>
            </p:nvSpPr>
            <p:spPr>
              <a:xfrm rot="12418320">
                <a:off x="3056096" y="3766706"/>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Flowchart: Connector 28">
                <a:extLst>
                  <a:ext uri="{FF2B5EF4-FFF2-40B4-BE49-F238E27FC236}">
                    <a16:creationId xmlns:a16="http://schemas.microsoft.com/office/drawing/2014/main" id="{C085C894-557E-4E22-AA8F-E427FE892EF2}"/>
                  </a:ext>
                </a:extLst>
              </p:cNvPr>
              <p:cNvSpPr/>
              <p:nvPr/>
            </p:nvSpPr>
            <p:spPr>
              <a:xfrm rot="12418320">
                <a:off x="2969097" y="4009887"/>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Flowchart: Connector 29">
                <a:extLst>
                  <a:ext uri="{FF2B5EF4-FFF2-40B4-BE49-F238E27FC236}">
                    <a16:creationId xmlns:a16="http://schemas.microsoft.com/office/drawing/2014/main" id="{E91921BD-4C37-42C3-9F94-5FFB349DF627}"/>
                  </a:ext>
                </a:extLst>
              </p:cNvPr>
              <p:cNvSpPr/>
              <p:nvPr/>
            </p:nvSpPr>
            <p:spPr>
              <a:xfrm rot="12296703">
                <a:off x="3112825" y="4140142"/>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Flowchart: Connector 30">
                <a:extLst>
                  <a:ext uri="{FF2B5EF4-FFF2-40B4-BE49-F238E27FC236}">
                    <a16:creationId xmlns:a16="http://schemas.microsoft.com/office/drawing/2014/main" id="{7078F8D1-6ED1-43BA-A2F5-548E62107307}"/>
                  </a:ext>
                </a:extLst>
              </p:cNvPr>
              <p:cNvSpPr/>
              <p:nvPr/>
            </p:nvSpPr>
            <p:spPr>
              <a:xfrm rot="12418320">
                <a:off x="2841370" y="4268512"/>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Flowchart: Connector 31">
                <a:extLst>
                  <a:ext uri="{FF2B5EF4-FFF2-40B4-BE49-F238E27FC236}">
                    <a16:creationId xmlns:a16="http://schemas.microsoft.com/office/drawing/2014/main" id="{3CA2D7A6-AC71-4C9D-96CA-25C7DEC15577}"/>
                  </a:ext>
                </a:extLst>
              </p:cNvPr>
              <p:cNvSpPr/>
              <p:nvPr/>
            </p:nvSpPr>
            <p:spPr>
              <a:xfrm rot="12418320">
                <a:off x="4351226" y="2382631"/>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Flowchart: Connector 32">
                <a:extLst>
                  <a:ext uri="{FF2B5EF4-FFF2-40B4-BE49-F238E27FC236}">
                    <a16:creationId xmlns:a16="http://schemas.microsoft.com/office/drawing/2014/main" id="{1FE7D27E-B275-4C09-B036-C2A6AB4708A8}"/>
                  </a:ext>
                </a:extLst>
              </p:cNvPr>
              <p:cNvSpPr/>
              <p:nvPr/>
            </p:nvSpPr>
            <p:spPr>
              <a:xfrm rot="12418320">
                <a:off x="4093405" y="2846874"/>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Flowchart: Connector 33">
                <a:extLst>
                  <a:ext uri="{FF2B5EF4-FFF2-40B4-BE49-F238E27FC236}">
                    <a16:creationId xmlns:a16="http://schemas.microsoft.com/office/drawing/2014/main" id="{9D6EE633-E268-409B-9782-0EC9AEFF2FEC}"/>
                  </a:ext>
                </a:extLst>
              </p:cNvPr>
              <p:cNvSpPr/>
              <p:nvPr/>
            </p:nvSpPr>
            <p:spPr>
              <a:xfrm rot="12418320">
                <a:off x="3928080" y="2760298"/>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Flowchart: Connector 34">
                <a:extLst>
                  <a:ext uri="{FF2B5EF4-FFF2-40B4-BE49-F238E27FC236}">
                    <a16:creationId xmlns:a16="http://schemas.microsoft.com/office/drawing/2014/main" id="{3E95CA2E-15BF-4B4C-B5B1-7FA8A12967F2}"/>
                  </a:ext>
                </a:extLst>
              </p:cNvPr>
              <p:cNvSpPr/>
              <p:nvPr/>
            </p:nvSpPr>
            <p:spPr>
              <a:xfrm rot="12418320">
                <a:off x="3831701" y="3030284"/>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Flowchart: Connector 35">
                <a:extLst>
                  <a:ext uri="{FF2B5EF4-FFF2-40B4-BE49-F238E27FC236}">
                    <a16:creationId xmlns:a16="http://schemas.microsoft.com/office/drawing/2014/main" id="{8824C841-B9C9-4AF3-9B65-D28448A37FD1}"/>
                  </a:ext>
                </a:extLst>
              </p:cNvPr>
              <p:cNvSpPr/>
              <p:nvPr/>
            </p:nvSpPr>
            <p:spPr>
              <a:xfrm rot="12418320">
                <a:off x="4028688" y="2992950"/>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Flowchart: Connector 36">
                <a:extLst>
                  <a:ext uri="{FF2B5EF4-FFF2-40B4-BE49-F238E27FC236}">
                    <a16:creationId xmlns:a16="http://schemas.microsoft.com/office/drawing/2014/main" id="{1D6AEE77-0B90-482D-8A72-01766D82B5EE}"/>
                  </a:ext>
                </a:extLst>
              </p:cNvPr>
              <p:cNvSpPr/>
              <p:nvPr/>
            </p:nvSpPr>
            <p:spPr>
              <a:xfrm rot="12418320">
                <a:off x="3787165" y="2893330"/>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Flowchart: Connector 37">
                <a:extLst>
                  <a:ext uri="{FF2B5EF4-FFF2-40B4-BE49-F238E27FC236}">
                    <a16:creationId xmlns:a16="http://schemas.microsoft.com/office/drawing/2014/main" id="{8319C360-50DF-46F4-8523-508DA7D3BCC0}"/>
                  </a:ext>
                </a:extLst>
              </p:cNvPr>
              <p:cNvSpPr/>
              <p:nvPr/>
            </p:nvSpPr>
            <p:spPr>
              <a:xfrm rot="12418320">
                <a:off x="4093406" y="2509207"/>
                <a:ext cx="98452" cy="91920"/>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FF0000"/>
                  </a:highlight>
                </a:endParaRPr>
              </a:p>
            </p:txBody>
          </p:sp>
          <p:sp>
            <p:nvSpPr>
              <p:cNvPr id="39" name="Flowchart: Connector 38">
                <a:extLst>
                  <a:ext uri="{FF2B5EF4-FFF2-40B4-BE49-F238E27FC236}">
                    <a16:creationId xmlns:a16="http://schemas.microsoft.com/office/drawing/2014/main" id="{285956F0-77FF-4DE5-9A3D-6FD8F2BEFC70}"/>
                  </a:ext>
                </a:extLst>
              </p:cNvPr>
              <p:cNvSpPr/>
              <p:nvPr/>
            </p:nvSpPr>
            <p:spPr>
              <a:xfrm rot="12418320">
                <a:off x="4222838" y="2685988"/>
                <a:ext cx="98452" cy="9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5" name="Straight Connector 14">
              <a:extLst>
                <a:ext uri="{FF2B5EF4-FFF2-40B4-BE49-F238E27FC236}">
                  <a16:creationId xmlns:a16="http://schemas.microsoft.com/office/drawing/2014/main" id="{A8F3382F-5362-49A1-886F-5B753082F3CA}"/>
                </a:ext>
              </a:extLst>
            </p:cNvPr>
            <p:cNvCxnSpPr/>
            <p:nvPr/>
          </p:nvCxnSpPr>
          <p:spPr>
            <a:xfrm flipV="1">
              <a:off x="2491991" y="3083032"/>
              <a:ext cx="1999622" cy="2401556"/>
            </a:xfrm>
            <a:prstGeom prst="line">
              <a:avLst/>
            </a:prstGeom>
            <a:ln w="38100">
              <a:solidFill>
                <a:srgbClr val="C00000"/>
              </a:solidFill>
            </a:ln>
          </p:spPr>
          <p:style>
            <a:lnRef idx="1">
              <a:schemeClr val="accent2"/>
            </a:lnRef>
            <a:fillRef idx="0">
              <a:schemeClr val="accent2"/>
            </a:fillRef>
            <a:effectRef idx="0">
              <a:schemeClr val="accent2"/>
            </a:effectRef>
            <a:fontRef idx="minor">
              <a:schemeClr val="tx1"/>
            </a:fontRef>
          </p:style>
        </p:cxnSp>
      </p:grpSp>
      <p:sp>
        <p:nvSpPr>
          <p:cNvPr id="67" name="TextBox 66">
            <a:extLst>
              <a:ext uri="{FF2B5EF4-FFF2-40B4-BE49-F238E27FC236}">
                <a16:creationId xmlns:a16="http://schemas.microsoft.com/office/drawing/2014/main" id="{8519B801-1F22-400F-9FFC-CB1C003CE9BA}"/>
              </a:ext>
            </a:extLst>
          </p:cNvPr>
          <p:cNvSpPr txBox="1"/>
          <p:nvPr/>
        </p:nvSpPr>
        <p:spPr>
          <a:xfrm>
            <a:off x="1345620" y="1431819"/>
            <a:ext cx="1523174" cy="1384995"/>
          </a:xfrm>
          <a:prstGeom prst="rect">
            <a:avLst/>
          </a:prstGeom>
          <a:noFill/>
        </p:spPr>
        <p:txBody>
          <a:bodyPr wrap="none" rtlCol="0">
            <a:spAutoFit/>
          </a:bodyPr>
          <a:lstStyle/>
          <a:p>
            <a:r>
              <a:rPr lang="en-US" sz="1800" dirty="0" err="1"/>
              <a:t>Ŷ</a:t>
            </a:r>
            <a:r>
              <a:rPr lang="en-US" sz="1800" baseline="-25000" dirty="0" err="1"/>
              <a:t>i</a:t>
            </a:r>
            <a:r>
              <a:rPr lang="en-US" sz="1800" baseline="-25000" dirty="0"/>
              <a:t> </a:t>
            </a:r>
            <a:r>
              <a:rPr lang="en-US" sz="1800" dirty="0"/>
              <a:t>= </a:t>
            </a:r>
            <a:r>
              <a:rPr lang="el-GR" sz="1800" dirty="0"/>
              <a:t>β</a:t>
            </a:r>
            <a:r>
              <a:rPr lang="en-US" sz="1800" baseline="-25000" dirty="0"/>
              <a:t>1</a:t>
            </a:r>
            <a:r>
              <a:rPr lang="en-US" sz="1800" dirty="0"/>
              <a:t>X</a:t>
            </a:r>
            <a:r>
              <a:rPr lang="en-US" sz="1800" baseline="-25000" dirty="0"/>
              <a:t>i </a:t>
            </a:r>
            <a:r>
              <a:rPr lang="en-US" sz="1800" dirty="0"/>
              <a:t>+ </a:t>
            </a:r>
            <a:r>
              <a:rPr lang="el-GR" sz="1800" dirty="0"/>
              <a:t>β</a:t>
            </a:r>
            <a:r>
              <a:rPr lang="en-US" sz="1800" baseline="-25000" dirty="0"/>
              <a:t>0</a:t>
            </a:r>
          </a:p>
          <a:p>
            <a:endParaRPr lang="en-US" sz="1800" dirty="0"/>
          </a:p>
          <a:p>
            <a:r>
              <a:rPr lang="en-US" sz="1800" dirty="0" err="1"/>
              <a:t>e</a:t>
            </a:r>
            <a:r>
              <a:rPr lang="en-US" sz="1800" baseline="-25000" dirty="0" err="1"/>
              <a:t>i</a:t>
            </a:r>
            <a:r>
              <a:rPr lang="en-US" sz="1800" dirty="0"/>
              <a:t> = Y</a:t>
            </a:r>
            <a:r>
              <a:rPr lang="en-US" sz="1800" baseline="-25000" dirty="0"/>
              <a:t>i</a:t>
            </a:r>
            <a:r>
              <a:rPr lang="en-US" sz="1800" dirty="0"/>
              <a:t> – </a:t>
            </a:r>
            <a:r>
              <a:rPr lang="en-US" sz="1800" dirty="0" err="1"/>
              <a:t>Ŷ</a:t>
            </a:r>
            <a:r>
              <a:rPr lang="en-US" sz="1800" baseline="-25000" dirty="0" err="1"/>
              <a:t>i</a:t>
            </a:r>
            <a:endParaRPr lang="en-US" sz="1800" baseline="-25000" dirty="0"/>
          </a:p>
          <a:p>
            <a:endParaRPr lang="en-US" sz="1800" baseline="-25000" dirty="0"/>
          </a:p>
          <a:p>
            <a:endParaRPr lang="en-IN" sz="1800" dirty="0"/>
          </a:p>
        </p:txBody>
      </p:sp>
      <p:cxnSp>
        <p:nvCxnSpPr>
          <p:cNvPr id="68" name="Straight Connector 67">
            <a:extLst>
              <a:ext uri="{FF2B5EF4-FFF2-40B4-BE49-F238E27FC236}">
                <a16:creationId xmlns:a16="http://schemas.microsoft.com/office/drawing/2014/main" id="{11AFF44D-D482-4238-9FF3-C547D4F4BD65}"/>
              </a:ext>
            </a:extLst>
          </p:cNvPr>
          <p:cNvCxnSpPr>
            <a:cxnSpLocks/>
          </p:cNvCxnSpPr>
          <p:nvPr/>
        </p:nvCxnSpPr>
        <p:spPr>
          <a:xfrm flipV="1">
            <a:off x="674913" y="2457118"/>
            <a:ext cx="2796505" cy="25917"/>
          </a:xfrm>
          <a:prstGeom prst="line">
            <a:avLst/>
          </a:prstGeom>
          <a:ln w="12700">
            <a:prstDash val="solid"/>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6D7F45A-99B4-43A6-B65A-392F59C74D7A}"/>
              </a:ext>
            </a:extLst>
          </p:cNvPr>
          <p:cNvCxnSpPr>
            <a:cxnSpLocks/>
          </p:cNvCxnSpPr>
          <p:nvPr/>
        </p:nvCxnSpPr>
        <p:spPr>
          <a:xfrm flipV="1">
            <a:off x="533952" y="2646744"/>
            <a:ext cx="2671959" cy="5973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4FE5639B-F740-40EA-B817-7CBD22A77ADF}"/>
              </a:ext>
            </a:extLst>
          </p:cNvPr>
          <p:cNvSpPr txBox="1"/>
          <p:nvPr/>
        </p:nvSpPr>
        <p:spPr>
          <a:xfrm>
            <a:off x="3822146" y="6404738"/>
            <a:ext cx="351378" cy="338554"/>
          </a:xfrm>
          <a:prstGeom prst="rect">
            <a:avLst/>
          </a:prstGeom>
          <a:noFill/>
        </p:spPr>
        <p:txBody>
          <a:bodyPr wrap="none" rtlCol="0">
            <a:spAutoFit/>
          </a:bodyPr>
          <a:lstStyle/>
          <a:p>
            <a:r>
              <a:rPr lang="en-US" sz="1600" dirty="0"/>
              <a:t>X</a:t>
            </a:r>
            <a:r>
              <a:rPr lang="en-US" sz="1600" baseline="-25000" dirty="0"/>
              <a:t>i</a:t>
            </a:r>
            <a:endParaRPr lang="en-IN" sz="1600" baseline="-25000" dirty="0"/>
          </a:p>
        </p:txBody>
      </p:sp>
      <p:sp>
        <p:nvSpPr>
          <p:cNvPr id="72" name="TextBox 71">
            <a:extLst>
              <a:ext uri="{FF2B5EF4-FFF2-40B4-BE49-F238E27FC236}">
                <a16:creationId xmlns:a16="http://schemas.microsoft.com/office/drawing/2014/main" id="{E8733BE3-CBF9-4169-83EF-9D4A50C23D97}"/>
              </a:ext>
            </a:extLst>
          </p:cNvPr>
          <p:cNvSpPr txBox="1"/>
          <p:nvPr/>
        </p:nvSpPr>
        <p:spPr>
          <a:xfrm>
            <a:off x="481273" y="2286987"/>
            <a:ext cx="351378" cy="338554"/>
          </a:xfrm>
          <a:prstGeom prst="rect">
            <a:avLst/>
          </a:prstGeom>
          <a:noFill/>
        </p:spPr>
        <p:txBody>
          <a:bodyPr wrap="none" rtlCol="0">
            <a:spAutoFit/>
          </a:bodyPr>
          <a:lstStyle/>
          <a:p>
            <a:r>
              <a:rPr lang="en-US" sz="1600" dirty="0"/>
              <a:t>Y</a:t>
            </a:r>
            <a:r>
              <a:rPr lang="en-US" sz="1600" baseline="-25000" dirty="0"/>
              <a:t>i</a:t>
            </a:r>
            <a:endParaRPr lang="en-IN" sz="1600" baseline="-25000" dirty="0"/>
          </a:p>
        </p:txBody>
      </p:sp>
      <p:sp>
        <p:nvSpPr>
          <p:cNvPr id="73" name="TextBox 72">
            <a:extLst>
              <a:ext uri="{FF2B5EF4-FFF2-40B4-BE49-F238E27FC236}">
                <a16:creationId xmlns:a16="http://schemas.microsoft.com/office/drawing/2014/main" id="{3407464E-95DE-46FC-8225-58CFEAD0A27D}"/>
              </a:ext>
            </a:extLst>
          </p:cNvPr>
          <p:cNvSpPr txBox="1"/>
          <p:nvPr/>
        </p:nvSpPr>
        <p:spPr>
          <a:xfrm>
            <a:off x="3117699" y="2483035"/>
            <a:ext cx="518171" cy="338554"/>
          </a:xfrm>
          <a:prstGeom prst="rect">
            <a:avLst/>
          </a:prstGeom>
          <a:noFill/>
        </p:spPr>
        <p:txBody>
          <a:bodyPr wrap="square">
            <a:spAutoFit/>
          </a:bodyPr>
          <a:lstStyle/>
          <a:p>
            <a:r>
              <a:rPr lang="en-US" sz="1600" dirty="0" err="1"/>
              <a:t>Ŷ</a:t>
            </a:r>
            <a:r>
              <a:rPr lang="en-US" sz="1600" baseline="-25000" dirty="0" err="1"/>
              <a:t>i</a:t>
            </a:r>
            <a:endParaRPr lang="en-IN" sz="1600" dirty="0"/>
          </a:p>
        </p:txBody>
      </p:sp>
      <p:cxnSp>
        <p:nvCxnSpPr>
          <p:cNvPr id="74" name="Straight Arrow Connector 73">
            <a:extLst>
              <a:ext uri="{FF2B5EF4-FFF2-40B4-BE49-F238E27FC236}">
                <a16:creationId xmlns:a16="http://schemas.microsoft.com/office/drawing/2014/main" id="{AFB093E3-5081-435D-BA0B-9919F53C18A5}"/>
              </a:ext>
            </a:extLst>
          </p:cNvPr>
          <p:cNvCxnSpPr/>
          <p:nvPr/>
        </p:nvCxnSpPr>
        <p:spPr>
          <a:xfrm>
            <a:off x="1750780" y="2457118"/>
            <a:ext cx="0" cy="2493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4E460DD4-54A5-41B6-BD5C-C58DA4DBE502}"/>
              </a:ext>
            </a:extLst>
          </p:cNvPr>
          <p:cNvSpPr txBox="1"/>
          <p:nvPr/>
        </p:nvSpPr>
        <p:spPr>
          <a:xfrm>
            <a:off x="1038956" y="3022017"/>
            <a:ext cx="361521" cy="307777"/>
          </a:xfrm>
          <a:prstGeom prst="rect">
            <a:avLst/>
          </a:prstGeom>
          <a:noFill/>
        </p:spPr>
        <p:txBody>
          <a:bodyPr wrap="square">
            <a:spAutoFit/>
          </a:bodyPr>
          <a:lstStyle/>
          <a:p>
            <a:r>
              <a:rPr lang="en-US" sz="1400" dirty="0" err="1"/>
              <a:t>e</a:t>
            </a:r>
            <a:r>
              <a:rPr lang="en-US" sz="1400" baseline="-25000" dirty="0" err="1"/>
              <a:t>i</a:t>
            </a:r>
            <a:endParaRPr lang="en-IN" dirty="0"/>
          </a:p>
        </p:txBody>
      </p:sp>
      <p:cxnSp>
        <p:nvCxnSpPr>
          <p:cNvPr id="76" name="Straight Arrow Connector 75">
            <a:extLst>
              <a:ext uri="{FF2B5EF4-FFF2-40B4-BE49-F238E27FC236}">
                <a16:creationId xmlns:a16="http://schemas.microsoft.com/office/drawing/2014/main" id="{F602FEDC-3227-4993-90DC-5D718BDE0620}"/>
              </a:ext>
            </a:extLst>
          </p:cNvPr>
          <p:cNvCxnSpPr>
            <a:cxnSpLocks/>
          </p:cNvCxnSpPr>
          <p:nvPr/>
        </p:nvCxnSpPr>
        <p:spPr>
          <a:xfrm>
            <a:off x="2428706" y="1766260"/>
            <a:ext cx="703039" cy="368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20F2AAB5-7F53-4584-B6F7-4D0F75611991}"/>
              </a:ext>
            </a:extLst>
          </p:cNvPr>
          <p:cNvCxnSpPr>
            <a:cxnSpLocks/>
            <a:endCxn id="75" idx="0"/>
          </p:cNvCxnSpPr>
          <p:nvPr/>
        </p:nvCxnSpPr>
        <p:spPr>
          <a:xfrm flipH="1">
            <a:off x="1219717" y="2559011"/>
            <a:ext cx="506269" cy="463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A88251F-9C3D-4B70-84E3-460E132A31EE}"/>
              </a:ext>
            </a:extLst>
          </p:cNvPr>
          <p:cNvCxnSpPr>
            <a:cxnSpLocks/>
          </p:cNvCxnSpPr>
          <p:nvPr/>
        </p:nvCxnSpPr>
        <p:spPr>
          <a:xfrm>
            <a:off x="880799" y="2031348"/>
            <a:ext cx="16932" cy="25926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2DD7047-42D1-491B-B72D-ECF950FE71F9}"/>
              </a:ext>
            </a:extLst>
          </p:cNvPr>
          <p:cNvCxnSpPr>
            <a:cxnSpLocks/>
          </p:cNvCxnSpPr>
          <p:nvPr/>
        </p:nvCxnSpPr>
        <p:spPr>
          <a:xfrm flipV="1">
            <a:off x="880799" y="4629776"/>
            <a:ext cx="2590619" cy="1"/>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7">
            <p14:nvContentPartPr>
              <p14:cNvPr id="89" name="Ink 88">
                <a:extLst>
                  <a:ext uri="{FF2B5EF4-FFF2-40B4-BE49-F238E27FC236}">
                    <a16:creationId xmlns:a16="http://schemas.microsoft.com/office/drawing/2014/main" id="{16615E83-2D61-4121-BFE7-BA3CE32A353D}"/>
                  </a:ext>
                </a:extLst>
              </p14:cNvPr>
              <p14:cNvContentPartPr/>
              <p14:nvPr/>
            </p14:nvContentPartPr>
            <p14:xfrm>
              <a:off x="5236230" y="5819850"/>
              <a:ext cx="1101240" cy="203040"/>
            </p14:xfrm>
          </p:contentPart>
        </mc:Choice>
        <mc:Fallback>
          <p:pic>
            <p:nvPicPr>
              <p:cNvPr id="89" name="Ink 88">
                <a:extLst>
                  <a:ext uri="{FF2B5EF4-FFF2-40B4-BE49-F238E27FC236}">
                    <a16:creationId xmlns:a16="http://schemas.microsoft.com/office/drawing/2014/main" id="{16615E83-2D61-4121-BFE7-BA3CE32A353D}"/>
                  </a:ext>
                </a:extLst>
              </p:cNvPr>
              <p:cNvPicPr/>
              <p:nvPr/>
            </p:nvPicPr>
            <p:blipFill>
              <a:blip r:embed="rId8"/>
              <a:stretch>
                <a:fillRect/>
              </a:stretch>
            </p:blipFill>
            <p:spPr>
              <a:xfrm>
                <a:off x="5227230" y="5810850"/>
                <a:ext cx="1118880" cy="220680"/>
              </a:xfrm>
              <a:prstGeom prst="rect">
                <a:avLst/>
              </a:prstGeom>
            </p:spPr>
          </p:pic>
        </mc:Fallback>
      </mc:AlternateContent>
    </p:spTree>
    <p:extLst>
      <p:ext uri="{BB962C8B-B14F-4D97-AF65-F5344CB8AC3E}">
        <p14:creationId xmlns:p14="http://schemas.microsoft.com/office/powerpoint/2010/main" val="929788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867"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9"/>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9"/>
                                        </p:tgtEl>
                                      </p:cBhvr>
                                    </p:cmd>
                                  </p:childTnLst>
                                </p:cTn>
                              </p:par>
                            </p:childTnLst>
                          </p:cTn>
                        </p:par>
                      </p:childTnLst>
                    </p:cTn>
                  </p:par>
                </p:childTnLst>
              </p:cTn>
              <p:nextCondLst>
                <p:cond evt="onClick" delay="0">
                  <p:tgtEl>
                    <p:spTgt spid="9"/>
                  </p:tgtEl>
                </p:cond>
              </p:nextCondLst>
            </p:seq>
            <p:video>
              <p:cMediaNode vol="80000">
                <p:cTn id="12" repeatCount="indefinite" fill="hold" display="0">
                  <p:stCondLst>
                    <p:cond delay="indefinite"/>
                  </p:stCondLst>
                </p:cTn>
                <p:tgtEl>
                  <p:spTgt spid="9"/>
                </p:tgtEl>
              </p:cMediaNode>
            </p:video>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10611</TotalTime>
  <Words>1562</Words>
  <Application>Microsoft Office PowerPoint</Application>
  <PresentationFormat>Widescreen</PresentationFormat>
  <Paragraphs>313</Paragraphs>
  <Slides>20</Slides>
  <Notes>11</Notes>
  <HiddenSlides>0</HiddenSlides>
  <MMClips>1</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Arial</vt:lpstr>
      <vt:lpstr>Calibri</vt:lpstr>
      <vt:lpstr>Cambria Math</vt:lpstr>
      <vt:lpstr>Corbel</vt:lpstr>
      <vt:lpstr>Noto Sans Symbols</vt:lpstr>
      <vt:lpstr>Wingdings</vt:lpstr>
      <vt:lpstr>Office Theme</vt:lpstr>
      <vt:lpstr>1_Office Theme</vt:lpstr>
      <vt:lpstr>PowerPoint Presentation</vt:lpstr>
      <vt:lpstr>PowerPoint Presentation</vt:lpstr>
      <vt:lpstr>PowerPoint Presentation</vt:lpstr>
      <vt:lpstr>PowerPoint Presentation</vt:lpstr>
      <vt:lpstr>Supervised Machine Learning </vt:lpstr>
      <vt:lpstr>Measures of Association</vt:lpstr>
      <vt:lpstr>Recap of Applied Stats Week 1 Pearson’s Correlation</vt:lpstr>
      <vt:lpstr>Linear Regression</vt:lpstr>
      <vt:lpstr>PowerPoint Presentation</vt:lpstr>
      <vt:lpstr>PowerPoint Presentation</vt:lpstr>
      <vt:lpstr>Best Fit Line</vt:lpstr>
      <vt:lpstr>Best Fit Line Contd</vt:lpstr>
      <vt:lpstr>Multiple regression</vt:lpstr>
      <vt:lpstr>Case Study</vt:lpstr>
      <vt:lpstr>Case Study Contd.</vt:lpstr>
      <vt:lpstr>PowerPoint Presentation</vt:lpstr>
      <vt:lpstr>Pros and Cons of Linear Regression</vt:lpstr>
      <vt:lpstr>Case Study Contd.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Murali Balasubramanian</cp:lastModifiedBy>
  <cp:revision>45</cp:revision>
  <dcterms:created xsi:type="dcterms:W3CDTF">2019-08-06T11:06:38Z</dcterms:created>
  <dcterms:modified xsi:type="dcterms:W3CDTF">2021-10-23T10:22:59Z</dcterms:modified>
</cp:coreProperties>
</file>