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690" r:id="rId2"/>
  </p:sldMasterIdLst>
  <p:notesMasterIdLst>
    <p:notesMasterId r:id="rId11"/>
  </p:notesMasterIdLst>
  <p:sldIdLst>
    <p:sldId id="350" r:id="rId3"/>
    <p:sldId id="353" r:id="rId4"/>
    <p:sldId id="351" r:id="rId5"/>
    <p:sldId id="348" r:id="rId6"/>
    <p:sldId id="347" r:id="rId7"/>
    <p:sldId id="349" r:id="rId8"/>
    <p:sldId id="352" r:id="rId9"/>
    <p:sldId id="34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9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806" y="588203"/>
            <a:ext cx="3536576" cy="33734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804" y="4148896"/>
            <a:ext cx="3536577" cy="11089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CD37997-F225-43D0-99F3-38A3F545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591AFD2-6F19-4349-B6C5-EA75918E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7EB3B26-5365-416B-8AE3-419320AA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1D938BB-204F-405F-99D0-29E0C28153FC}" type="slidenum">
              <a:rPr lang="en-US" smtClean="0"/>
              <a:t>‹#›</a:t>
            </a:fld>
            <a:endParaRPr lang="en-US"/>
          </a:p>
        </p:txBody>
      </p:sp>
      <p:sp>
        <p:nvSpPr>
          <p:cNvPr id="182" name="Shape">
            <a:extLst>
              <a:ext uri="{FF2B5EF4-FFF2-40B4-BE49-F238E27FC236}">
                <a16:creationId xmlns:a16="http://schemas.microsoft.com/office/drawing/2014/main" id="{E4A4AFEE-C75B-D8FE-E238-A42258D5CBC8}"/>
              </a:ext>
            </a:extLst>
          </p:cNvPr>
          <p:cNvSpPr/>
          <p:nvPr userDrawn="1"/>
        </p:nvSpPr>
        <p:spPr>
          <a:xfrm>
            <a:off x="234363" y="224290"/>
            <a:ext cx="4031816" cy="4101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492" extrusionOk="0">
                <a:moveTo>
                  <a:pt x="1027" y="5478"/>
                </a:moveTo>
                <a:cubicBezTo>
                  <a:pt x="863" y="5488"/>
                  <a:pt x="863" y="5257"/>
                  <a:pt x="1027" y="5247"/>
                </a:cubicBezTo>
                <a:cubicBezTo>
                  <a:pt x="2452" y="5157"/>
                  <a:pt x="3883" y="5061"/>
                  <a:pt x="5308" y="4976"/>
                </a:cubicBezTo>
                <a:cubicBezTo>
                  <a:pt x="6570" y="4896"/>
                  <a:pt x="7832" y="4871"/>
                  <a:pt x="9094" y="4881"/>
                </a:cubicBezTo>
                <a:cubicBezTo>
                  <a:pt x="10366" y="4891"/>
                  <a:pt x="11633" y="4911"/>
                  <a:pt x="12905" y="4906"/>
                </a:cubicBezTo>
                <a:cubicBezTo>
                  <a:pt x="15459" y="4891"/>
                  <a:pt x="18013" y="4801"/>
                  <a:pt x="20558" y="4645"/>
                </a:cubicBezTo>
                <a:cubicBezTo>
                  <a:pt x="20721" y="4635"/>
                  <a:pt x="20721" y="4866"/>
                  <a:pt x="20558" y="4876"/>
                </a:cubicBezTo>
                <a:cubicBezTo>
                  <a:pt x="19122" y="4966"/>
                  <a:pt x="17687" y="5031"/>
                  <a:pt x="16246" y="5077"/>
                </a:cubicBezTo>
                <a:cubicBezTo>
                  <a:pt x="14974" y="5117"/>
                  <a:pt x="13707" y="5137"/>
                  <a:pt x="12435" y="5142"/>
                </a:cubicBezTo>
                <a:cubicBezTo>
                  <a:pt x="11163" y="5147"/>
                  <a:pt x="9891" y="5122"/>
                  <a:pt x="8624" y="5112"/>
                </a:cubicBezTo>
                <a:cubicBezTo>
                  <a:pt x="7362" y="5107"/>
                  <a:pt x="6105" y="5157"/>
                  <a:pt x="4848" y="5237"/>
                </a:cubicBezTo>
                <a:cubicBezTo>
                  <a:pt x="3576" y="5312"/>
                  <a:pt x="2299" y="5393"/>
                  <a:pt x="1027" y="5478"/>
                </a:cubicBezTo>
                <a:lnTo>
                  <a:pt x="1027" y="5478"/>
                </a:lnTo>
                <a:close/>
                <a:moveTo>
                  <a:pt x="710" y="6867"/>
                </a:moveTo>
                <a:cubicBezTo>
                  <a:pt x="2018" y="6747"/>
                  <a:pt x="3331" y="6712"/>
                  <a:pt x="4644" y="6687"/>
                </a:cubicBezTo>
                <a:cubicBezTo>
                  <a:pt x="5952" y="6662"/>
                  <a:pt x="7259" y="6642"/>
                  <a:pt x="8567" y="6616"/>
                </a:cubicBezTo>
                <a:cubicBezTo>
                  <a:pt x="11188" y="6571"/>
                  <a:pt x="13814" y="6526"/>
                  <a:pt x="16435" y="6481"/>
                </a:cubicBezTo>
                <a:cubicBezTo>
                  <a:pt x="17906" y="6456"/>
                  <a:pt x="19383" y="6431"/>
                  <a:pt x="20854" y="6406"/>
                </a:cubicBezTo>
                <a:cubicBezTo>
                  <a:pt x="21017" y="6401"/>
                  <a:pt x="21017" y="6170"/>
                  <a:pt x="20854" y="6175"/>
                </a:cubicBezTo>
                <a:cubicBezTo>
                  <a:pt x="18218" y="6220"/>
                  <a:pt x="15577" y="6265"/>
                  <a:pt x="12940" y="6310"/>
                </a:cubicBezTo>
                <a:cubicBezTo>
                  <a:pt x="10320" y="6356"/>
                  <a:pt x="7699" y="6401"/>
                  <a:pt x="5078" y="6446"/>
                </a:cubicBezTo>
                <a:cubicBezTo>
                  <a:pt x="3622" y="6471"/>
                  <a:pt x="2161" y="6496"/>
                  <a:pt x="710" y="6632"/>
                </a:cubicBezTo>
                <a:cubicBezTo>
                  <a:pt x="547" y="6652"/>
                  <a:pt x="547" y="6882"/>
                  <a:pt x="710" y="6867"/>
                </a:cubicBezTo>
                <a:lnTo>
                  <a:pt x="710" y="6867"/>
                </a:lnTo>
                <a:close/>
                <a:moveTo>
                  <a:pt x="720" y="8272"/>
                </a:moveTo>
                <a:cubicBezTo>
                  <a:pt x="2028" y="8141"/>
                  <a:pt x="3336" y="8151"/>
                  <a:pt x="4639" y="8272"/>
                </a:cubicBezTo>
                <a:cubicBezTo>
                  <a:pt x="5293" y="8332"/>
                  <a:pt x="5952" y="8397"/>
                  <a:pt x="6611" y="8352"/>
                </a:cubicBezTo>
                <a:cubicBezTo>
                  <a:pt x="7265" y="8307"/>
                  <a:pt x="7908" y="8192"/>
                  <a:pt x="8562" y="8116"/>
                </a:cubicBezTo>
                <a:cubicBezTo>
                  <a:pt x="9860" y="7971"/>
                  <a:pt x="11168" y="7951"/>
                  <a:pt x="12470" y="7976"/>
                </a:cubicBezTo>
                <a:cubicBezTo>
                  <a:pt x="13778" y="8001"/>
                  <a:pt x="15086" y="8071"/>
                  <a:pt x="16399" y="8101"/>
                </a:cubicBezTo>
                <a:cubicBezTo>
                  <a:pt x="17058" y="8116"/>
                  <a:pt x="17712" y="8126"/>
                  <a:pt x="18371" y="8116"/>
                </a:cubicBezTo>
                <a:cubicBezTo>
                  <a:pt x="18984" y="8106"/>
                  <a:pt x="19607" y="8081"/>
                  <a:pt x="20210" y="7946"/>
                </a:cubicBezTo>
                <a:cubicBezTo>
                  <a:pt x="20358" y="7916"/>
                  <a:pt x="20507" y="7876"/>
                  <a:pt x="20650" y="7830"/>
                </a:cubicBezTo>
                <a:cubicBezTo>
                  <a:pt x="20803" y="7780"/>
                  <a:pt x="20736" y="7560"/>
                  <a:pt x="20583" y="7610"/>
                </a:cubicBezTo>
                <a:cubicBezTo>
                  <a:pt x="20001" y="7795"/>
                  <a:pt x="19393" y="7856"/>
                  <a:pt x="18780" y="7876"/>
                </a:cubicBezTo>
                <a:cubicBezTo>
                  <a:pt x="18131" y="7901"/>
                  <a:pt x="17482" y="7891"/>
                  <a:pt x="16833" y="7881"/>
                </a:cubicBezTo>
                <a:cubicBezTo>
                  <a:pt x="15531" y="7856"/>
                  <a:pt x="14228" y="7785"/>
                  <a:pt x="12925" y="7755"/>
                </a:cubicBezTo>
                <a:cubicBezTo>
                  <a:pt x="11622" y="7720"/>
                  <a:pt x="10315" y="7725"/>
                  <a:pt x="9017" y="7840"/>
                </a:cubicBezTo>
                <a:cubicBezTo>
                  <a:pt x="8368" y="7901"/>
                  <a:pt x="7729" y="8006"/>
                  <a:pt x="7086" y="8076"/>
                </a:cubicBezTo>
                <a:cubicBezTo>
                  <a:pt x="6432" y="8151"/>
                  <a:pt x="5793" y="8141"/>
                  <a:pt x="5139" y="8086"/>
                </a:cubicBezTo>
                <a:cubicBezTo>
                  <a:pt x="4480" y="8031"/>
                  <a:pt x="3826" y="7966"/>
                  <a:pt x="3167" y="7951"/>
                </a:cubicBezTo>
                <a:cubicBezTo>
                  <a:pt x="2519" y="7936"/>
                  <a:pt x="1865" y="7951"/>
                  <a:pt x="1216" y="8001"/>
                </a:cubicBezTo>
                <a:cubicBezTo>
                  <a:pt x="1052" y="8011"/>
                  <a:pt x="894" y="8026"/>
                  <a:pt x="730" y="8041"/>
                </a:cubicBezTo>
                <a:cubicBezTo>
                  <a:pt x="562" y="8056"/>
                  <a:pt x="557" y="8287"/>
                  <a:pt x="720" y="8272"/>
                </a:cubicBezTo>
                <a:lnTo>
                  <a:pt x="720" y="8272"/>
                </a:lnTo>
                <a:close/>
                <a:moveTo>
                  <a:pt x="1027" y="833"/>
                </a:moveTo>
                <a:cubicBezTo>
                  <a:pt x="863" y="843"/>
                  <a:pt x="863" y="612"/>
                  <a:pt x="1027" y="602"/>
                </a:cubicBezTo>
                <a:cubicBezTo>
                  <a:pt x="2452" y="512"/>
                  <a:pt x="3883" y="416"/>
                  <a:pt x="5308" y="331"/>
                </a:cubicBezTo>
                <a:cubicBezTo>
                  <a:pt x="6570" y="251"/>
                  <a:pt x="7832" y="226"/>
                  <a:pt x="9094" y="236"/>
                </a:cubicBezTo>
                <a:cubicBezTo>
                  <a:pt x="10366" y="246"/>
                  <a:pt x="11633" y="266"/>
                  <a:pt x="12905" y="261"/>
                </a:cubicBezTo>
                <a:cubicBezTo>
                  <a:pt x="15459" y="246"/>
                  <a:pt x="18013" y="156"/>
                  <a:pt x="20558" y="0"/>
                </a:cubicBezTo>
                <a:cubicBezTo>
                  <a:pt x="20721" y="-10"/>
                  <a:pt x="20721" y="221"/>
                  <a:pt x="20558" y="231"/>
                </a:cubicBezTo>
                <a:cubicBezTo>
                  <a:pt x="19122" y="321"/>
                  <a:pt x="17687" y="386"/>
                  <a:pt x="16246" y="431"/>
                </a:cubicBezTo>
                <a:cubicBezTo>
                  <a:pt x="14974" y="472"/>
                  <a:pt x="13707" y="492"/>
                  <a:pt x="12435" y="497"/>
                </a:cubicBezTo>
                <a:cubicBezTo>
                  <a:pt x="11163" y="502"/>
                  <a:pt x="9891" y="477"/>
                  <a:pt x="8624" y="467"/>
                </a:cubicBezTo>
                <a:cubicBezTo>
                  <a:pt x="7362" y="462"/>
                  <a:pt x="6105" y="512"/>
                  <a:pt x="4848" y="592"/>
                </a:cubicBezTo>
                <a:cubicBezTo>
                  <a:pt x="3576" y="672"/>
                  <a:pt x="2299" y="752"/>
                  <a:pt x="1027" y="833"/>
                </a:cubicBezTo>
                <a:lnTo>
                  <a:pt x="1027" y="833"/>
                </a:lnTo>
                <a:close/>
                <a:moveTo>
                  <a:pt x="710" y="2222"/>
                </a:moveTo>
                <a:cubicBezTo>
                  <a:pt x="2018" y="2102"/>
                  <a:pt x="3331" y="2067"/>
                  <a:pt x="4644" y="2042"/>
                </a:cubicBezTo>
                <a:cubicBezTo>
                  <a:pt x="5952" y="2017"/>
                  <a:pt x="7259" y="1996"/>
                  <a:pt x="8567" y="1971"/>
                </a:cubicBezTo>
                <a:cubicBezTo>
                  <a:pt x="11188" y="1926"/>
                  <a:pt x="13814" y="1881"/>
                  <a:pt x="16435" y="1836"/>
                </a:cubicBezTo>
                <a:cubicBezTo>
                  <a:pt x="17906" y="1811"/>
                  <a:pt x="19383" y="1786"/>
                  <a:pt x="20854" y="1761"/>
                </a:cubicBezTo>
                <a:cubicBezTo>
                  <a:pt x="21017" y="1756"/>
                  <a:pt x="21017" y="1525"/>
                  <a:pt x="20854" y="1530"/>
                </a:cubicBezTo>
                <a:cubicBezTo>
                  <a:pt x="18218" y="1575"/>
                  <a:pt x="15577" y="1620"/>
                  <a:pt x="12940" y="1665"/>
                </a:cubicBezTo>
                <a:cubicBezTo>
                  <a:pt x="10320" y="1711"/>
                  <a:pt x="7699" y="1756"/>
                  <a:pt x="5078" y="1801"/>
                </a:cubicBezTo>
                <a:cubicBezTo>
                  <a:pt x="3622" y="1826"/>
                  <a:pt x="2161" y="1851"/>
                  <a:pt x="710" y="1986"/>
                </a:cubicBezTo>
                <a:cubicBezTo>
                  <a:pt x="547" y="2007"/>
                  <a:pt x="547" y="2237"/>
                  <a:pt x="710" y="2222"/>
                </a:cubicBezTo>
                <a:lnTo>
                  <a:pt x="710" y="2222"/>
                </a:lnTo>
                <a:close/>
                <a:moveTo>
                  <a:pt x="720" y="3627"/>
                </a:moveTo>
                <a:cubicBezTo>
                  <a:pt x="2028" y="3496"/>
                  <a:pt x="3336" y="3506"/>
                  <a:pt x="4639" y="3627"/>
                </a:cubicBezTo>
                <a:cubicBezTo>
                  <a:pt x="5293" y="3687"/>
                  <a:pt x="5952" y="3752"/>
                  <a:pt x="6611" y="3707"/>
                </a:cubicBezTo>
                <a:cubicBezTo>
                  <a:pt x="7265" y="3662"/>
                  <a:pt x="7908" y="3547"/>
                  <a:pt x="8562" y="3471"/>
                </a:cubicBezTo>
                <a:cubicBezTo>
                  <a:pt x="9860" y="3326"/>
                  <a:pt x="11168" y="3306"/>
                  <a:pt x="12470" y="3331"/>
                </a:cubicBezTo>
                <a:cubicBezTo>
                  <a:pt x="13778" y="3356"/>
                  <a:pt x="15086" y="3426"/>
                  <a:pt x="16399" y="3456"/>
                </a:cubicBezTo>
                <a:cubicBezTo>
                  <a:pt x="17058" y="3471"/>
                  <a:pt x="17712" y="3481"/>
                  <a:pt x="18371" y="3471"/>
                </a:cubicBezTo>
                <a:cubicBezTo>
                  <a:pt x="18984" y="3461"/>
                  <a:pt x="19607" y="3436"/>
                  <a:pt x="20210" y="3301"/>
                </a:cubicBezTo>
                <a:cubicBezTo>
                  <a:pt x="20358" y="3271"/>
                  <a:pt x="20507" y="3231"/>
                  <a:pt x="20650" y="3185"/>
                </a:cubicBezTo>
                <a:cubicBezTo>
                  <a:pt x="20803" y="3135"/>
                  <a:pt x="20736" y="2914"/>
                  <a:pt x="20583" y="2965"/>
                </a:cubicBezTo>
                <a:cubicBezTo>
                  <a:pt x="20001" y="3150"/>
                  <a:pt x="19393" y="3210"/>
                  <a:pt x="18780" y="3231"/>
                </a:cubicBezTo>
                <a:cubicBezTo>
                  <a:pt x="18131" y="3256"/>
                  <a:pt x="17482" y="3246"/>
                  <a:pt x="16833" y="3236"/>
                </a:cubicBezTo>
                <a:cubicBezTo>
                  <a:pt x="15531" y="3210"/>
                  <a:pt x="14228" y="3140"/>
                  <a:pt x="12925" y="3110"/>
                </a:cubicBezTo>
                <a:cubicBezTo>
                  <a:pt x="11622" y="3075"/>
                  <a:pt x="10315" y="3080"/>
                  <a:pt x="9017" y="3195"/>
                </a:cubicBezTo>
                <a:cubicBezTo>
                  <a:pt x="8368" y="3256"/>
                  <a:pt x="7729" y="3361"/>
                  <a:pt x="7086" y="3431"/>
                </a:cubicBezTo>
                <a:cubicBezTo>
                  <a:pt x="6432" y="3506"/>
                  <a:pt x="5793" y="3496"/>
                  <a:pt x="5139" y="3441"/>
                </a:cubicBezTo>
                <a:cubicBezTo>
                  <a:pt x="4480" y="3386"/>
                  <a:pt x="3826" y="3321"/>
                  <a:pt x="3167" y="3306"/>
                </a:cubicBezTo>
                <a:cubicBezTo>
                  <a:pt x="2519" y="3291"/>
                  <a:pt x="1865" y="3306"/>
                  <a:pt x="1216" y="3356"/>
                </a:cubicBezTo>
                <a:cubicBezTo>
                  <a:pt x="1052" y="3366"/>
                  <a:pt x="894" y="3381"/>
                  <a:pt x="730" y="3396"/>
                </a:cubicBezTo>
                <a:cubicBezTo>
                  <a:pt x="562" y="3411"/>
                  <a:pt x="557" y="3642"/>
                  <a:pt x="720" y="3627"/>
                </a:cubicBezTo>
                <a:lnTo>
                  <a:pt x="720" y="3627"/>
                </a:lnTo>
                <a:close/>
                <a:moveTo>
                  <a:pt x="368" y="9626"/>
                </a:moveTo>
                <a:cubicBezTo>
                  <a:pt x="3014" y="9641"/>
                  <a:pt x="5655" y="9666"/>
                  <a:pt x="8302" y="9671"/>
                </a:cubicBezTo>
                <a:cubicBezTo>
                  <a:pt x="10963" y="9671"/>
                  <a:pt x="13620" y="9646"/>
                  <a:pt x="16277" y="9586"/>
                </a:cubicBezTo>
                <a:cubicBezTo>
                  <a:pt x="17768" y="9551"/>
                  <a:pt x="19260" y="9511"/>
                  <a:pt x="20752" y="9456"/>
                </a:cubicBezTo>
                <a:cubicBezTo>
                  <a:pt x="20915" y="9451"/>
                  <a:pt x="20915" y="9220"/>
                  <a:pt x="20752" y="9225"/>
                </a:cubicBezTo>
                <a:cubicBezTo>
                  <a:pt x="18095" y="9320"/>
                  <a:pt x="15434" y="9385"/>
                  <a:pt x="12777" y="9416"/>
                </a:cubicBezTo>
                <a:cubicBezTo>
                  <a:pt x="10126" y="9446"/>
                  <a:pt x="7469" y="9441"/>
                  <a:pt x="4817" y="9426"/>
                </a:cubicBezTo>
                <a:cubicBezTo>
                  <a:pt x="3336" y="9416"/>
                  <a:pt x="1849" y="9406"/>
                  <a:pt x="368" y="9395"/>
                </a:cubicBezTo>
                <a:cubicBezTo>
                  <a:pt x="199" y="9395"/>
                  <a:pt x="199" y="9626"/>
                  <a:pt x="368" y="9626"/>
                </a:cubicBezTo>
                <a:lnTo>
                  <a:pt x="368" y="9626"/>
                </a:lnTo>
                <a:close/>
                <a:moveTo>
                  <a:pt x="567" y="11377"/>
                </a:moveTo>
                <a:cubicBezTo>
                  <a:pt x="1241" y="11292"/>
                  <a:pt x="1916" y="11201"/>
                  <a:pt x="2595" y="11116"/>
                </a:cubicBezTo>
                <a:cubicBezTo>
                  <a:pt x="3259" y="11031"/>
                  <a:pt x="3918" y="10940"/>
                  <a:pt x="4593" y="10915"/>
                </a:cubicBezTo>
                <a:cubicBezTo>
                  <a:pt x="5272" y="10890"/>
                  <a:pt x="5952" y="10915"/>
                  <a:pt x="6626" y="10935"/>
                </a:cubicBezTo>
                <a:cubicBezTo>
                  <a:pt x="7311" y="10956"/>
                  <a:pt x="7995" y="10976"/>
                  <a:pt x="8680" y="10996"/>
                </a:cubicBezTo>
                <a:cubicBezTo>
                  <a:pt x="10039" y="11036"/>
                  <a:pt x="11403" y="11076"/>
                  <a:pt x="12762" y="11116"/>
                </a:cubicBezTo>
                <a:cubicBezTo>
                  <a:pt x="14080" y="11156"/>
                  <a:pt x="15398" y="11216"/>
                  <a:pt x="16716" y="11206"/>
                </a:cubicBezTo>
                <a:cubicBezTo>
                  <a:pt x="17983" y="11196"/>
                  <a:pt x="19260" y="11106"/>
                  <a:pt x="20481" y="10795"/>
                </a:cubicBezTo>
                <a:cubicBezTo>
                  <a:pt x="20634" y="10755"/>
                  <a:pt x="20782" y="10715"/>
                  <a:pt x="20931" y="10670"/>
                </a:cubicBezTo>
                <a:cubicBezTo>
                  <a:pt x="21084" y="10624"/>
                  <a:pt x="21017" y="10399"/>
                  <a:pt x="20864" y="10449"/>
                </a:cubicBezTo>
                <a:cubicBezTo>
                  <a:pt x="19659" y="10820"/>
                  <a:pt x="18386" y="10945"/>
                  <a:pt x="17114" y="10976"/>
                </a:cubicBezTo>
                <a:cubicBezTo>
                  <a:pt x="15807" y="11006"/>
                  <a:pt x="14499" y="10940"/>
                  <a:pt x="13191" y="10905"/>
                </a:cubicBezTo>
                <a:cubicBezTo>
                  <a:pt x="11832" y="10865"/>
                  <a:pt x="10468" y="10825"/>
                  <a:pt x="9109" y="10785"/>
                </a:cubicBezTo>
                <a:cubicBezTo>
                  <a:pt x="8424" y="10765"/>
                  <a:pt x="7740" y="10745"/>
                  <a:pt x="7055" y="10725"/>
                </a:cubicBezTo>
                <a:cubicBezTo>
                  <a:pt x="6376" y="10705"/>
                  <a:pt x="5696" y="10675"/>
                  <a:pt x="5017" y="10680"/>
                </a:cubicBezTo>
                <a:cubicBezTo>
                  <a:pt x="4347" y="10685"/>
                  <a:pt x="3688" y="10750"/>
                  <a:pt x="3024" y="10835"/>
                </a:cubicBezTo>
                <a:cubicBezTo>
                  <a:pt x="2350" y="10920"/>
                  <a:pt x="1681" y="11006"/>
                  <a:pt x="1006" y="11096"/>
                </a:cubicBezTo>
                <a:cubicBezTo>
                  <a:pt x="838" y="11116"/>
                  <a:pt x="674" y="11141"/>
                  <a:pt x="506" y="11161"/>
                </a:cubicBezTo>
                <a:cubicBezTo>
                  <a:pt x="439" y="11171"/>
                  <a:pt x="398" y="11247"/>
                  <a:pt x="419" y="11302"/>
                </a:cubicBezTo>
                <a:cubicBezTo>
                  <a:pt x="429" y="11362"/>
                  <a:pt x="495" y="11387"/>
                  <a:pt x="567" y="11377"/>
                </a:cubicBezTo>
                <a:lnTo>
                  <a:pt x="567" y="11377"/>
                </a:lnTo>
                <a:close/>
                <a:moveTo>
                  <a:pt x="771" y="12636"/>
                </a:moveTo>
                <a:cubicBezTo>
                  <a:pt x="3459" y="12546"/>
                  <a:pt x="6146" y="12480"/>
                  <a:pt x="8833" y="12440"/>
                </a:cubicBezTo>
                <a:cubicBezTo>
                  <a:pt x="11505" y="12400"/>
                  <a:pt x="14182" y="12380"/>
                  <a:pt x="16854" y="12385"/>
                </a:cubicBezTo>
                <a:cubicBezTo>
                  <a:pt x="18356" y="12390"/>
                  <a:pt x="19858" y="12405"/>
                  <a:pt x="21360" y="12350"/>
                </a:cubicBezTo>
                <a:cubicBezTo>
                  <a:pt x="21523" y="12345"/>
                  <a:pt x="21523" y="12114"/>
                  <a:pt x="21360" y="12119"/>
                </a:cubicBezTo>
                <a:cubicBezTo>
                  <a:pt x="20021" y="12169"/>
                  <a:pt x="18688" y="12159"/>
                  <a:pt x="17349" y="12154"/>
                </a:cubicBezTo>
                <a:cubicBezTo>
                  <a:pt x="16006" y="12149"/>
                  <a:pt x="14662" y="12154"/>
                  <a:pt x="13319" y="12159"/>
                </a:cubicBezTo>
                <a:cubicBezTo>
                  <a:pt x="10647" y="12174"/>
                  <a:pt x="7970" y="12215"/>
                  <a:pt x="5298" y="12275"/>
                </a:cubicBezTo>
                <a:cubicBezTo>
                  <a:pt x="3791" y="12310"/>
                  <a:pt x="2284" y="12355"/>
                  <a:pt x="776" y="12400"/>
                </a:cubicBezTo>
                <a:cubicBezTo>
                  <a:pt x="608" y="12410"/>
                  <a:pt x="608" y="12641"/>
                  <a:pt x="771" y="12636"/>
                </a:cubicBezTo>
                <a:lnTo>
                  <a:pt x="771" y="12636"/>
                </a:lnTo>
                <a:close/>
                <a:moveTo>
                  <a:pt x="429" y="14221"/>
                </a:moveTo>
                <a:cubicBezTo>
                  <a:pt x="3132" y="13990"/>
                  <a:pt x="5849" y="14046"/>
                  <a:pt x="8557" y="14071"/>
                </a:cubicBezTo>
                <a:cubicBezTo>
                  <a:pt x="9911" y="14086"/>
                  <a:pt x="11265" y="14096"/>
                  <a:pt x="12619" y="14111"/>
                </a:cubicBezTo>
                <a:cubicBezTo>
                  <a:pt x="13942" y="14121"/>
                  <a:pt x="15270" y="14141"/>
                  <a:pt x="16593" y="14106"/>
                </a:cubicBezTo>
                <a:cubicBezTo>
                  <a:pt x="18080" y="14066"/>
                  <a:pt x="19572" y="13955"/>
                  <a:pt x="21033" y="13689"/>
                </a:cubicBezTo>
                <a:cubicBezTo>
                  <a:pt x="21191" y="13659"/>
                  <a:pt x="21125" y="13439"/>
                  <a:pt x="20966" y="13469"/>
                </a:cubicBezTo>
                <a:cubicBezTo>
                  <a:pt x="18371" y="13940"/>
                  <a:pt x="15709" y="13910"/>
                  <a:pt x="13073" y="13890"/>
                </a:cubicBezTo>
                <a:cubicBezTo>
                  <a:pt x="10371" y="13865"/>
                  <a:pt x="7663" y="13815"/>
                  <a:pt x="4955" y="13825"/>
                </a:cubicBezTo>
                <a:cubicBezTo>
                  <a:pt x="3443" y="13830"/>
                  <a:pt x="1931" y="13870"/>
                  <a:pt x="429" y="13995"/>
                </a:cubicBezTo>
                <a:cubicBezTo>
                  <a:pt x="266" y="14005"/>
                  <a:pt x="266" y="14236"/>
                  <a:pt x="429" y="14221"/>
                </a:cubicBezTo>
                <a:lnTo>
                  <a:pt x="429" y="14221"/>
                </a:lnTo>
                <a:close/>
                <a:moveTo>
                  <a:pt x="368" y="15560"/>
                </a:moveTo>
                <a:cubicBezTo>
                  <a:pt x="1640" y="15224"/>
                  <a:pt x="2994" y="15335"/>
                  <a:pt x="4296" y="15365"/>
                </a:cubicBezTo>
                <a:cubicBezTo>
                  <a:pt x="5681" y="15400"/>
                  <a:pt x="7070" y="15420"/>
                  <a:pt x="8455" y="15425"/>
                </a:cubicBezTo>
                <a:cubicBezTo>
                  <a:pt x="11214" y="15440"/>
                  <a:pt x="13972" y="15410"/>
                  <a:pt x="16731" y="15365"/>
                </a:cubicBezTo>
                <a:cubicBezTo>
                  <a:pt x="18284" y="15340"/>
                  <a:pt x="19842" y="15305"/>
                  <a:pt x="21396" y="15275"/>
                </a:cubicBezTo>
                <a:cubicBezTo>
                  <a:pt x="21559" y="15270"/>
                  <a:pt x="21559" y="15039"/>
                  <a:pt x="21396" y="15044"/>
                </a:cubicBezTo>
                <a:cubicBezTo>
                  <a:pt x="18606" y="15099"/>
                  <a:pt x="15822" y="15159"/>
                  <a:pt x="13032" y="15184"/>
                </a:cubicBezTo>
                <a:cubicBezTo>
                  <a:pt x="10258" y="15209"/>
                  <a:pt x="7484" y="15209"/>
                  <a:pt x="4710" y="15144"/>
                </a:cubicBezTo>
                <a:cubicBezTo>
                  <a:pt x="3964" y="15129"/>
                  <a:pt x="3218" y="15094"/>
                  <a:pt x="2473" y="15094"/>
                </a:cubicBezTo>
                <a:cubicBezTo>
                  <a:pt x="1737" y="15099"/>
                  <a:pt x="1001" y="15149"/>
                  <a:pt x="291" y="15335"/>
                </a:cubicBezTo>
                <a:cubicBezTo>
                  <a:pt x="138" y="15380"/>
                  <a:pt x="209" y="15606"/>
                  <a:pt x="368" y="15560"/>
                </a:cubicBezTo>
                <a:lnTo>
                  <a:pt x="368" y="15560"/>
                </a:lnTo>
                <a:close/>
                <a:moveTo>
                  <a:pt x="322" y="17010"/>
                </a:moveTo>
                <a:cubicBezTo>
                  <a:pt x="2289" y="16980"/>
                  <a:pt x="4261" y="16945"/>
                  <a:pt x="6227" y="16915"/>
                </a:cubicBezTo>
                <a:cubicBezTo>
                  <a:pt x="8194" y="16885"/>
                  <a:pt x="10166" y="16850"/>
                  <a:pt x="12133" y="16820"/>
                </a:cubicBezTo>
                <a:cubicBezTo>
                  <a:pt x="13038" y="16805"/>
                  <a:pt x="13942" y="16794"/>
                  <a:pt x="14846" y="16789"/>
                </a:cubicBezTo>
                <a:cubicBezTo>
                  <a:pt x="15960" y="16784"/>
                  <a:pt x="17079" y="16779"/>
                  <a:pt x="18192" y="16774"/>
                </a:cubicBezTo>
                <a:cubicBezTo>
                  <a:pt x="19040" y="16769"/>
                  <a:pt x="19888" y="16769"/>
                  <a:pt x="20736" y="16759"/>
                </a:cubicBezTo>
                <a:cubicBezTo>
                  <a:pt x="20788" y="16759"/>
                  <a:pt x="20839" y="16759"/>
                  <a:pt x="20885" y="16759"/>
                </a:cubicBezTo>
                <a:cubicBezTo>
                  <a:pt x="21048" y="16754"/>
                  <a:pt x="21048" y="16524"/>
                  <a:pt x="20885" y="16529"/>
                </a:cubicBezTo>
                <a:cubicBezTo>
                  <a:pt x="20123" y="16539"/>
                  <a:pt x="19362" y="16539"/>
                  <a:pt x="18601" y="16544"/>
                </a:cubicBezTo>
                <a:cubicBezTo>
                  <a:pt x="17477" y="16549"/>
                  <a:pt x="16353" y="16554"/>
                  <a:pt x="15234" y="16559"/>
                </a:cubicBezTo>
                <a:cubicBezTo>
                  <a:pt x="14448" y="16564"/>
                  <a:pt x="13661" y="16564"/>
                  <a:pt x="12874" y="16579"/>
                </a:cubicBezTo>
                <a:cubicBezTo>
                  <a:pt x="10907" y="16609"/>
                  <a:pt x="8935" y="16644"/>
                  <a:pt x="6968" y="16674"/>
                </a:cubicBezTo>
                <a:cubicBezTo>
                  <a:pt x="5001" y="16704"/>
                  <a:pt x="3029" y="16739"/>
                  <a:pt x="1062" y="16769"/>
                </a:cubicBezTo>
                <a:cubicBezTo>
                  <a:pt x="817" y="16774"/>
                  <a:pt x="572" y="16779"/>
                  <a:pt x="322" y="16779"/>
                </a:cubicBezTo>
                <a:cubicBezTo>
                  <a:pt x="158" y="16784"/>
                  <a:pt x="158" y="17015"/>
                  <a:pt x="322" y="17010"/>
                </a:cubicBezTo>
                <a:lnTo>
                  <a:pt x="322" y="17010"/>
                </a:lnTo>
                <a:close/>
                <a:moveTo>
                  <a:pt x="235" y="18440"/>
                </a:moveTo>
                <a:cubicBezTo>
                  <a:pt x="1548" y="18580"/>
                  <a:pt x="2876" y="18515"/>
                  <a:pt x="4189" y="18440"/>
                </a:cubicBezTo>
                <a:cubicBezTo>
                  <a:pt x="4843" y="18405"/>
                  <a:pt x="5497" y="18365"/>
                  <a:pt x="6151" y="18350"/>
                </a:cubicBezTo>
                <a:cubicBezTo>
                  <a:pt x="6825" y="18334"/>
                  <a:pt x="7500" y="18350"/>
                  <a:pt x="8174" y="18375"/>
                </a:cubicBezTo>
                <a:cubicBezTo>
                  <a:pt x="9497" y="18425"/>
                  <a:pt x="10820" y="18480"/>
                  <a:pt x="12149" y="18490"/>
                </a:cubicBezTo>
                <a:cubicBezTo>
                  <a:pt x="13487" y="18500"/>
                  <a:pt x="14826" y="18485"/>
                  <a:pt x="16164" y="18440"/>
                </a:cubicBezTo>
                <a:cubicBezTo>
                  <a:pt x="17666" y="18390"/>
                  <a:pt x="19163" y="18299"/>
                  <a:pt x="20655" y="18174"/>
                </a:cubicBezTo>
                <a:cubicBezTo>
                  <a:pt x="20818" y="18159"/>
                  <a:pt x="20818" y="17928"/>
                  <a:pt x="20655" y="17943"/>
                </a:cubicBezTo>
                <a:cubicBezTo>
                  <a:pt x="17988" y="18169"/>
                  <a:pt x="15311" y="18274"/>
                  <a:pt x="12634" y="18264"/>
                </a:cubicBezTo>
                <a:cubicBezTo>
                  <a:pt x="11311" y="18259"/>
                  <a:pt x="9982" y="18219"/>
                  <a:pt x="8659" y="18164"/>
                </a:cubicBezTo>
                <a:cubicBezTo>
                  <a:pt x="7985" y="18139"/>
                  <a:pt x="7305" y="18114"/>
                  <a:pt x="6631" y="18114"/>
                </a:cubicBezTo>
                <a:cubicBezTo>
                  <a:pt x="5977" y="18114"/>
                  <a:pt x="5318" y="18149"/>
                  <a:pt x="4664" y="18184"/>
                </a:cubicBezTo>
                <a:cubicBezTo>
                  <a:pt x="3188" y="18264"/>
                  <a:pt x="1701" y="18370"/>
                  <a:pt x="225" y="18214"/>
                </a:cubicBezTo>
                <a:cubicBezTo>
                  <a:pt x="71" y="18189"/>
                  <a:pt x="71" y="18425"/>
                  <a:pt x="235" y="18440"/>
                </a:cubicBezTo>
                <a:lnTo>
                  <a:pt x="235" y="18440"/>
                </a:lnTo>
                <a:close/>
                <a:moveTo>
                  <a:pt x="168" y="20015"/>
                </a:moveTo>
                <a:cubicBezTo>
                  <a:pt x="2835" y="19839"/>
                  <a:pt x="5507" y="19719"/>
                  <a:pt x="8179" y="19659"/>
                </a:cubicBezTo>
                <a:cubicBezTo>
                  <a:pt x="10836" y="19599"/>
                  <a:pt x="13497" y="19594"/>
                  <a:pt x="16154" y="19644"/>
                </a:cubicBezTo>
                <a:cubicBezTo>
                  <a:pt x="17641" y="19674"/>
                  <a:pt x="19122" y="19724"/>
                  <a:pt x="20604" y="19774"/>
                </a:cubicBezTo>
                <a:cubicBezTo>
                  <a:pt x="20767" y="19779"/>
                  <a:pt x="20767" y="19548"/>
                  <a:pt x="20604" y="19543"/>
                </a:cubicBezTo>
                <a:cubicBezTo>
                  <a:pt x="17942" y="19448"/>
                  <a:pt x="15275" y="19378"/>
                  <a:pt x="12613" y="19378"/>
                </a:cubicBezTo>
                <a:cubicBezTo>
                  <a:pt x="9952" y="19378"/>
                  <a:pt x="7295" y="19433"/>
                  <a:pt x="4639" y="19543"/>
                </a:cubicBezTo>
                <a:cubicBezTo>
                  <a:pt x="3147" y="19604"/>
                  <a:pt x="1660" y="19689"/>
                  <a:pt x="168" y="19784"/>
                </a:cubicBezTo>
                <a:cubicBezTo>
                  <a:pt x="5" y="19794"/>
                  <a:pt x="5" y="20025"/>
                  <a:pt x="168" y="20015"/>
                </a:cubicBezTo>
                <a:lnTo>
                  <a:pt x="168" y="20015"/>
                </a:lnTo>
                <a:close/>
                <a:moveTo>
                  <a:pt x="122" y="21470"/>
                </a:moveTo>
                <a:cubicBezTo>
                  <a:pt x="2794" y="21590"/>
                  <a:pt x="5451" y="21194"/>
                  <a:pt x="8118" y="21088"/>
                </a:cubicBezTo>
                <a:cubicBezTo>
                  <a:pt x="10764" y="20983"/>
                  <a:pt x="13416" y="21149"/>
                  <a:pt x="16062" y="21189"/>
                </a:cubicBezTo>
                <a:cubicBezTo>
                  <a:pt x="17543" y="21209"/>
                  <a:pt x="19030" y="21189"/>
                  <a:pt x="20507" y="21058"/>
                </a:cubicBezTo>
                <a:cubicBezTo>
                  <a:pt x="20670" y="21043"/>
                  <a:pt x="20670" y="20812"/>
                  <a:pt x="20507" y="20828"/>
                </a:cubicBezTo>
                <a:cubicBezTo>
                  <a:pt x="17855" y="21063"/>
                  <a:pt x="15188" y="20943"/>
                  <a:pt x="12532" y="20868"/>
                </a:cubicBezTo>
                <a:cubicBezTo>
                  <a:pt x="11209" y="20833"/>
                  <a:pt x="9885" y="20807"/>
                  <a:pt x="8557" y="20843"/>
                </a:cubicBezTo>
                <a:cubicBezTo>
                  <a:pt x="7229" y="20883"/>
                  <a:pt x="5906" y="20998"/>
                  <a:pt x="4582" y="21098"/>
                </a:cubicBezTo>
                <a:cubicBezTo>
                  <a:pt x="3101" y="21214"/>
                  <a:pt x="1609" y="21304"/>
                  <a:pt x="122" y="21239"/>
                </a:cubicBezTo>
                <a:cubicBezTo>
                  <a:pt x="-41" y="21234"/>
                  <a:pt x="-41" y="21465"/>
                  <a:pt x="122" y="21470"/>
                </a:cubicBezTo>
                <a:lnTo>
                  <a:pt x="122" y="2147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">
            <a:extLst>
              <a:ext uri="{FF2B5EF4-FFF2-40B4-BE49-F238E27FC236}">
                <a16:creationId xmlns:a16="http://schemas.microsoft.com/office/drawing/2014/main" id="{6D41C963-497B-D8B3-0704-6AC259D858A8}"/>
              </a:ext>
            </a:extLst>
          </p:cNvPr>
          <p:cNvSpPr/>
          <p:nvPr userDrawn="1"/>
        </p:nvSpPr>
        <p:spPr>
          <a:xfrm>
            <a:off x="7996239" y="3358918"/>
            <a:ext cx="819432" cy="2395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566" extrusionOk="0">
                <a:moveTo>
                  <a:pt x="5259" y="447"/>
                </a:moveTo>
                <a:cubicBezTo>
                  <a:pt x="5183" y="757"/>
                  <a:pt x="4882" y="1068"/>
                  <a:pt x="4230" y="1283"/>
                </a:cubicBezTo>
                <a:cubicBezTo>
                  <a:pt x="3929" y="1386"/>
                  <a:pt x="3553" y="1464"/>
                  <a:pt x="3126" y="1507"/>
                </a:cubicBezTo>
                <a:cubicBezTo>
                  <a:pt x="2725" y="1550"/>
                  <a:pt x="2298" y="1550"/>
                  <a:pt x="1897" y="1524"/>
                </a:cubicBezTo>
                <a:cubicBezTo>
                  <a:pt x="1220" y="1490"/>
                  <a:pt x="517" y="1326"/>
                  <a:pt x="241" y="1111"/>
                </a:cubicBezTo>
                <a:cubicBezTo>
                  <a:pt x="40" y="956"/>
                  <a:pt x="-60" y="792"/>
                  <a:pt x="116" y="620"/>
                </a:cubicBezTo>
                <a:cubicBezTo>
                  <a:pt x="241" y="490"/>
                  <a:pt x="442" y="370"/>
                  <a:pt x="768" y="284"/>
                </a:cubicBezTo>
                <a:cubicBezTo>
                  <a:pt x="1144" y="172"/>
                  <a:pt x="1571" y="111"/>
                  <a:pt x="2072" y="94"/>
                </a:cubicBezTo>
                <a:cubicBezTo>
                  <a:pt x="2424" y="85"/>
                  <a:pt x="2775" y="120"/>
                  <a:pt x="3051" y="189"/>
                </a:cubicBezTo>
                <a:cubicBezTo>
                  <a:pt x="3327" y="146"/>
                  <a:pt x="3603" y="111"/>
                  <a:pt x="3879" y="68"/>
                </a:cubicBezTo>
                <a:cubicBezTo>
                  <a:pt x="4205" y="25"/>
                  <a:pt x="4581" y="68"/>
                  <a:pt x="4832" y="137"/>
                </a:cubicBezTo>
                <a:cubicBezTo>
                  <a:pt x="5083" y="223"/>
                  <a:pt x="5284" y="335"/>
                  <a:pt x="5259" y="447"/>
                </a:cubicBezTo>
                <a:close/>
                <a:moveTo>
                  <a:pt x="13010" y="430"/>
                </a:moveTo>
                <a:cubicBezTo>
                  <a:pt x="12960" y="387"/>
                  <a:pt x="12910" y="344"/>
                  <a:pt x="12860" y="309"/>
                </a:cubicBezTo>
                <a:cubicBezTo>
                  <a:pt x="12785" y="275"/>
                  <a:pt x="12709" y="232"/>
                  <a:pt x="12634" y="206"/>
                </a:cubicBezTo>
                <a:cubicBezTo>
                  <a:pt x="12609" y="197"/>
                  <a:pt x="12609" y="197"/>
                  <a:pt x="12584" y="189"/>
                </a:cubicBezTo>
                <a:cubicBezTo>
                  <a:pt x="12509" y="163"/>
                  <a:pt x="12408" y="137"/>
                  <a:pt x="12333" y="120"/>
                </a:cubicBezTo>
                <a:cubicBezTo>
                  <a:pt x="12308" y="120"/>
                  <a:pt x="12308" y="111"/>
                  <a:pt x="12283" y="111"/>
                </a:cubicBezTo>
                <a:cubicBezTo>
                  <a:pt x="12183" y="94"/>
                  <a:pt x="12082" y="77"/>
                  <a:pt x="11982" y="68"/>
                </a:cubicBezTo>
                <a:cubicBezTo>
                  <a:pt x="11957" y="68"/>
                  <a:pt x="11932" y="68"/>
                  <a:pt x="11932" y="60"/>
                </a:cubicBezTo>
                <a:cubicBezTo>
                  <a:pt x="11831" y="51"/>
                  <a:pt x="11706" y="42"/>
                  <a:pt x="11581" y="42"/>
                </a:cubicBezTo>
                <a:cubicBezTo>
                  <a:pt x="11480" y="51"/>
                  <a:pt x="11380" y="51"/>
                  <a:pt x="11280" y="60"/>
                </a:cubicBezTo>
                <a:cubicBezTo>
                  <a:pt x="11129" y="68"/>
                  <a:pt x="11004" y="94"/>
                  <a:pt x="10903" y="128"/>
                </a:cubicBezTo>
                <a:cubicBezTo>
                  <a:pt x="10828" y="146"/>
                  <a:pt x="10753" y="172"/>
                  <a:pt x="10703" y="197"/>
                </a:cubicBezTo>
                <a:cubicBezTo>
                  <a:pt x="10602" y="232"/>
                  <a:pt x="10527" y="275"/>
                  <a:pt x="10502" y="327"/>
                </a:cubicBezTo>
                <a:cubicBezTo>
                  <a:pt x="10477" y="352"/>
                  <a:pt x="10477" y="370"/>
                  <a:pt x="10452" y="396"/>
                </a:cubicBezTo>
                <a:cubicBezTo>
                  <a:pt x="10251" y="447"/>
                  <a:pt x="10075" y="516"/>
                  <a:pt x="9925" y="585"/>
                </a:cubicBezTo>
                <a:cubicBezTo>
                  <a:pt x="9875" y="611"/>
                  <a:pt x="9824" y="637"/>
                  <a:pt x="9799" y="663"/>
                </a:cubicBezTo>
                <a:cubicBezTo>
                  <a:pt x="9724" y="714"/>
                  <a:pt x="9649" y="775"/>
                  <a:pt x="9624" y="835"/>
                </a:cubicBezTo>
                <a:cubicBezTo>
                  <a:pt x="9574" y="904"/>
                  <a:pt x="9574" y="973"/>
                  <a:pt x="9624" y="1033"/>
                </a:cubicBezTo>
                <a:cubicBezTo>
                  <a:pt x="9674" y="1093"/>
                  <a:pt x="9774" y="1154"/>
                  <a:pt x="9900" y="1197"/>
                </a:cubicBezTo>
                <a:cubicBezTo>
                  <a:pt x="10025" y="1240"/>
                  <a:pt x="10201" y="1274"/>
                  <a:pt x="10376" y="1292"/>
                </a:cubicBezTo>
                <a:cubicBezTo>
                  <a:pt x="10577" y="1309"/>
                  <a:pt x="10778" y="1309"/>
                  <a:pt x="10953" y="1292"/>
                </a:cubicBezTo>
                <a:cubicBezTo>
                  <a:pt x="11556" y="1266"/>
                  <a:pt x="12158" y="1197"/>
                  <a:pt x="12584" y="1042"/>
                </a:cubicBezTo>
                <a:cubicBezTo>
                  <a:pt x="12684" y="1007"/>
                  <a:pt x="12760" y="973"/>
                  <a:pt x="12835" y="938"/>
                </a:cubicBezTo>
                <a:cubicBezTo>
                  <a:pt x="12910" y="904"/>
                  <a:pt x="12960" y="861"/>
                  <a:pt x="12985" y="818"/>
                </a:cubicBezTo>
                <a:cubicBezTo>
                  <a:pt x="13061" y="766"/>
                  <a:pt x="13061" y="697"/>
                  <a:pt x="13086" y="645"/>
                </a:cubicBezTo>
                <a:cubicBezTo>
                  <a:pt x="13111" y="585"/>
                  <a:pt x="13061" y="525"/>
                  <a:pt x="13036" y="464"/>
                </a:cubicBezTo>
                <a:cubicBezTo>
                  <a:pt x="13036" y="456"/>
                  <a:pt x="13036" y="439"/>
                  <a:pt x="13010" y="430"/>
                </a:cubicBezTo>
                <a:close/>
                <a:moveTo>
                  <a:pt x="20411" y="180"/>
                </a:moveTo>
                <a:cubicBezTo>
                  <a:pt x="20135" y="103"/>
                  <a:pt x="19784" y="60"/>
                  <a:pt x="19458" y="16"/>
                </a:cubicBezTo>
                <a:cubicBezTo>
                  <a:pt x="19207" y="-18"/>
                  <a:pt x="18831" y="8"/>
                  <a:pt x="18605" y="51"/>
                </a:cubicBezTo>
                <a:cubicBezTo>
                  <a:pt x="18404" y="94"/>
                  <a:pt x="18204" y="172"/>
                  <a:pt x="18128" y="249"/>
                </a:cubicBezTo>
                <a:cubicBezTo>
                  <a:pt x="18053" y="249"/>
                  <a:pt x="17953" y="258"/>
                  <a:pt x="17877" y="258"/>
                </a:cubicBezTo>
                <a:cubicBezTo>
                  <a:pt x="17702" y="275"/>
                  <a:pt x="17526" y="309"/>
                  <a:pt x="17401" y="352"/>
                </a:cubicBezTo>
                <a:cubicBezTo>
                  <a:pt x="17150" y="430"/>
                  <a:pt x="16949" y="551"/>
                  <a:pt x="16874" y="663"/>
                </a:cubicBezTo>
                <a:cubicBezTo>
                  <a:pt x="16824" y="775"/>
                  <a:pt x="16824" y="835"/>
                  <a:pt x="16874" y="938"/>
                </a:cubicBezTo>
                <a:cubicBezTo>
                  <a:pt x="16899" y="999"/>
                  <a:pt x="16974" y="1059"/>
                  <a:pt x="17049" y="1111"/>
                </a:cubicBezTo>
                <a:cubicBezTo>
                  <a:pt x="17200" y="1231"/>
                  <a:pt x="17501" y="1326"/>
                  <a:pt x="17827" y="1386"/>
                </a:cubicBezTo>
                <a:cubicBezTo>
                  <a:pt x="18178" y="1464"/>
                  <a:pt x="18555" y="1490"/>
                  <a:pt x="18956" y="1498"/>
                </a:cubicBezTo>
                <a:cubicBezTo>
                  <a:pt x="19257" y="1507"/>
                  <a:pt x="19583" y="1498"/>
                  <a:pt x="19884" y="1473"/>
                </a:cubicBezTo>
                <a:cubicBezTo>
                  <a:pt x="20261" y="1447"/>
                  <a:pt x="20637" y="1378"/>
                  <a:pt x="20913" y="1283"/>
                </a:cubicBezTo>
                <a:cubicBezTo>
                  <a:pt x="21038" y="1240"/>
                  <a:pt x="21164" y="1188"/>
                  <a:pt x="21239" y="1128"/>
                </a:cubicBezTo>
                <a:cubicBezTo>
                  <a:pt x="21390" y="1025"/>
                  <a:pt x="21415" y="964"/>
                  <a:pt x="21465" y="852"/>
                </a:cubicBezTo>
                <a:cubicBezTo>
                  <a:pt x="21515" y="714"/>
                  <a:pt x="21390" y="585"/>
                  <a:pt x="21214" y="464"/>
                </a:cubicBezTo>
                <a:cubicBezTo>
                  <a:pt x="21063" y="370"/>
                  <a:pt x="20737" y="266"/>
                  <a:pt x="20411" y="180"/>
                </a:cubicBezTo>
                <a:close/>
                <a:moveTo>
                  <a:pt x="17627" y="3937"/>
                </a:moveTo>
                <a:cubicBezTo>
                  <a:pt x="17727" y="3997"/>
                  <a:pt x="17852" y="4040"/>
                  <a:pt x="18028" y="4075"/>
                </a:cubicBezTo>
                <a:cubicBezTo>
                  <a:pt x="18128" y="4092"/>
                  <a:pt x="18204" y="4109"/>
                  <a:pt x="18304" y="4126"/>
                </a:cubicBezTo>
                <a:cubicBezTo>
                  <a:pt x="18479" y="4152"/>
                  <a:pt x="18655" y="4187"/>
                  <a:pt x="18831" y="4195"/>
                </a:cubicBezTo>
                <a:cubicBezTo>
                  <a:pt x="19282" y="4230"/>
                  <a:pt x="19734" y="4221"/>
                  <a:pt x="20135" y="4135"/>
                </a:cubicBezTo>
                <a:cubicBezTo>
                  <a:pt x="20386" y="4083"/>
                  <a:pt x="20512" y="4031"/>
                  <a:pt x="20687" y="3954"/>
                </a:cubicBezTo>
                <a:cubicBezTo>
                  <a:pt x="20712" y="3945"/>
                  <a:pt x="20737" y="3928"/>
                  <a:pt x="20737" y="3919"/>
                </a:cubicBezTo>
                <a:cubicBezTo>
                  <a:pt x="20787" y="3885"/>
                  <a:pt x="20838" y="3842"/>
                  <a:pt x="20863" y="3799"/>
                </a:cubicBezTo>
                <a:cubicBezTo>
                  <a:pt x="20863" y="3782"/>
                  <a:pt x="20888" y="3773"/>
                  <a:pt x="20888" y="3756"/>
                </a:cubicBezTo>
                <a:cubicBezTo>
                  <a:pt x="20888" y="3756"/>
                  <a:pt x="20913" y="3756"/>
                  <a:pt x="20913" y="3756"/>
                </a:cubicBezTo>
                <a:cubicBezTo>
                  <a:pt x="21139" y="3713"/>
                  <a:pt x="21364" y="3618"/>
                  <a:pt x="21415" y="3532"/>
                </a:cubicBezTo>
                <a:cubicBezTo>
                  <a:pt x="21490" y="3437"/>
                  <a:pt x="21465" y="3325"/>
                  <a:pt x="21314" y="3239"/>
                </a:cubicBezTo>
                <a:cubicBezTo>
                  <a:pt x="21164" y="3153"/>
                  <a:pt x="20938" y="3092"/>
                  <a:pt x="20662" y="3067"/>
                </a:cubicBezTo>
                <a:cubicBezTo>
                  <a:pt x="20637" y="3067"/>
                  <a:pt x="20612" y="3058"/>
                  <a:pt x="20562" y="3058"/>
                </a:cubicBezTo>
                <a:cubicBezTo>
                  <a:pt x="20010" y="2886"/>
                  <a:pt x="19157" y="2868"/>
                  <a:pt x="18505" y="2998"/>
                </a:cubicBezTo>
                <a:cubicBezTo>
                  <a:pt x="18128" y="3075"/>
                  <a:pt x="17877" y="3187"/>
                  <a:pt x="17752" y="3334"/>
                </a:cubicBezTo>
                <a:cubicBezTo>
                  <a:pt x="17702" y="3403"/>
                  <a:pt x="17677" y="3463"/>
                  <a:pt x="17677" y="3532"/>
                </a:cubicBezTo>
                <a:cubicBezTo>
                  <a:pt x="17601" y="3566"/>
                  <a:pt x="17551" y="3601"/>
                  <a:pt x="17501" y="3644"/>
                </a:cubicBezTo>
                <a:cubicBezTo>
                  <a:pt x="17451" y="3695"/>
                  <a:pt x="17451" y="3747"/>
                  <a:pt x="17476" y="3799"/>
                </a:cubicBezTo>
                <a:cubicBezTo>
                  <a:pt x="17501" y="3851"/>
                  <a:pt x="17551" y="3894"/>
                  <a:pt x="17627" y="3937"/>
                </a:cubicBezTo>
                <a:close/>
                <a:moveTo>
                  <a:pt x="9348" y="3868"/>
                </a:moveTo>
                <a:cubicBezTo>
                  <a:pt x="9373" y="3868"/>
                  <a:pt x="9398" y="3868"/>
                  <a:pt x="9423" y="3876"/>
                </a:cubicBezTo>
                <a:cubicBezTo>
                  <a:pt x="9448" y="3876"/>
                  <a:pt x="9473" y="3876"/>
                  <a:pt x="9473" y="3876"/>
                </a:cubicBezTo>
                <a:cubicBezTo>
                  <a:pt x="9574" y="3988"/>
                  <a:pt x="9799" y="4083"/>
                  <a:pt x="10100" y="4143"/>
                </a:cubicBezTo>
                <a:cubicBezTo>
                  <a:pt x="10201" y="4161"/>
                  <a:pt x="10326" y="4178"/>
                  <a:pt x="10427" y="4187"/>
                </a:cubicBezTo>
                <a:cubicBezTo>
                  <a:pt x="10452" y="4187"/>
                  <a:pt x="10477" y="4195"/>
                  <a:pt x="10502" y="4195"/>
                </a:cubicBezTo>
                <a:cubicBezTo>
                  <a:pt x="10753" y="4212"/>
                  <a:pt x="10928" y="4212"/>
                  <a:pt x="11204" y="4195"/>
                </a:cubicBezTo>
                <a:cubicBezTo>
                  <a:pt x="11305" y="4187"/>
                  <a:pt x="11430" y="4169"/>
                  <a:pt x="11505" y="4152"/>
                </a:cubicBezTo>
                <a:cubicBezTo>
                  <a:pt x="11581" y="4135"/>
                  <a:pt x="11681" y="4109"/>
                  <a:pt x="11731" y="4092"/>
                </a:cubicBezTo>
                <a:cubicBezTo>
                  <a:pt x="11806" y="4066"/>
                  <a:pt x="11857" y="4040"/>
                  <a:pt x="11907" y="4014"/>
                </a:cubicBezTo>
                <a:cubicBezTo>
                  <a:pt x="11957" y="3980"/>
                  <a:pt x="12007" y="3945"/>
                  <a:pt x="12032" y="3911"/>
                </a:cubicBezTo>
                <a:cubicBezTo>
                  <a:pt x="12057" y="3876"/>
                  <a:pt x="12057" y="3833"/>
                  <a:pt x="12082" y="3799"/>
                </a:cubicBezTo>
                <a:cubicBezTo>
                  <a:pt x="12082" y="3764"/>
                  <a:pt x="12057" y="3721"/>
                  <a:pt x="12032" y="3687"/>
                </a:cubicBezTo>
                <a:cubicBezTo>
                  <a:pt x="12032" y="3670"/>
                  <a:pt x="12007" y="3652"/>
                  <a:pt x="11982" y="3635"/>
                </a:cubicBezTo>
                <a:cubicBezTo>
                  <a:pt x="12107" y="3549"/>
                  <a:pt x="12132" y="3454"/>
                  <a:pt x="12057" y="3368"/>
                </a:cubicBezTo>
                <a:cubicBezTo>
                  <a:pt x="11932" y="3213"/>
                  <a:pt x="11631" y="3092"/>
                  <a:pt x="11254" y="3006"/>
                </a:cubicBezTo>
                <a:cubicBezTo>
                  <a:pt x="11129" y="2980"/>
                  <a:pt x="11004" y="2963"/>
                  <a:pt x="10878" y="2946"/>
                </a:cubicBezTo>
                <a:cubicBezTo>
                  <a:pt x="10828" y="2937"/>
                  <a:pt x="10778" y="2937"/>
                  <a:pt x="10728" y="2929"/>
                </a:cubicBezTo>
                <a:cubicBezTo>
                  <a:pt x="10552" y="2911"/>
                  <a:pt x="10351" y="2903"/>
                  <a:pt x="10176" y="2903"/>
                </a:cubicBezTo>
                <a:cubicBezTo>
                  <a:pt x="10025" y="2903"/>
                  <a:pt x="9900" y="2911"/>
                  <a:pt x="9749" y="2920"/>
                </a:cubicBezTo>
                <a:cubicBezTo>
                  <a:pt x="9699" y="2920"/>
                  <a:pt x="9649" y="2929"/>
                  <a:pt x="9624" y="2929"/>
                </a:cubicBezTo>
                <a:cubicBezTo>
                  <a:pt x="9323" y="2963"/>
                  <a:pt x="9147" y="2998"/>
                  <a:pt x="8921" y="3067"/>
                </a:cubicBezTo>
                <a:cubicBezTo>
                  <a:pt x="8896" y="3075"/>
                  <a:pt x="8871" y="3084"/>
                  <a:pt x="8821" y="3101"/>
                </a:cubicBezTo>
                <a:cubicBezTo>
                  <a:pt x="8721" y="3135"/>
                  <a:pt x="8645" y="3178"/>
                  <a:pt x="8570" y="3222"/>
                </a:cubicBezTo>
                <a:cubicBezTo>
                  <a:pt x="8470" y="3299"/>
                  <a:pt x="8369" y="3377"/>
                  <a:pt x="8395" y="3463"/>
                </a:cubicBezTo>
                <a:cubicBezTo>
                  <a:pt x="8420" y="3575"/>
                  <a:pt x="8520" y="3678"/>
                  <a:pt x="8746" y="3756"/>
                </a:cubicBezTo>
                <a:cubicBezTo>
                  <a:pt x="8946" y="3807"/>
                  <a:pt x="9122" y="3842"/>
                  <a:pt x="9348" y="3868"/>
                </a:cubicBezTo>
                <a:close/>
                <a:moveTo>
                  <a:pt x="15" y="3575"/>
                </a:moveTo>
                <a:cubicBezTo>
                  <a:pt x="15" y="3644"/>
                  <a:pt x="65" y="3704"/>
                  <a:pt x="166" y="3764"/>
                </a:cubicBezTo>
                <a:cubicBezTo>
                  <a:pt x="191" y="3773"/>
                  <a:pt x="216" y="3790"/>
                  <a:pt x="241" y="3799"/>
                </a:cubicBezTo>
                <a:cubicBezTo>
                  <a:pt x="266" y="3833"/>
                  <a:pt x="291" y="3868"/>
                  <a:pt x="367" y="3902"/>
                </a:cubicBezTo>
                <a:cubicBezTo>
                  <a:pt x="517" y="3980"/>
                  <a:pt x="743" y="4057"/>
                  <a:pt x="1019" y="4075"/>
                </a:cubicBezTo>
                <a:cubicBezTo>
                  <a:pt x="1445" y="4100"/>
                  <a:pt x="1872" y="4109"/>
                  <a:pt x="2298" y="4066"/>
                </a:cubicBezTo>
                <a:cubicBezTo>
                  <a:pt x="2624" y="4031"/>
                  <a:pt x="2925" y="3980"/>
                  <a:pt x="3201" y="3911"/>
                </a:cubicBezTo>
                <a:cubicBezTo>
                  <a:pt x="3327" y="3894"/>
                  <a:pt x="3427" y="3868"/>
                  <a:pt x="3528" y="3833"/>
                </a:cubicBezTo>
                <a:cubicBezTo>
                  <a:pt x="3578" y="3807"/>
                  <a:pt x="3653" y="3782"/>
                  <a:pt x="3703" y="3756"/>
                </a:cubicBezTo>
                <a:cubicBezTo>
                  <a:pt x="3803" y="3695"/>
                  <a:pt x="3854" y="3635"/>
                  <a:pt x="3854" y="3566"/>
                </a:cubicBezTo>
                <a:cubicBezTo>
                  <a:pt x="3854" y="3549"/>
                  <a:pt x="3854" y="3532"/>
                  <a:pt x="3854" y="3523"/>
                </a:cubicBezTo>
                <a:cubicBezTo>
                  <a:pt x="3829" y="3471"/>
                  <a:pt x="3829" y="3420"/>
                  <a:pt x="3778" y="3377"/>
                </a:cubicBezTo>
                <a:cubicBezTo>
                  <a:pt x="3753" y="3334"/>
                  <a:pt x="3678" y="3290"/>
                  <a:pt x="3628" y="3247"/>
                </a:cubicBezTo>
                <a:cubicBezTo>
                  <a:pt x="3603" y="3230"/>
                  <a:pt x="3578" y="3222"/>
                  <a:pt x="3553" y="3204"/>
                </a:cubicBezTo>
                <a:cubicBezTo>
                  <a:pt x="3452" y="3153"/>
                  <a:pt x="3327" y="3101"/>
                  <a:pt x="3201" y="3058"/>
                </a:cubicBezTo>
                <a:cubicBezTo>
                  <a:pt x="3101" y="3032"/>
                  <a:pt x="3001" y="2998"/>
                  <a:pt x="2875" y="2980"/>
                </a:cubicBezTo>
                <a:cubicBezTo>
                  <a:pt x="2750" y="2954"/>
                  <a:pt x="2624" y="2937"/>
                  <a:pt x="2499" y="2920"/>
                </a:cubicBezTo>
                <a:cubicBezTo>
                  <a:pt x="2449" y="2911"/>
                  <a:pt x="2424" y="2911"/>
                  <a:pt x="2373" y="2903"/>
                </a:cubicBezTo>
                <a:cubicBezTo>
                  <a:pt x="2248" y="2894"/>
                  <a:pt x="2098" y="2886"/>
                  <a:pt x="1947" y="2886"/>
                </a:cubicBezTo>
                <a:cubicBezTo>
                  <a:pt x="1847" y="2886"/>
                  <a:pt x="1746" y="2894"/>
                  <a:pt x="1671" y="2894"/>
                </a:cubicBezTo>
                <a:cubicBezTo>
                  <a:pt x="1571" y="2894"/>
                  <a:pt x="1495" y="2903"/>
                  <a:pt x="1395" y="2911"/>
                </a:cubicBezTo>
                <a:cubicBezTo>
                  <a:pt x="1219" y="2929"/>
                  <a:pt x="1044" y="2954"/>
                  <a:pt x="893" y="2998"/>
                </a:cubicBezTo>
                <a:cubicBezTo>
                  <a:pt x="793" y="3023"/>
                  <a:pt x="668" y="3049"/>
                  <a:pt x="592" y="3084"/>
                </a:cubicBezTo>
                <a:cubicBezTo>
                  <a:pt x="492" y="3118"/>
                  <a:pt x="417" y="3153"/>
                  <a:pt x="341" y="3196"/>
                </a:cubicBezTo>
                <a:cubicBezTo>
                  <a:pt x="316" y="3213"/>
                  <a:pt x="266" y="3230"/>
                  <a:pt x="241" y="3247"/>
                </a:cubicBezTo>
                <a:cubicBezTo>
                  <a:pt x="191" y="3291"/>
                  <a:pt x="116" y="3334"/>
                  <a:pt x="91" y="3377"/>
                </a:cubicBezTo>
                <a:cubicBezTo>
                  <a:pt x="40" y="3428"/>
                  <a:pt x="40" y="3480"/>
                  <a:pt x="15" y="3523"/>
                </a:cubicBezTo>
                <a:cubicBezTo>
                  <a:pt x="15" y="3540"/>
                  <a:pt x="15" y="3558"/>
                  <a:pt x="15" y="3575"/>
                </a:cubicBezTo>
                <a:close/>
                <a:moveTo>
                  <a:pt x="4807" y="5936"/>
                </a:moveTo>
                <a:cubicBezTo>
                  <a:pt x="4556" y="5867"/>
                  <a:pt x="4155" y="5824"/>
                  <a:pt x="3854" y="5867"/>
                </a:cubicBezTo>
                <a:cubicBezTo>
                  <a:pt x="3578" y="5910"/>
                  <a:pt x="3302" y="5944"/>
                  <a:pt x="3026" y="5987"/>
                </a:cubicBezTo>
                <a:cubicBezTo>
                  <a:pt x="2725" y="5927"/>
                  <a:pt x="2399" y="5884"/>
                  <a:pt x="2047" y="5892"/>
                </a:cubicBezTo>
                <a:cubicBezTo>
                  <a:pt x="1546" y="5901"/>
                  <a:pt x="1144" y="5970"/>
                  <a:pt x="743" y="6082"/>
                </a:cubicBezTo>
                <a:cubicBezTo>
                  <a:pt x="442" y="6168"/>
                  <a:pt x="216" y="6289"/>
                  <a:pt x="91" y="6418"/>
                </a:cubicBezTo>
                <a:cubicBezTo>
                  <a:pt x="-85" y="6582"/>
                  <a:pt x="15" y="6754"/>
                  <a:pt x="216" y="6909"/>
                </a:cubicBezTo>
                <a:cubicBezTo>
                  <a:pt x="492" y="7125"/>
                  <a:pt x="1194" y="7288"/>
                  <a:pt x="1872" y="7323"/>
                </a:cubicBezTo>
                <a:cubicBezTo>
                  <a:pt x="2298" y="7349"/>
                  <a:pt x="2700" y="7349"/>
                  <a:pt x="3101" y="7305"/>
                </a:cubicBezTo>
                <a:cubicBezTo>
                  <a:pt x="3528" y="7262"/>
                  <a:pt x="3879" y="7185"/>
                  <a:pt x="4205" y="7081"/>
                </a:cubicBezTo>
                <a:cubicBezTo>
                  <a:pt x="4857" y="6857"/>
                  <a:pt x="5158" y="6547"/>
                  <a:pt x="5233" y="6246"/>
                </a:cubicBezTo>
                <a:cubicBezTo>
                  <a:pt x="5284" y="6117"/>
                  <a:pt x="5083" y="6004"/>
                  <a:pt x="4807" y="5936"/>
                </a:cubicBezTo>
                <a:close/>
                <a:moveTo>
                  <a:pt x="13010" y="6211"/>
                </a:moveTo>
                <a:cubicBezTo>
                  <a:pt x="12960" y="6168"/>
                  <a:pt x="12910" y="6125"/>
                  <a:pt x="12860" y="6091"/>
                </a:cubicBezTo>
                <a:cubicBezTo>
                  <a:pt x="12785" y="6056"/>
                  <a:pt x="12709" y="6013"/>
                  <a:pt x="12634" y="5987"/>
                </a:cubicBezTo>
                <a:cubicBezTo>
                  <a:pt x="12609" y="5979"/>
                  <a:pt x="12609" y="5979"/>
                  <a:pt x="12584" y="5970"/>
                </a:cubicBezTo>
                <a:cubicBezTo>
                  <a:pt x="12509" y="5944"/>
                  <a:pt x="12408" y="5918"/>
                  <a:pt x="12333" y="5901"/>
                </a:cubicBezTo>
                <a:cubicBezTo>
                  <a:pt x="12308" y="5901"/>
                  <a:pt x="12308" y="5892"/>
                  <a:pt x="12283" y="5892"/>
                </a:cubicBezTo>
                <a:cubicBezTo>
                  <a:pt x="12183" y="5875"/>
                  <a:pt x="12082" y="5858"/>
                  <a:pt x="11982" y="5849"/>
                </a:cubicBezTo>
                <a:cubicBezTo>
                  <a:pt x="11957" y="5849"/>
                  <a:pt x="11932" y="5849"/>
                  <a:pt x="11932" y="5841"/>
                </a:cubicBezTo>
                <a:cubicBezTo>
                  <a:pt x="11831" y="5832"/>
                  <a:pt x="11706" y="5824"/>
                  <a:pt x="11581" y="5824"/>
                </a:cubicBezTo>
                <a:cubicBezTo>
                  <a:pt x="11480" y="5832"/>
                  <a:pt x="11380" y="5832"/>
                  <a:pt x="11280" y="5841"/>
                </a:cubicBezTo>
                <a:cubicBezTo>
                  <a:pt x="11129" y="5849"/>
                  <a:pt x="11004" y="5875"/>
                  <a:pt x="10903" y="5910"/>
                </a:cubicBezTo>
                <a:cubicBezTo>
                  <a:pt x="10828" y="5927"/>
                  <a:pt x="10753" y="5953"/>
                  <a:pt x="10703" y="5979"/>
                </a:cubicBezTo>
                <a:cubicBezTo>
                  <a:pt x="10602" y="6013"/>
                  <a:pt x="10527" y="6056"/>
                  <a:pt x="10502" y="6108"/>
                </a:cubicBezTo>
                <a:cubicBezTo>
                  <a:pt x="10477" y="6134"/>
                  <a:pt x="10477" y="6151"/>
                  <a:pt x="10452" y="6177"/>
                </a:cubicBezTo>
                <a:cubicBezTo>
                  <a:pt x="10251" y="6229"/>
                  <a:pt x="10075" y="6297"/>
                  <a:pt x="9925" y="6366"/>
                </a:cubicBezTo>
                <a:cubicBezTo>
                  <a:pt x="9875" y="6392"/>
                  <a:pt x="9824" y="6418"/>
                  <a:pt x="9799" y="6444"/>
                </a:cubicBezTo>
                <a:cubicBezTo>
                  <a:pt x="9724" y="6496"/>
                  <a:pt x="9649" y="6556"/>
                  <a:pt x="9624" y="6616"/>
                </a:cubicBezTo>
                <a:cubicBezTo>
                  <a:pt x="9574" y="6685"/>
                  <a:pt x="9574" y="6754"/>
                  <a:pt x="9624" y="6814"/>
                </a:cubicBezTo>
                <a:cubicBezTo>
                  <a:pt x="9674" y="6875"/>
                  <a:pt x="9774" y="6935"/>
                  <a:pt x="9900" y="6978"/>
                </a:cubicBezTo>
                <a:cubicBezTo>
                  <a:pt x="10025" y="7021"/>
                  <a:pt x="10201" y="7056"/>
                  <a:pt x="10376" y="7073"/>
                </a:cubicBezTo>
                <a:cubicBezTo>
                  <a:pt x="10577" y="7090"/>
                  <a:pt x="10778" y="7090"/>
                  <a:pt x="10953" y="7073"/>
                </a:cubicBezTo>
                <a:cubicBezTo>
                  <a:pt x="11556" y="7047"/>
                  <a:pt x="12158" y="6978"/>
                  <a:pt x="12584" y="6823"/>
                </a:cubicBezTo>
                <a:cubicBezTo>
                  <a:pt x="12684" y="6789"/>
                  <a:pt x="12760" y="6754"/>
                  <a:pt x="12835" y="6720"/>
                </a:cubicBezTo>
                <a:cubicBezTo>
                  <a:pt x="12910" y="6685"/>
                  <a:pt x="12960" y="6642"/>
                  <a:pt x="12985" y="6599"/>
                </a:cubicBezTo>
                <a:cubicBezTo>
                  <a:pt x="13061" y="6547"/>
                  <a:pt x="13061" y="6478"/>
                  <a:pt x="13086" y="6427"/>
                </a:cubicBezTo>
                <a:cubicBezTo>
                  <a:pt x="13111" y="6366"/>
                  <a:pt x="13061" y="6306"/>
                  <a:pt x="13036" y="6246"/>
                </a:cubicBezTo>
                <a:cubicBezTo>
                  <a:pt x="13036" y="6237"/>
                  <a:pt x="13036" y="6220"/>
                  <a:pt x="13010" y="6211"/>
                </a:cubicBezTo>
                <a:close/>
                <a:moveTo>
                  <a:pt x="20411" y="5970"/>
                </a:moveTo>
                <a:cubicBezTo>
                  <a:pt x="20135" y="5893"/>
                  <a:pt x="19784" y="5849"/>
                  <a:pt x="19458" y="5806"/>
                </a:cubicBezTo>
                <a:cubicBezTo>
                  <a:pt x="19207" y="5772"/>
                  <a:pt x="18831" y="5798"/>
                  <a:pt x="18605" y="5841"/>
                </a:cubicBezTo>
                <a:cubicBezTo>
                  <a:pt x="18404" y="5884"/>
                  <a:pt x="18204" y="5961"/>
                  <a:pt x="18128" y="6039"/>
                </a:cubicBezTo>
                <a:cubicBezTo>
                  <a:pt x="18053" y="6039"/>
                  <a:pt x="17953" y="6048"/>
                  <a:pt x="17877" y="6048"/>
                </a:cubicBezTo>
                <a:cubicBezTo>
                  <a:pt x="17702" y="6065"/>
                  <a:pt x="17526" y="6099"/>
                  <a:pt x="17401" y="6142"/>
                </a:cubicBezTo>
                <a:cubicBezTo>
                  <a:pt x="17150" y="6220"/>
                  <a:pt x="16949" y="6341"/>
                  <a:pt x="16874" y="6453"/>
                </a:cubicBezTo>
                <a:cubicBezTo>
                  <a:pt x="16824" y="6565"/>
                  <a:pt x="16824" y="6625"/>
                  <a:pt x="16874" y="6728"/>
                </a:cubicBezTo>
                <a:cubicBezTo>
                  <a:pt x="16899" y="6789"/>
                  <a:pt x="16974" y="6849"/>
                  <a:pt x="17049" y="6901"/>
                </a:cubicBezTo>
                <a:cubicBezTo>
                  <a:pt x="17200" y="7021"/>
                  <a:pt x="17501" y="7116"/>
                  <a:pt x="17827" y="7176"/>
                </a:cubicBezTo>
                <a:cubicBezTo>
                  <a:pt x="18178" y="7254"/>
                  <a:pt x="18555" y="7280"/>
                  <a:pt x="18956" y="7288"/>
                </a:cubicBezTo>
                <a:cubicBezTo>
                  <a:pt x="19257" y="7297"/>
                  <a:pt x="19583" y="7288"/>
                  <a:pt x="19884" y="7262"/>
                </a:cubicBezTo>
                <a:cubicBezTo>
                  <a:pt x="20261" y="7237"/>
                  <a:pt x="20637" y="7168"/>
                  <a:pt x="20913" y="7073"/>
                </a:cubicBezTo>
                <a:cubicBezTo>
                  <a:pt x="21038" y="7030"/>
                  <a:pt x="21164" y="6978"/>
                  <a:pt x="21239" y="6918"/>
                </a:cubicBezTo>
                <a:cubicBezTo>
                  <a:pt x="21390" y="6814"/>
                  <a:pt x="21415" y="6754"/>
                  <a:pt x="21465" y="6642"/>
                </a:cubicBezTo>
                <a:cubicBezTo>
                  <a:pt x="21515" y="6504"/>
                  <a:pt x="21390" y="6375"/>
                  <a:pt x="21214" y="6254"/>
                </a:cubicBezTo>
                <a:cubicBezTo>
                  <a:pt x="21063" y="6151"/>
                  <a:pt x="20737" y="6056"/>
                  <a:pt x="20411" y="5970"/>
                </a:cubicBezTo>
                <a:close/>
                <a:moveTo>
                  <a:pt x="17627" y="9727"/>
                </a:moveTo>
                <a:cubicBezTo>
                  <a:pt x="17727" y="9787"/>
                  <a:pt x="17852" y="9830"/>
                  <a:pt x="18028" y="9864"/>
                </a:cubicBezTo>
                <a:cubicBezTo>
                  <a:pt x="18128" y="9882"/>
                  <a:pt x="18204" y="9899"/>
                  <a:pt x="18304" y="9916"/>
                </a:cubicBezTo>
                <a:cubicBezTo>
                  <a:pt x="18479" y="9942"/>
                  <a:pt x="18655" y="9976"/>
                  <a:pt x="18831" y="9985"/>
                </a:cubicBezTo>
                <a:cubicBezTo>
                  <a:pt x="19282" y="10019"/>
                  <a:pt x="19734" y="10011"/>
                  <a:pt x="20135" y="9925"/>
                </a:cubicBezTo>
                <a:cubicBezTo>
                  <a:pt x="20386" y="9873"/>
                  <a:pt x="20512" y="9821"/>
                  <a:pt x="20687" y="9744"/>
                </a:cubicBezTo>
                <a:cubicBezTo>
                  <a:pt x="20712" y="9735"/>
                  <a:pt x="20737" y="9718"/>
                  <a:pt x="20737" y="9709"/>
                </a:cubicBezTo>
                <a:cubicBezTo>
                  <a:pt x="20787" y="9675"/>
                  <a:pt x="20838" y="9632"/>
                  <a:pt x="20863" y="9589"/>
                </a:cubicBezTo>
                <a:cubicBezTo>
                  <a:pt x="20863" y="9571"/>
                  <a:pt x="20888" y="9563"/>
                  <a:pt x="20888" y="9546"/>
                </a:cubicBezTo>
                <a:cubicBezTo>
                  <a:pt x="20888" y="9546"/>
                  <a:pt x="20913" y="9546"/>
                  <a:pt x="20913" y="9546"/>
                </a:cubicBezTo>
                <a:cubicBezTo>
                  <a:pt x="21139" y="9503"/>
                  <a:pt x="21364" y="9408"/>
                  <a:pt x="21415" y="9322"/>
                </a:cubicBezTo>
                <a:cubicBezTo>
                  <a:pt x="21490" y="9227"/>
                  <a:pt x="21465" y="9115"/>
                  <a:pt x="21314" y="9029"/>
                </a:cubicBezTo>
                <a:cubicBezTo>
                  <a:pt x="21164" y="8943"/>
                  <a:pt x="20938" y="8882"/>
                  <a:pt x="20662" y="8856"/>
                </a:cubicBezTo>
                <a:cubicBezTo>
                  <a:pt x="20637" y="8856"/>
                  <a:pt x="20612" y="8848"/>
                  <a:pt x="20562" y="8848"/>
                </a:cubicBezTo>
                <a:cubicBezTo>
                  <a:pt x="20010" y="8675"/>
                  <a:pt x="19157" y="8658"/>
                  <a:pt x="18505" y="8787"/>
                </a:cubicBezTo>
                <a:cubicBezTo>
                  <a:pt x="18128" y="8865"/>
                  <a:pt x="17877" y="8977"/>
                  <a:pt x="17752" y="9123"/>
                </a:cubicBezTo>
                <a:cubicBezTo>
                  <a:pt x="17702" y="9192"/>
                  <a:pt x="17677" y="9253"/>
                  <a:pt x="17677" y="9322"/>
                </a:cubicBezTo>
                <a:cubicBezTo>
                  <a:pt x="17601" y="9356"/>
                  <a:pt x="17551" y="9391"/>
                  <a:pt x="17501" y="9434"/>
                </a:cubicBezTo>
                <a:cubicBezTo>
                  <a:pt x="17451" y="9485"/>
                  <a:pt x="17451" y="9537"/>
                  <a:pt x="17476" y="9589"/>
                </a:cubicBezTo>
                <a:cubicBezTo>
                  <a:pt x="17501" y="9632"/>
                  <a:pt x="17551" y="9683"/>
                  <a:pt x="17627" y="9727"/>
                </a:cubicBezTo>
                <a:close/>
                <a:moveTo>
                  <a:pt x="9348" y="9649"/>
                </a:moveTo>
                <a:cubicBezTo>
                  <a:pt x="9373" y="9649"/>
                  <a:pt x="9398" y="9649"/>
                  <a:pt x="9423" y="9658"/>
                </a:cubicBezTo>
                <a:cubicBezTo>
                  <a:pt x="9448" y="9658"/>
                  <a:pt x="9473" y="9658"/>
                  <a:pt x="9473" y="9658"/>
                </a:cubicBezTo>
                <a:cubicBezTo>
                  <a:pt x="9574" y="9770"/>
                  <a:pt x="9799" y="9864"/>
                  <a:pt x="10100" y="9925"/>
                </a:cubicBezTo>
                <a:cubicBezTo>
                  <a:pt x="10201" y="9942"/>
                  <a:pt x="10326" y="9959"/>
                  <a:pt x="10427" y="9968"/>
                </a:cubicBezTo>
                <a:cubicBezTo>
                  <a:pt x="10452" y="9968"/>
                  <a:pt x="10477" y="9976"/>
                  <a:pt x="10502" y="9976"/>
                </a:cubicBezTo>
                <a:cubicBezTo>
                  <a:pt x="10753" y="9994"/>
                  <a:pt x="10928" y="9994"/>
                  <a:pt x="11204" y="9976"/>
                </a:cubicBezTo>
                <a:cubicBezTo>
                  <a:pt x="11305" y="9968"/>
                  <a:pt x="11430" y="9951"/>
                  <a:pt x="11505" y="9933"/>
                </a:cubicBezTo>
                <a:cubicBezTo>
                  <a:pt x="11581" y="9916"/>
                  <a:pt x="11681" y="9890"/>
                  <a:pt x="11731" y="9873"/>
                </a:cubicBezTo>
                <a:cubicBezTo>
                  <a:pt x="11806" y="9847"/>
                  <a:pt x="11857" y="9821"/>
                  <a:pt x="11907" y="9796"/>
                </a:cubicBezTo>
                <a:cubicBezTo>
                  <a:pt x="11957" y="9761"/>
                  <a:pt x="12007" y="9727"/>
                  <a:pt x="12032" y="9692"/>
                </a:cubicBezTo>
                <a:cubicBezTo>
                  <a:pt x="12057" y="9658"/>
                  <a:pt x="12057" y="9615"/>
                  <a:pt x="12082" y="9580"/>
                </a:cubicBezTo>
                <a:cubicBezTo>
                  <a:pt x="12082" y="9546"/>
                  <a:pt x="12057" y="9503"/>
                  <a:pt x="12032" y="9468"/>
                </a:cubicBezTo>
                <a:cubicBezTo>
                  <a:pt x="12032" y="9451"/>
                  <a:pt x="12007" y="9434"/>
                  <a:pt x="11982" y="9416"/>
                </a:cubicBezTo>
                <a:cubicBezTo>
                  <a:pt x="12107" y="9330"/>
                  <a:pt x="12132" y="9235"/>
                  <a:pt x="12057" y="9149"/>
                </a:cubicBezTo>
                <a:cubicBezTo>
                  <a:pt x="11932" y="8994"/>
                  <a:pt x="11631" y="8874"/>
                  <a:pt x="11254" y="8787"/>
                </a:cubicBezTo>
                <a:cubicBezTo>
                  <a:pt x="11129" y="8762"/>
                  <a:pt x="11004" y="8744"/>
                  <a:pt x="10878" y="8727"/>
                </a:cubicBezTo>
                <a:cubicBezTo>
                  <a:pt x="10828" y="8719"/>
                  <a:pt x="10778" y="8719"/>
                  <a:pt x="10728" y="8710"/>
                </a:cubicBezTo>
                <a:cubicBezTo>
                  <a:pt x="10552" y="8693"/>
                  <a:pt x="10351" y="8684"/>
                  <a:pt x="10176" y="8684"/>
                </a:cubicBezTo>
                <a:cubicBezTo>
                  <a:pt x="10025" y="8684"/>
                  <a:pt x="9900" y="8693"/>
                  <a:pt x="9749" y="8701"/>
                </a:cubicBezTo>
                <a:cubicBezTo>
                  <a:pt x="9699" y="8701"/>
                  <a:pt x="9649" y="8710"/>
                  <a:pt x="9624" y="8710"/>
                </a:cubicBezTo>
                <a:cubicBezTo>
                  <a:pt x="9323" y="8744"/>
                  <a:pt x="9147" y="8779"/>
                  <a:pt x="8921" y="8848"/>
                </a:cubicBezTo>
                <a:cubicBezTo>
                  <a:pt x="8896" y="8856"/>
                  <a:pt x="8871" y="8865"/>
                  <a:pt x="8821" y="8882"/>
                </a:cubicBezTo>
                <a:cubicBezTo>
                  <a:pt x="8721" y="8917"/>
                  <a:pt x="8645" y="8960"/>
                  <a:pt x="8570" y="9003"/>
                </a:cubicBezTo>
                <a:cubicBezTo>
                  <a:pt x="8470" y="9080"/>
                  <a:pt x="8369" y="9158"/>
                  <a:pt x="8395" y="9244"/>
                </a:cubicBezTo>
                <a:cubicBezTo>
                  <a:pt x="8420" y="9356"/>
                  <a:pt x="8520" y="9459"/>
                  <a:pt x="8746" y="9537"/>
                </a:cubicBezTo>
                <a:cubicBezTo>
                  <a:pt x="8946" y="9589"/>
                  <a:pt x="9122" y="9632"/>
                  <a:pt x="9348" y="9649"/>
                </a:cubicBezTo>
                <a:close/>
                <a:moveTo>
                  <a:pt x="15" y="9356"/>
                </a:moveTo>
                <a:cubicBezTo>
                  <a:pt x="15" y="9425"/>
                  <a:pt x="65" y="9485"/>
                  <a:pt x="166" y="9546"/>
                </a:cubicBezTo>
                <a:cubicBezTo>
                  <a:pt x="191" y="9554"/>
                  <a:pt x="216" y="9571"/>
                  <a:pt x="241" y="9580"/>
                </a:cubicBezTo>
                <a:cubicBezTo>
                  <a:pt x="266" y="9615"/>
                  <a:pt x="291" y="9649"/>
                  <a:pt x="367" y="9683"/>
                </a:cubicBezTo>
                <a:cubicBezTo>
                  <a:pt x="517" y="9761"/>
                  <a:pt x="743" y="9839"/>
                  <a:pt x="1019" y="9856"/>
                </a:cubicBezTo>
                <a:cubicBezTo>
                  <a:pt x="1445" y="9882"/>
                  <a:pt x="1872" y="9890"/>
                  <a:pt x="2298" y="9847"/>
                </a:cubicBezTo>
                <a:cubicBezTo>
                  <a:pt x="2624" y="9813"/>
                  <a:pt x="2925" y="9761"/>
                  <a:pt x="3201" y="9692"/>
                </a:cubicBezTo>
                <a:cubicBezTo>
                  <a:pt x="3327" y="9675"/>
                  <a:pt x="3427" y="9649"/>
                  <a:pt x="3528" y="9615"/>
                </a:cubicBezTo>
                <a:cubicBezTo>
                  <a:pt x="3578" y="9589"/>
                  <a:pt x="3653" y="9563"/>
                  <a:pt x="3703" y="9537"/>
                </a:cubicBezTo>
                <a:cubicBezTo>
                  <a:pt x="3803" y="9477"/>
                  <a:pt x="3854" y="9416"/>
                  <a:pt x="3854" y="9347"/>
                </a:cubicBezTo>
                <a:cubicBezTo>
                  <a:pt x="3854" y="9330"/>
                  <a:pt x="3854" y="9313"/>
                  <a:pt x="3854" y="9304"/>
                </a:cubicBezTo>
                <a:cubicBezTo>
                  <a:pt x="3829" y="9253"/>
                  <a:pt x="3829" y="9210"/>
                  <a:pt x="3778" y="9158"/>
                </a:cubicBezTo>
                <a:cubicBezTo>
                  <a:pt x="3753" y="9115"/>
                  <a:pt x="3678" y="9072"/>
                  <a:pt x="3628" y="9029"/>
                </a:cubicBezTo>
                <a:cubicBezTo>
                  <a:pt x="3603" y="9011"/>
                  <a:pt x="3578" y="9003"/>
                  <a:pt x="3553" y="8986"/>
                </a:cubicBezTo>
                <a:cubicBezTo>
                  <a:pt x="3452" y="8934"/>
                  <a:pt x="3327" y="8882"/>
                  <a:pt x="3201" y="8839"/>
                </a:cubicBezTo>
                <a:cubicBezTo>
                  <a:pt x="3101" y="8813"/>
                  <a:pt x="3001" y="8779"/>
                  <a:pt x="2875" y="8762"/>
                </a:cubicBezTo>
                <a:cubicBezTo>
                  <a:pt x="2750" y="8736"/>
                  <a:pt x="2624" y="8718"/>
                  <a:pt x="2499" y="8701"/>
                </a:cubicBezTo>
                <a:cubicBezTo>
                  <a:pt x="2449" y="8693"/>
                  <a:pt x="2424" y="8693"/>
                  <a:pt x="2373" y="8684"/>
                </a:cubicBezTo>
                <a:cubicBezTo>
                  <a:pt x="2248" y="8675"/>
                  <a:pt x="2098" y="8667"/>
                  <a:pt x="1947" y="8667"/>
                </a:cubicBezTo>
                <a:cubicBezTo>
                  <a:pt x="1847" y="8667"/>
                  <a:pt x="1746" y="8675"/>
                  <a:pt x="1671" y="8675"/>
                </a:cubicBezTo>
                <a:cubicBezTo>
                  <a:pt x="1571" y="8675"/>
                  <a:pt x="1495" y="8684"/>
                  <a:pt x="1395" y="8693"/>
                </a:cubicBezTo>
                <a:cubicBezTo>
                  <a:pt x="1219" y="8710"/>
                  <a:pt x="1044" y="8736"/>
                  <a:pt x="893" y="8779"/>
                </a:cubicBezTo>
                <a:cubicBezTo>
                  <a:pt x="793" y="8805"/>
                  <a:pt x="668" y="8831"/>
                  <a:pt x="592" y="8865"/>
                </a:cubicBezTo>
                <a:cubicBezTo>
                  <a:pt x="492" y="8899"/>
                  <a:pt x="417" y="8934"/>
                  <a:pt x="341" y="8977"/>
                </a:cubicBezTo>
                <a:cubicBezTo>
                  <a:pt x="316" y="8994"/>
                  <a:pt x="266" y="9011"/>
                  <a:pt x="241" y="9029"/>
                </a:cubicBezTo>
                <a:cubicBezTo>
                  <a:pt x="191" y="9072"/>
                  <a:pt x="116" y="9115"/>
                  <a:pt x="91" y="9158"/>
                </a:cubicBezTo>
                <a:cubicBezTo>
                  <a:pt x="40" y="9210"/>
                  <a:pt x="40" y="9261"/>
                  <a:pt x="15" y="9304"/>
                </a:cubicBezTo>
                <a:cubicBezTo>
                  <a:pt x="15" y="9322"/>
                  <a:pt x="15" y="9339"/>
                  <a:pt x="15" y="9356"/>
                </a:cubicBezTo>
                <a:close/>
                <a:moveTo>
                  <a:pt x="4807" y="11717"/>
                </a:moveTo>
                <a:cubicBezTo>
                  <a:pt x="4556" y="11648"/>
                  <a:pt x="4155" y="11605"/>
                  <a:pt x="3854" y="11648"/>
                </a:cubicBezTo>
                <a:cubicBezTo>
                  <a:pt x="3578" y="11691"/>
                  <a:pt x="3302" y="11725"/>
                  <a:pt x="3026" y="11769"/>
                </a:cubicBezTo>
                <a:cubicBezTo>
                  <a:pt x="2725" y="11708"/>
                  <a:pt x="2399" y="11665"/>
                  <a:pt x="2047" y="11674"/>
                </a:cubicBezTo>
                <a:cubicBezTo>
                  <a:pt x="1546" y="11682"/>
                  <a:pt x="1144" y="11751"/>
                  <a:pt x="743" y="11863"/>
                </a:cubicBezTo>
                <a:cubicBezTo>
                  <a:pt x="442" y="11949"/>
                  <a:pt x="216" y="12070"/>
                  <a:pt x="91" y="12199"/>
                </a:cubicBezTo>
                <a:cubicBezTo>
                  <a:pt x="-85" y="12363"/>
                  <a:pt x="15" y="12535"/>
                  <a:pt x="216" y="12690"/>
                </a:cubicBezTo>
                <a:cubicBezTo>
                  <a:pt x="492" y="12906"/>
                  <a:pt x="1194" y="13069"/>
                  <a:pt x="1872" y="13104"/>
                </a:cubicBezTo>
                <a:cubicBezTo>
                  <a:pt x="2298" y="13130"/>
                  <a:pt x="2700" y="13130"/>
                  <a:pt x="3101" y="13087"/>
                </a:cubicBezTo>
                <a:cubicBezTo>
                  <a:pt x="3528" y="13044"/>
                  <a:pt x="3879" y="12966"/>
                  <a:pt x="4205" y="12863"/>
                </a:cubicBezTo>
                <a:cubicBezTo>
                  <a:pt x="4857" y="12639"/>
                  <a:pt x="5158" y="12329"/>
                  <a:pt x="5233" y="12027"/>
                </a:cubicBezTo>
                <a:cubicBezTo>
                  <a:pt x="5284" y="11898"/>
                  <a:pt x="5083" y="11786"/>
                  <a:pt x="4807" y="11717"/>
                </a:cubicBezTo>
                <a:close/>
                <a:moveTo>
                  <a:pt x="13010" y="11993"/>
                </a:moveTo>
                <a:cubicBezTo>
                  <a:pt x="12960" y="11949"/>
                  <a:pt x="12910" y="11906"/>
                  <a:pt x="12860" y="11872"/>
                </a:cubicBezTo>
                <a:cubicBezTo>
                  <a:pt x="12785" y="11837"/>
                  <a:pt x="12709" y="11794"/>
                  <a:pt x="12634" y="11769"/>
                </a:cubicBezTo>
                <a:cubicBezTo>
                  <a:pt x="12609" y="11760"/>
                  <a:pt x="12609" y="11760"/>
                  <a:pt x="12584" y="11751"/>
                </a:cubicBezTo>
                <a:cubicBezTo>
                  <a:pt x="12509" y="11725"/>
                  <a:pt x="12408" y="11700"/>
                  <a:pt x="12333" y="11682"/>
                </a:cubicBezTo>
                <a:cubicBezTo>
                  <a:pt x="12308" y="11682"/>
                  <a:pt x="12308" y="11674"/>
                  <a:pt x="12283" y="11674"/>
                </a:cubicBezTo>
                <a:cubicBezTo>
                  <a:pt x="12183" y="11657"/>
                  <a:pt x="12082" y="11639"/>
                  <a:pt x="11982" y="11631"/>
                </a:cubicBezTo>
                <a:cubicBezTo>
                  <a:pt x="11957" y="11631"/>
                  <a:pt x="11932" y="11631"/>
                  <a:pt x="11932" y="11622"/>
                </a:cubicBezTo>
                <a:cubicBezTo>
                  <a:pt x="11831" y="11613"/>
                  <a:pt x="11706" y="11605"/>
                  <a:pt x="11581" y="11605"/>
                </a:cubicBezTo>
                <a:cubicBezTo>
                  <a:pt x="11480" y="11613"/>
                  <a:pt x="11380" y="11613"/>
                  <a:pt x="11280" y="11622"/>
                </a:cubicBezTo>
                <a:cubicBezTo>
                  <a:pt x="11129" y="11631"/>
                  <a:pt x="11004" y="11656"/>
                  <a:pt x="10903" y="11691"/>
                </a:cubicBezTo>
                <a:cubicBezTo>
                  <a:pt x="10828" y="11708"/>
                  <a:pt x="10753" y="11734"/>
                  <a:pt x="10703" y="11760"/>
                </a:cubicBezTo>
                <a:cubicBezTo>
                  <a:pt x="10602" y="11794"/>
                  <a:pt x="10527" y="11837"/>
                  <a:pt x="10502" y="11889"/>
                </a:cubicBezTo>
                <a:cubicBezTo>
                  <a:pt x="10477" y="11915"/>
                  <a:pt x="10477" y="11932"/>
                  <a:pt x="10452" y="11958"/>
                </a:cubicBezTo>
                <a:cubicBezTo>
                  <a:pt x="10251" y="12010"/>
                  <a:pt x="10075" y="12079"/>
                  <a:pt x="9925" y="12148"/>
                </a:cubicBezTo>
                <a:cubicBezTo>
                  <a:pt x="9875" y="12173"/>
                  <a:pt x="9824" y="12199"/>
                  <a:pt x="9799" y="12225"/>
                </a:cubicBezTo>
                <a:cubicBezTo>
                  <a:pt x="9724" y="12277"/>
                  <a:pt x="9649" y="12337"/>
                  <a:pt x="9624" y="12397"/>
                </a:cubicBezTo>
                <a:cubicBezTo>
                  <a:pt x="9574" y="12466"/>
                  <a:pt x="9574" y="12535"/>
                  <a:pt x="9624" y="12596"/>
                </a:cubicBezTo>
                <a:cubicBezTo>
                  <a:pt x="9674" y="12656"/>
                  <a:pt x="9774" y="12716"/>
                  <a:pt x="9900" y="12759"/>
                </a:cubicBezTo>
                <a:cubicBezTo>
                  <a:pt x="10025" y="12802"/>
                  <a:pt x="10201" y="12837"/>
                  <a:pt x="10376" y="12854"/>
                </a:cubicBezTo>
                <a:cubicBezTo>
                  <a:pt x="10577" y="12871"/>
                  <a:pt x="10778" y="12871"/>
                  <a:pt x="10953" y="12854"/>
                </a:cubicBezTo>
                <a:cubicBezTo>
                  <a:pt x="11556" y="12828"/>
                  <a:pt x="12158" y="12759"/>
                  <a:pt x="12584" y="12604"/>
                </a:cubicBezTo>
                <a:cubicBezTo>
                  <a:pt x="12684" y="12570"/>
                  <a:pt x="12760" y="12535"/>
                  <a:pt x="12835" y="12501"/>
                </a:cubicBezTo>
                <a:cubicBezTo>
                  <a:pt x="12910" y="12466"/>
                  <a:pt x="12960" y="12423"/>
                  <a:pt x="12985" y="12380"/>
                </a:cubicBezTo>
                <a:cubicBezTo>
                  <a:pt x="13061" y="12329"/>
                  <a:pt x="13061" y="12260"/>
                  <a:pt x="13086" y="12208"/>
                </a:cubicBezTo>
                <a:cubicBezTo>
                  <a:pt x="13111" y="12148"/>
                  <a:pt x="13061" y="12087"/>
                  <a:pt x="13036" y="12027"/>
                </a:cubicBezTo>
                <a:cubicBezTo>
                  <a:pt x="13036" y="12018"/>
                  <a:pt x="13036" y="12010"/>
                  <a:pt x="13010" y="11993"/>
                </a:cubicBezTo>
                <a:close/>
                <a:moveTo>
                  <a:pt x="20411" y="11751"/>
                </a:moveTo>
                <a:cubicBezTo>
                  <a:pt x="20135" y="11674"/>
                  <a:pt x="19784" y="11631"/>
                  <a:pt x="19458" y="11588"/>
                </a:cubicBezTo>
                <a:cubicBezTo>
                  <a:pt x="19207" y="11553"/>
                  <a:pt x="18831" y="11579"/>
                  <a:pt x="18605" y="11622"/>
                </a:cubicBezTo>
                <a:cubicBezTo>
                  <a:pt x="18404" y="11665"/>
                  <a:pt x="18204" y="11743"/>
                  <a:pt x="18128" y="11820"/>
                </a:cubicBezTo>
                <a:cubicBezTo>
                  <a:pt x="18053" y="11820"/>
                  <a:pt x="17953" y="11829"/>
                  <a:pt x="17877" y="11829"/>
                </a:cubicBezTo>
                <a:cubicBezTo>
                  <a:pt x="17702" y="11846"/>
                  <a:pt x="17526" y="11881"/>
                  <a:pt x="17401" y="11924"/>
                </a:cubicBezTo>
                <a:cubicBezTo>
                  <a:pt x="17150" y="12001"/>
                  <a:pt x="16949" y="12122"/>
                  <a:pt x="16874" y="12234"/>
                </a:cubicBezTo>
                <a:cubicBezTo>
                  <a:pt x="16824" y="12346"/>
                  <a:pt x="16824" y="12406"/>
                  <a:pt x="16874" y="12509"/>
                </a:cubicBezTo>
                <a:cubicBezTo>
                  <a:pt x="16899" y="12570"/>
                  <a:pt x="16974" y="12630"/>
                  <a:pt x="17049" y="12682"/>
                </a:cubicBezTo>
                <a:cubicBezTo>
                  <a:pt x="17200" y="12802"/>
                  <a:pt x="17501" y="12897"/>
                  <a:pt x="17827" y="12958"/>
                </a:cubicBezTo>
                <a:cubicBezTo>
                  <a:pt x="18178" y="13035"/>
                  <a:pt x="18555" y="13061"/>
                  <a:pt x="18956" y="13070"/>
                </a:cubicBezTo>
                <a:cubicBezTo>
                  <a:pt x="19257" y="13078"/>
                  <a:pt x="19583" y="13070"/>
                  <a:pt x="19884" y="13044"/>
                </a:cubicBezTo>
                <a:cubicBezTo>
                  <a:pt x="20261" y="13018"/>
                  <a:pt x="20637" y="12949"/>
                  <a:pt x="20913" y="12854"/>
                </a:cubicBezTo>
                <a:cubicBezTo>
                  <a:pt x="21038" y="12811"/>
                  <a:pt x="21164" y="12759"/>
                  <a:pt x="21239" y="12699"/>
                </a:cubicBezTo>
                <a:cubicBezTo>
                  <a:pt x="21390" y="12596"/>
                  <a:pt x="21415" y="12535"/>
                  <a:pt x="21465" y="12423"/>
                </a:cubicBezTo>
                <a:cubicBezTo>
                  <a:pt x="21515" y="12285"/>
                  <a:pt x="21390" y="12156"/>
                  <a:pt x="21214" y="12036"/>
                </a:cubicBezTo>
                <a:cubicBezTo>
                  <a:pt x="21063" y="11932"/>
                  <a:pt x="20737" y="11837"/>
                  <a:pt x="20411" y="11751"/>
                </a:cubicBezTo>
                <a:close/>
                <a:moveTo>
                  <a:pt x="17627" y="15508"/>
                </a:moveTo>
                <a:cubicBezTo>
                  <a:pt x="17727" y="15568"/>
                  <a:pt x="17852" y="15611"/>
                  <a:pt x="18028" y="15646"/>
                </a:cubicBezTo>
                <a:cubicBezTo>
                  <a:pt x="18128" y="15663"/>
                  <a:pt x="18204" y="15680"/>
                  <a:pt x="18304" y="15697"/>
                </a:cubicBezTo>
                <a:cubicBezTo>
                  <a:pt x="18479" y="15723"/>
                  <a:pt x="18655" y="15758"/>
                  <a:pt x="18831" y="15766"/>
                </a:cubicBezTo>
                <a:cubicBezTo>
                  <a:pt x="19282" y="15801"/>
                  <a:pt x="19734" y="15792"/>
                  <a:pt x="20135" y="15706"/>
                </a:cubicBezTo>
                <a:cubicBezTo>
                  <a:pt x="20386" y="15654"/>
                  <a:pt x="20512" y="15603"/>
                  <a:pt x="20687" y="15525"/>
                </a:cubicBezTo>
                <a:cubicBezTo>
                  <a:pt x="20712" y="15516"/>
                  <a:pt x="20737" y="15499"/>
                  <a:pt x="20737" y="15491"/>
                </a:cubicBezTo>
                <a:cubicBezTo>
                  <a:pt x="20787" y="15456"/>
                  <a:pt x="20838" y="15413"/>
                  <a:pt x="20863" y="15370"/>
                </a:cubicBezTo>
                <a:cubicBezTo>
                  <a:pt x="20863" y="15353"/>
                  <a:pt x="20888" y="15344"/>
                  <a:pt x="20888" y="15327"/>
                </a:cubicBezTo>
                <a:cubicBezTo>
                  <a:pt x="20888" y="15327"/>
                  <a:pt x="20913" y="15327"/>
                  <a:pt x="20913" y="15327"/>
                </a:cubicBezTo>
                <a:cubicBezTo>
                  <a:pt x="21139" y="15284"/>
                  <a:pt x="21364" y="15189"/>
                  <a:pt x="21415" y="15103"/>
                </a:cubicBezTo>
                <a:cubicBezTo>
                  <a:pt x="21490" y="15008"/>
                  <a:pt x="21465" y="14896"/>
                  <a:pt x="21314" y="14810"/>
                </a:cubicBezTo>
                <a:cubicBezTo>
                  <a:pt x="21164" y="14724"/>
                  <a:pt x="20938" y="14663"/>
                  <a:pt x="20662" y="14638"/>
                </a:cubicBezTo>
                <a:cubicBezTo>
                  <a:pt x="20637" y="14638"/>
                  <a:pt x="20612" y="14629"/>
                  <a:pt x="20562" y="14629"/>
                </a:cubicBezTo>
                <a:cubicBezTo>
                  <a:pt x="20010" y="14457"/>
                  <a:pt x="19157" y="14439"/>
                  <a:pt x="18505" y="14569"/>
                </a:cubicBezTo>
                <a:cubicBezTo>
                  <a:pt x="18128" y="14646"/>
                  <a:pt x="17877" y="14758"/>
                  <a:pt x="17752" y="14905"/>
                </a:cubicBezTo>
                <a:cubicBezTo>
                  <a:pt x="17702" y="14974"/>
                  <a:pt x="17677" y="15034"/>
                  <a:pt x="17677" y="15103"/>
                </a:cubicBezTo>
                <a:cubicBezTo>
                  <a:pt x="17601" y="15137"/>
                  <a:pt x="17551" y="15172"/>
                  <a:pt x="17501" y="15215"/>
                </a:cubicBezTo>
                <a:cubicBezTo>
                  <a:pt x="17451" y="15267"/>
                  <a:pt x="17451" y="15318"/>
                  <a:pt x="17476" y="15370"/>
                </a:cubicBezTo>
                <a:cubicBezTo>
                  <a:pt x="17501" y="15413"/>
                  <a:pt x="17551" y="15465"/>
                  <a:pt x="17627" y="15508"/>
                </a:cubicBezTo>
                <a:close/>
                <a:moveTo>
                  <a:pt x="9348" y="15430"/>
                </a:moveTo>
                <a:cubicBezTo>
                  <a:pt x="9373" y="15430"/>
                  <a:pt x="9398" y="15430"/>
                  <a:pt x="9423" y="15439"/>
                </a:cubicBezTo>
                <a:cubicBezTo>
                  <a:pt x="9448" y="15439"/>
                  <a:pt x="9473" y="15439"/>
                  <a:pt x="9473" y="15439"/>
                </a:cubicBezTo>
                <a:cubicBezTo>
                  <a:pt x="9574" y="15551"/>
                  <a:pt x="9799" y="15646"/>
                  <a:pt x="10100" y="15706"/>
                </a:cubicBezTo>
                <a:cubicBezTo>
                  <a:pt x="10201" y="15723"/>
                  <a:pt x="10326" y="15740"/>
                  <a:pt x="10427" y="15749"/>
                </a:cubicBezTo>
                <a:cubicBezTo>
                  <a:pt x="10452" y="15749"/>
                  <a:pt x="10477" y="15758"/>
                  <a:pt x="10502" y="15758"/>
                </a:cubicBezTo>
                <a:cubicBezTo>
                  <a:pt x="10753" y="15775"/>
                  <a:pt x="10928" y="15775"/>
                  <a:pt x="11204" y="15758"/>
                </a:cubicBezTo>
                <a:cubicBezTo>
                  <a:pt x="11305" y="15749"/>
                  <a:pt x="11430" y="15732"/>
                  <a:pt x="11505" y="15715"/>
                </a:cubicBezTo>
                <a:cubicBezTo>
                  <a:pt x="11581" y="15697"/>
                  <a:pt x="11681" y="15672"/>
                  <a:pt x="11731" y="15654"/>
                </a:cubicBezTo>
                <a:cubicBezTo>
                  <a:pt x="11806" y="15628"/>
                  <a:pt x="11857" y="15603"/>
                  <a:pt x="11907" y="15577"/>
                </a:cubicBezTo>
                <a:cubicBezTo>
                  <a:pt x="11957" y="15542"/>
                  <a:pt x="12007" y="15508"/>
                  <a:pt x="12032" y="15473"/>
                </a:cubicBezTo>
                <a:cubicBezTo>
                  <a:pt x="12057" y="15439"/>
                  <a:pt x="12057" y="15396"/>
                  <a:pt x="12082" y="15361"/>
                </a:cubicBezTo>
                <a:cubicBezTo>
                  <a:pt x="12082" y="15327"/>
                  <a:pt x="12057" y="15284"/>
                  <a:pt x="12032" y="15249"/>
                </a:cubicBezTo>
                <a:cubicBezTo>
                  <a:pt x="12032" y="15232"/>
                  <a:pt x="12007" y="15215"/>
                  <a:pt x="11982" y="15198"/>
                </a:cubicBezTo>
                <a:cubicBezTo>
                  <a:pt x="12107" y="15111"/>
                  <a:pt x="12132" y="15017"/>
                  <a:pt x="12057" y="14931"/>
                </a:cubicBezTo>
                <a:cubicBezTo>
                  <a:pt x="11932" y="14775"/>
                  <a:pt x="11631" y="14655"/>
                  <a:pt x="11254" y="14569"/>
                </a:cubicBezTo>
                <a:cubicBezTo>
                  <a:pt x="11129" y="14543"/>
                  <a:pt x="11004" y="14526"/>
                  <a:pt x="10878" y="14508"/>
                </a:cubicBezTo>
                <a:cubicBezTo>
                  <a:pt x="10828" y="14500"/>
                  <a:pt x="10778" y="14500"/>
                  <a:pt x="10728" y="14491"/>
                </a:cubicBezTo>
                <a:cubicBezTo>
                  <a:pt x="10552" y="14474"/>
                  <a:pt x="10351" y="14465"/>
                  <a:pt x="10176" y="14465"/>
                </a:cubicBezTo>
                <a:cubicBezTo>
                  <a:pt x="10025" y="14465"/>
                  <a:pt x="9900" y="14474"/>
                  <a:pt x="9749" y="14483"/>
                </a:cubicBezTo>
                <a:cubicBezTo>
                  <a:pt x="9699" y="14483"/>
                  <a:pt x="9649" y="14491"/>
                  <a:pt x="9624" y="14491"/>
                </a:cubicBezTo>
                <a:cubicBezTo>
                  <a:pt x="9323" y="14526"/>
                  <a:pt x="9147" y="14560"/>
                  <a:pt x="8921" y="14629"/>
                </a:cubicBezTo>
                <a:cubicBezTo>
                  <a:pt x="8896" y="14638"/>
                  <a:pt x="8871" y="14646"/>
                  <a:pt x="8821" y="14663"/>
                </a:cubicBezTo>
                <a:cubicBezTo>
                  <a:pt x="8721" y="14698"/>
                  <a:pt x="8645" y="14741"/>
                  <a:pt x="8570" y="14784"/>
                </a:cubicBezTo>
                <a:cubicBezTo>
                  <a:pt x="8470" y="14862"/>
                  <a:pt x="8369" y="14939"/>
                  <a:pt x="8395" y="15025"/>
                </a:cubicBezTo>
                <a:cubicBezTo>
                  <a:pt x="8420" y="15137"/>
                  <a:pt x="8520" y="15241"/>
                  <a:pt x="8746" y="15318"/>
                </a:cubicBezTo>
                <a:cubicBezTo>
                  <a:pt x="8946" y="15370"/>
                  <a:pt x="9122" y="15413"/>
                  <a:pt x="9348" y="15430"/>
                </a:cubicBezTo>
                <a:close/>
                <a:moveTo>
                  <a:pt x="15" y="15146"/>
                </a:moveTo>
                <a:cubicBezTo>
                  <a:pt x="15" y="15215"/>
                  <a:pt x="65" y="15275"/>
                  <a:pt x="166" y="15335"/>
                </a:cubicBezTo>
                <a:cubicBezTo>
                  <a:pt x="191" y="15344"/>
                  <a:pt x="216" y="15361"/>
                  <a:pt x="241" y="15370"/>
                </a:cubicBezTo>
                <a:cubicBezTo>
                  <a:pt x="266" y="15404"/>
                  <a:pt x="291" y="15439"/>
                  <a:pt x="367" y="15473"/>
                </a:cubicBezTo>
                <a:cubicBezTo>
                  <a:pt x="517" y="15551"/>
                  <a:pt x="743" y="15628"/>
                  <a:pt x="1019" y="15646"/>
                </a:cubicBezTo>
                <a:cubicBezTo>
                  <a:pt x="1445" y="15672"/>
                  <a:pt x="1872" y="15680"/>
                  <a:pt x="2298" y="15637"/>
                </a:cubicBezTo>
                <a:cubicBezTo>
                  <a:pt x="2624" y="15603"/>
                  <a:pt x="2925" y="15551"/>
                  <a:pt x="3201" y="15482"/>
                </a:cubicBezTo>
                <a:cubicBezTo>
                  <a:pt x="3327" y="15465"/>
                  <a:pt x="3427" y="15439"/>
                  <a:pt x="3528" y="15404"/>
                </a:cubicBezTo>
                <a:cubicBezTo>
                  <a:pt x="3578" y="15379"/>
                  <a:pt x="3653" y="15353"/>
                  <a:pt x="3703" y="15327"/>
                </a:cubicBezTo>
                <a:cubicBezTo>
                  <a:pt x="3803" y="15267"/>
                  <a:pt x="3854" y="15206"/>
                  <a:pt x="3854" y="15137"/>
                </a:cubicBezTo>
                <a:cubicBezTo>
                  <a:pt x="3854" y="15120"/>
                  <a:pt x="3854" y="15103"/>
                  <a:pt x="3854" y="15094"/>
                </a:cubicBezTo>
                <a:cubicBezTo>
                  <a:pt x="3829" y="15043"/>
                  <a:pt x="3829" y="14999"/>
                  <a:pt x="3778" y="14948"/>
                </a:cubicBezTo>
                <a:cubicBezTo>
                  <a:pt x="3753" y="14905"/>
                  <a:pt x="3678" y="14862"/>
                  <a:pt x="3628" y="14819"/>
                </a:cubicBezTo>
                <a:cubicBezTo>
                  <a:pt x="3603" y="14801"/>
                  <a:pt x="3578" y="14793"/>
                  <a:pt x="3553" y="14775"/>
                </a:cubicBezTo>
                <a:cubicBezTo>
                  <a:pt x="3452" y="14724"/>
                  <a:pt x="3327" y="14672"/>
                  <a:pt x="3201" y="14629"/>
                </a:cubicBezTo>
                <a:cubicBezTo>
                  <a:pt x="3101" y="14603"/>
                  <a:pt x="3001" y="14569"/>
                  <a:pt x="2875" y="14551"/>
                </a:cubicBezTo>
                <a:cubicBezTo>
                  <a:pt x="2750" y="14526"/>
                  <a:pt x="2624" y="14508"/>
                  <a:pt x="2499" y="14491"/>
                </a:cubicBezTo>
                <a:cubicBezTo>
                  <a:pt x="2449" y="14483"/>
                  <a:pt x="2424" y="14483"/>
                  <a:pt x="2373" y="14474"/>
                </a:cubicBezTo>
                <a:cubicBezTo>
                  <a:pt x="2248" y="14465"/>
                  <a:pt x="2098" y="14457"/>
                  <a:pt x="1947" y="14457"/>
                </a:cubicBezTo>
                <a:cubicBezTo>
                  <a:pt x="1847" y="14457"/>
                  <a:pt x="1746" y="14465"/>
                  <a:pt x="1671" y="14465"/>
                </a:cubicBezTo>
                <a:cubicBezTo>
                  <a:pt x="1571" y="14465"/>
                  <a:pt x="1495" y="14474"/>
                  <a:pt x="1395" y="14483"/>
                </a:cubicBezTo>
                <a:cubicBezTo>
                  <a:pt x="1219" y="14500"/>
                  <a:pt x="1044" y="14526"/>
                  <a:pt x="893" y="14569"/>
                </a:cubicBezTo>
                <a:cubicBezTo>
                  <a:pt x="793" y="14595"/>
                  <a:pt x="668" y="14620"/>
                  <a:pt x="592" y="14655"/>
                </a:cubicBezTo>
                <a:cubicBezTo>
                  <a:pt x="492" y="14689"/>
                  <a:pt x="417" y="14724"/>
                  <a:pt x="341" y="14767"/>
                </a:cubicBezTo>
                <a:cubicBezTo>
                  <a:pt x="316" y="14784"/>
                  <a:pt x="266" y="14801"/>
                  <a:pt x="241" y="14819"/>
                </a:cubicBezTo>
                <a:cubicBezTo>
                  <a:pt x="191" y="14862"/>
                  <a:pt x="116" y="14905"/>
                  <a:pt x="91" y="14948"/>
                </a:cubicBezTo>
                <a:cubicBezTo>
                  <a:pt x="40" y="15000"/>
                  <a:pt x="40" y="15051"/>
                  <a:pt x="15" y="15094"/>
                </a:cubicBezTo>
                <a:cubicBezTo>
                  <a:pt x="15" y="15103"/>
                  <a:pt x="15" y="15120"/>
                  <a:pt x="15" y="15146"/>
                </a:cubicBezTo>
                <a:close/>
                <a:moveTo>
                  <a:pt x="4807" y="17507"/>
                </a:moveTo>
                <a:cubicBezTo>
                  <a:pt x="4556" y="17438"/>
                  <a:pt x="4155" y="17395"/>
                  <a:pt x="3854" y="17438"/>
                </a:cubicBezTo>
                <a:cubicBezTo>
                  <a:pt x="3578" y="17481"/>
                  <a:pt x="3302" y="17515"/>
                  <a:pt x="3026" y="17558"/>
                </a:cubicBezTo>
                <a:cubicBezTo>
                  <a:pt x="2725" y="17498"/>
                  <a:pt x="2399" y="17455"/>
                  <a:pt x="2047" y="17464"/>
                </a:cubicBezTo>
                <a:cubicBezTo>
                  <a:pt x="1546" y="17472"/>
                  <a:pt x="1144" y="17541"/>
                  <a:pt x="743" y="17653"/>
                </a:cubicBezTo>
                <a:cubicBezTo>
                  <a:pt x="442" y="17739"/>
                  <a:pt x="216" y="17860"/>
                  <a:pt x="91" y="17989"/>
                </a:cubicBezTo>
                <a:cubicBezTo>
                  <a:pt x="-85" y="18153"/>
                  <a:pt x="15" y="18325"/>
                  <a:pt x="216" y="18480"/>
                </a:cubicBezTo>
                <a:cubicBezTo>
                  <a:pt x="492" y="18696"/>
                  <a:pt x="1194" y="18859"/>
                  <a:pt x="1872" y="18894"/>
                </a:cubicBezTo>
                <a:cubicBezTo>
                  <a:pt x="2298" y="18920"/>
                  <a:pt x="2700" y="18920"/>
                  <a:pt x="3101" y="18877"/>
                </a:cubicBezTo>
                <a:cubicBezTo>
                  <a:pt x="3528" y="18834"/>
                  <a:pt x="3879" y="18756"/>
                  <a:pt x="4205" y="18653"/>
                </a:cubicBezTo>
                <a:cubicBezTo>
                  <a:pt x="4857" y="18429"/>
                  <a:pt x="5158" y="18118"/>
                  <a:pt x="5233" y="17817"/>
                </a:cubicBezTo>
                <a:cubicBezTo>
                  <a:pt x="5284" y="17688"/>
                  <a:pt x="5083" y="17576"/>
                  <a:pt x="4807" y="17507"/>
                </a:cubicBezTo>
                <a:close/>
                <a:moveTo>
                  <a:pt x="13010" y="17782"/>
                </a:moveTo>
                <a:cubicBezTo>
                  <a:pt x="12960" y="17739"/>
                  <a:pt x="12910" y="17696"/>
                  <a:pt x="12860" y="17662"/>
                </a:cubicBezTo>
                <a:cubicBezTo>
                  <a:pt x="12785" y="17627"/>
                  <a:pt x="12709" y="17584"/>
                  <a:pt x="12634" y="17558"/>
                </a:cubicBezTo>
                <a:cubicBezTo>
                  <a:pt x="12609" y="17550"/>
                  <a:pt x="12609" y="17550"/>
                  <a:pt x="12584" y="17541"/>
                </a:cubicBezTo>
                <a:cubicBezTo>
                  <a:pt x="12509" y="17515"/>
                  <a:pt x="12408" y="17489"/>
                  <a:pt x="12333" y="17472"/>
                </a:cubicBezTo>
                <a:cubicBezTo>
                  <a:pt x="12308" y="17472"/>
                  <a:pt x="12308" y="17464"/>
                  <a:pt x="12283" y="17464"/>
                </a:cubicBezTo>
                <a:cubicBezTo>
                  <a:pt x="12183" y="17446"/>
                  <a:pt x="12082" y="17429"/>
                  <a:pt x="11982" y="17421"/>
                </a:cubicBezTo>
                <a:cubicBezTo>
                  <a:pt x="11957" y="17421"/>
                  <a:pt x="11932" y="17421"/>
                  <a:pt x="11932" y="17412"/>
                </a:cubicBezTo>
                <a:cubicBezTo>
                  <a:pt x="11831" y="17403"/>
                  <a:pt x="11706" y="17395"/>
                  <a:pt x="11581" y="17395"/>
                </a:cubicBezTo>
                <a:cubicBezTo>
                  <a:pt x="11480" y="17403"/>
                  <a:pt x="11380" y="17403"/>
                  <a:pt x="11280" y="17412"/>
                </a:cubicBezTo>
                <a:cubicBezTo>
                  <a:pt x="11129" y="17421"/>
                  <a:pt x="11004" y="17446"/>
                  <a:pt x="10903" y="17481"/>
                </a:cubicBezTo>
                <a:cubicBezTo>
                  <a:pt x="10828" y="17498"/>
                  <a:pt x="10753" y="17524"/>
                  <a:pt x="10703" y="17550"/>
                </a:cubicBezTo>
                <a:cubicBezTo>
                  <a:pt x="10602" y="17584"/>
                  <a:pt x="10527" y="17627"/>
                  <a:pt x="10502" y="17679"/>
                </a:cubicBezTo>
                <a:cubicBezTo>
                  <a:pt x="10477" y="17705"/>
                  <a:pt x="10477" y="17722"/>
                  <a:pt x="10452" y="17748"/>
                </a:cubicBezTo>
                <a:cubicBezTo>
                  <a:pt x="10251" y="17800"/>
                  <a:pt x="10075" y="17869"/>
                  <a:pt x="9925" y="17937"/>
                </a:cubicBezTo>
                <a:cubicBezTo>
                  <a:pt x="9875" y="17963"/>
                  <a:pt x="9824" y="17989"/>
                  <a:pt x="9799" y="18015"/>
                </a:cubicBezTo>
                <a:cubicBezTo>
                  <a:pt x="9724" y="18067"/>
                  <a:pt x="9649" y="18127"/>
                  <a:pt x="9624" y="18187"/>
                </a:cubicBezTo>
                <a:cubicBezTo>
                  <a:pt x="9574" y="18256"/>
                  <a:pt x="9574" y="18325"/>
                  <a:pt x="9624" y="18386"/>
                </a:cubicBezTo>
                <a:cubicBezTo>
                  <a:pt x="9674" y="18446"/>
                  <a:pt x="9774" y="18506"/>
                  <a:pt x="9900" y="18549"/>
                </a:cubicBezTo>
                <a:cubicBezTo>
                  <a:pt x="10025" y="18592"/>
                  <a:pt x="10201" y="18627"/>
                  <a:pt x="10376" y="18644"/>
                </a:cubicBezTo>
                <a:cubicBezTo>
                  <a:pt x="10577" y="18661"/>
                  <a:pt x="10778" y="18661"/>
                  <a:pt x="10953" y="18644"/>
                </a:cubicBezTo>
                <a:cubicBezTo>
                  <a:pt x="11556" y="18618"/>
                  <a:pt x="12158" y="18549"/>
                  <a:pt x="12584" y="18394"/>
                </a:cubicBezTo>
                <a:cubicBezTo>
                  <a:pt x="12684" y="18360"/>
                  <a:pt x="12760" y="18325"/>
                  <a:pt x="12835" y="18291"/>
                </a:cubicBezTo>
                <a:cubicBezTo>
                  <a:pt x="12910" y="18256"/>
                  <a:pt x="12960" y="18213"/>
                  <a:pt x="12985" y="18170"/>
                </a:cubicBezTo>
                <a:cubicBezTo>
                  <a:pt x="13061" y="18118"/>
                  <a:pt x="13061" y="18050"/>
                  <a:pt x="13086" y="17998"/>
                </a:cubicBezTo>
                <a:cubicBezTo>
                  <a:pt x="13111" y="17938"/>
                  <a:pt x="13061" y="17877"/>
                  <a:pt x="13036" y="17817"/>
                </a:cubicBezTo>
                <a:cubicBezTo>
                  <a:pt x="13036" y="17800"/>
                  <a:pt x="13036" y="17791"/>
                  <a:pt x="13010" y="17782"/>
                </a:cubicBezTo>
                <a:close/>
                <a:moveTo>
                  <a:pt x="20411" y="17533"/>
                </a:moveTo>
                <a:cubicBezTo>
                  <a:pt x="20135" y="17455"/>
                  <a:pt x="19784" y="17412"/>
                  <a:pt x="19458" y="17369"/>
                </a:cubicBezTo>
                <a:cubicBezTo>
                  <a:pt x="19207" y="17334"/>
                  <a:pt x="18831" y="17360"/>
                  <a:pt x="18605" y="17403"/>
                </a:cubicBezTo>
                <a:cubicBezTo>
                  <a:pt x="18404" y="17446"/>
                  <a:pt x="18204" y="17524"/>
                  <a:pt x="18128" y="17601"/>
                </a:cubicBezTo>
                <a:cubicBezTo>
                  <a:pt x="18053" y="17601"/>
                  <a:pt x="17953" y="17610"/>
                  <a:pt x="17877" y="17610"/>
                </a:cubicBezTo>
                <a:cubicBezTo>
                  <a:pt x="17702" y="17627"/>
                  <a:pt x="17526" y="17662"/>
                  <a:pt x="17401" y="17705"/>
                </a:cubicBezTo>
                <a:cubicBezTo>
                  <a:pt x="17150" y="17782"/>
                  <a:pt x="16949" y="17903"/>
                  <a:pt x="16874" y="18015"/>
                </a:cubicBezTo>
                <a:cubicBezTo>
                  <a:pt x="16824" y="18127"/>
                  <a:pt x="16824" y="18187"/>
                  <a:pt x="16874" y="18291"/>
                </a:cubicBezTo>
                <a:cubicBezTo>
                  <a:pt x="16899" y="18351"/>
                  <a:pt x="16974" y="18411"/>
                  <a:pt x="17049" y="18463"/>
                </a:cubicBezTo>
                <a:cubicBezTo>
                  <a:pt x="17200" y="18584"/>
                  <a:pt x="17501" y="18678"/>
                  <a:pt x="17827" y="18739"/>
                </a:cubicBezTo>
                <a:cubicBezTo>
                  <a:pt x="18178" y="18816"/>
                  <a:pt x="18555" y="18842"/>
                  <a:pt x="18956" y="18851"/>
                </a:cubicBezTo>
                <a:cubicBezTo>
                  <a:pt x="19257" y="18859"/>
                  <a:pt x="19583" y="18851"/>
                  <a:pt x="19884" y="18825"/>
                </a:cubicBezTo>
                <a:cubicBezTo>
                  <a:pt x="20261" y="18799"/>
                  <a:pt x="20637" y="18730"/>
                  <a:pt x="20913" y="18635"/>
                </a:cubicBezTo>
                <a:cubicBezTo>
                  <a:pt x="21038" y="18592"/>
                  <a:pt x="21164" y="18541"/>
                  <a:pt x="21239" y="18480"/>
                </a:cubicBezTo>
                <a:cubicBezTo>
                  <a:pt x="21390" y="18377"/>
                  <a:pt x="21415" y="18317"/>
                  <a:pt x="21465" y="18205"/>
                </a:cubicBezTo>
                <a:cubicBezTo>
                  <a:pt x="21515" y="18067"/>
                  <a:pt x="21390" y="17938"/>
                  <a:pt x="21214" y="17817"/>
                </a:cubicBezTo>
                <a:cubicBezTo>
                  <a:pt x="21063" y="17713"/>
                  <a:pt x="20737" y="17619"/>
                  <a:pt x="20411" y="17533"/>
                </a:cubicBezTo>
                <a:close/>
                <a:moveTo>
                  <a:pt x="17627" y="21289"/>
                </a:moveTo>
                <a:cubicBezTo>
                  <a:pt x="17727" y="21349"/>
                  <a:pt x="17852" y="21392"/>
                  <a:pt x="18028" y="21427"/>
                </a:cubicBezTo>
                <a:cubicBezTo>
                  <a:pt x="18128" y="21444"/>
                  <a:pt x="18204" y="21461"/>
                  <a:pt x="18304" y="21479"/>
                </a:cubicBezTo>
                <a:cubicBezTo>
                  <a:pt x="18479" y="21504"/>
                  <a:pt x="18655" y="21539"/>
                  <a:pt x="18831" y="21548"/>
                </a:cubicBezTo>
                <a:cubicBezTo>
                  <a:pt x="19282" y="21582"/>
                  <a:pt x="19734" y="21573"/>
                  <a:pt x="20135" y="21487"/>
                </a:cubicBezTo>
                <a:cubicBezTo>
                  <a:pt x="20386" y="21436"/>
                  <a:pt x="20512" y="21384"/>
                  <a:pt x="20687" y="21306"/>
                </a:cubicBezTo>
                <a:cubicBezTo>
                  <a:pt x="20712" y="21298"/>
                  <a:pt x="20737" y="21280"/>
                  <a:pt x="20737" y="21272"/>
                </a:cubicBezTo>
                <a:cubicBezTo>
                  <a:pt x="20787" y="21237"/>
                  <a:pt x="20838" y="21194"/>
                  <a:pt x="20863" y="21151"/>
                </a:cubicBezTo>
                <a:cubicBezTo>
                  <a:pt x="20863" y="21134"/>
                  <a:pt x="20888" y="21125"/>
                  <a:pt x="20888" y="21108"/>
                </a:cubicBezTo>
                <a:cubicBezTo>
                  <a:pt x="20888" y="21108"/>
                  <a:pt x="20913" y="21108"/>
                  <a:pt x="20913" y="21108"/>
                </a:cubicBezTo>
                <a:cubicBezTo>
                  <a:pt x="21139" y="21065"/>
                  <a:pt x="21364" y="20970"/>
                  <a:pt x="21415" y="20884"/>
                </a:cubicBezTo>
                <a:cubicBezTo>
                  <a:pt x="21490" y="20789"/>
                  <a:pt x="21465" y="20677"/>
                  <a:pt x="21314" y="20591"/>
                </a:cubicBezTo>
                <a:cubicBezTo>
                  <a:pt x="21164" y="20505"/>
                  <a:pt x="20938" y="20445"/>
                  <a:pt x="20662" y="20419"/>
                </a:cubicBezTo>
                <a:cubicBezTo>
                  <a:pt x="20637" y="20419"/>
                  <a:pt x="20612" y="20410"/>
                  <a:pt x="20562" y="20410"/>
                </a:cubicBezTo>
                <a:cubicBezTo>
                  <a:pt x="20010" y="20238"/>
                  <a:pt x="19157" y="20221"/>
                  <a:pt x="18505" y="20350"/>
                </a:cubicBezTo>
                <a:cubicBezTo>
                  <a:pt x="18128" y="20427"/>
                  <a:pt x="17877" y="20539"/>
                  <a:pt x="17752" y="20686"/>
                </a:cubicBezTo>
                <a:cubicBezTo>
                  <a:pt x="17702" y="20755"/>
                  <a:pt x="17677" y="20815"/>
                  <a:pt x="17677" y="20884"/>
                </a:cubicBezTo>
                <a:cubicBezTo>
                  <a:pt x="17601" y="20919"/>
                  <a:pt x="17551" y="20953"/>
                  <a:pt x="17501" y="20996"/>
                </a:cubicBezTo>
                <a:cubicBezTo>
                  <a:pt x="17451" y="21048"/>
                  <a:pt x="17451" y="21100"/>
                  <a:pt x="17476" y="21151"/>
                </a:cubicBezTo>
                <a:cubicBezTo>
                  <a:pt x="17501" y="21203"/>
                  <a:pt x="17551" y="21246"/>
                  <a:pt x="17627" y="21289"/>
                </a:cubicBezTo>
                <a:close/>
                <a:moveTo>
                  <a:pt x="9348" y="21220"/>
                </a:moveTo>
                <a:cubicBezTo>
                  <a:pt x="9373" y="21220"/>
                  <a:pt x="9398" y="21220"/>
                  <a:pt x="9423" y="21229"/>
                </a:cubicBezTo>
                <a:cubicBezTo>
                  <a:pt x="9448" y="21229"/>
                  <a:pt x="9473" y="21229"/>
                  <a:pt x="9473" y="21229"/>
                </a:cubicBezTo>
                <a:cubicBezTo>
                  <a:pt x="9574" y="21341"/>
                  <a:pt x="9799" y="21436"/>
                  <a:pt x="10100" y="21496"/>
                </a:cubicBezTo>
                <a:cubicBezTo>
                  <a:pt x="10201" y="21513"/>
                  <a:pt x="10326" y="21530"/>
                  <a:pt x="10427" y="21539"/>
                </a:cubicBezTo>
                <a:cubicBezTo>
                  <a:pt x="10452" y="21539"/>
                  <a:pt x="10477" y="21548"/>
                  <a:pt x="10502" y="21548"/>
                </a:cubicBezTo>
                <a:cubicBezTo>
                  <a:pt x="10753" y="21565"/>
                  <a:pt x="10928" y="21565"/>
                  <a:pt x="11204" y="21548"/>
                </a:cubicBezTo>
                <a:cubicBezTo>
                  <a:pt x="11305" y="21539"/>
                  <a:pt x="11430" y="21522"/>
                  <a:pt x="11505" y="21504"/>
                </a:cubicBezTo>
                <a:cubicBezTo>
                  <a:pt x="11581" y="21487"/>
                  <a:pt x="11681" y="21461"/>
                  <a:pt x="11731" y="21444"/>
                </a:cubicBezTo>
                <a:cubicBezTo>
                  <a:pt x="11806" y="21418"/>
                  <a:pt x="11857" y="21392"/>
                  <a:pt x="11907" y="21367"/>
                </a:cubicBezTo>
                <a:cubicBezTo>
                  <a:pt x="11957" y="21332"/>
                  <a:pt x="12007" y="21298"/>
                  <a:pt x="12032" y="21263"/>
                </a:cubicBezTo>
                <a:cubicBezTo>
                  <a:pt x="12057" y="21229"/>
                  <a:pt x="12057" y="21186"/>
                  <a:pt x="12082" y="21151"/>
                </a:cubicBezTo>
                <a:cubicBezTo>
                  <a:pt x="12082" y="21117"/>
                  <a:pt x="12057" y="21074"/>
                  <a:pt x="12032" y="21039"/>
                </a:cubicBezTo>
                <a:cubicBezTo>
                  <a:pt x="12032" y="21022"/>
                  <a:pt x="12007" y="21005"/>
                  <a:pt x="11982" y="20988"/>
                </a:cubicBezTo>
                <a:cubicBezTo>
                  <a:pt x="12107" y="20901"/>
                  <a:pt x="12132" y="20807"/>
                  <a:pt x="12057" y="20720"/>
                </a:cubicBezTo>
                <a:cubicBezTo>
                  <a:pt x="11932" y="20565"/>
                  <a:pt x="11631" y="20445"/>
                  <a:pt x="11254" y="20359"/>
                </a:cubicBezTo>
                <a:cubicBezTo>
                  <a:pt x="11129" y="20333"/>
                  <a:pt x="11004" y="20315"/>
                  <a:pt x="10878" y="20298"/>
                </a:cubicBezTo>
                <a:cubicBezTo>
                  <a:pt x="10828" y="20290"/>
                  <a:pt x="10778" y="20290"/>
                  <a:pt x="10728" y="20281"/>
                </a:cubicBezTo>
                <a:cubicBezTo>
                  <a:pt x="10552" y="20264"/>
                  <a:pt x="10351" y="20255"/>
                  <a:pt x="10176" y="20255"/>
                </a:cubicBezTo>
                <a:cubicBezTo>
                  <a:pt x="10025" y="20255"/>
                  <a:pt x="9900" y="20264"/>
                  <a:pt x="9749" y="20272"/>
                </a:cubicBezTo>
                <a:cubicBezTo>
                  <a:pt x="9699" y="20272"/>
                  <a:pt x="9649" y="20281"/>
                  <a:pt x="9624" y="20281"/>
                </a:cubicBezTo>
                <a:cubicBezTo>
                  <a:pt x="9323" y="20315"/>
                  <a:pt x="9147" y="20350"/>
                  <a:pt x="8921" y="20419"/>
                </a:cubicBezTo>
                <a:cubicBezTo>
                  <a:pt x="8896" y="20428"/>
                  <a:pt x="8871" y="20436"/>
                  <a:pt x="8821" y="20453"/>
                </a:cubicBezTo>
                <a:cubicBezTo>
                  <a:pt x="8721" y="20488"/>
                  <a:pt x="8645" y="20531"/>
                  <a:pt x="8570" y="20574"/>
                </a:cubicBezTo>
                <a:cubicBezTo>
                  <a:pt x="8470" y="20652"/>
                  <a:pt x="8369" y="20729"/>
                  <a:pt x="8395" y="20815"/>
                </a:cubicBezTo>
                <a:cubicBezTo>
                  <a:pt x="8420" y="20927"/>
                  <a:pt x="8520" y="21031"/>
                  <a:pt x="8746" y="21108"/>
                </a:cubicBezTo>
                <a:cubicBezTo>
                  <a:pt x="8946" y="21160"/>
                  <a:pt x="9122" y="21194"/>
                  <a:pt x="9348" y="21220"/>
                </a:cubicBezTo>
                <a:close/>
                <a:moveTo>
                  <a:pt x="15" y="20927"/>
                </a:moveTo>
                <a:cubicBezTo>
                  <a:pt x="15" y="20996"/>
                  <a:pt x="65" y="21056"/>
                  <a:pt x="166" y="21117"/>
                </a:cubicBezTo>
                <a:cubicBezTo>
                  <a:pt x="191" y="21125"/>
                  <a:pt x="216" y="21143"/>
                  <a:pt x="241" y="21151"/>
                </a:cubicBezTo>
                <a:cubicBezTo>
                  <a:pt x="266" y="21186"/>
                  <a:pt x="291" y="21220"/>
                  <a:pt x="367" y="21255"/>
                </a:cubicBezTo>
                <a:cubicBezTo>
                  <a:pt x="517" y="21332"/>
                  <a:pt x="743" y="21410"/>
                  <a:pt x="1019" y="21427"/>
                </a:cubicBezTo>
                <a:cubicBezTo>
                  <a:pt x="1445" y="21453"/>
                  <a:pt x="1872" y="21461"/>
                  <a:pt x="2298" y="21418"/>
                </a:cubicBezTo>
                <a:cubicBezTo>
                  <a:pt x="2624" y="21384"/>
                  <a:pt x="2925" y="21332"/>
                  <a:pt x="3201" y="21263"/>
                </a:cubicBezTo>
                <a:cubicBezTo>
                  <a:pt x="3327" y="21246"/>
                  <a:pt x="3427" y="21220"/>
                  <a:pt x="3528" y="21186"/>
                </a:cubicBezTo>
                <a:cubicBezTo>
                  <a:pt x="3578" y="21160"/>
                  <a:pt x="3653" y="21134"/>
                  <a:pt x="3703" y="21108"/>
                </a:cubicBezTo>
                <a:cubicBezTo>
                  <a:pt x="3803" y="21048"/>
                  <a:pt x="3854" y="20987"/>
                  <a:pt x="3854" y="20919"/>
                </a:cubicBezTo>
                <a:cubicBezTo>
                  <a:pt x="3854" y="20901"/>
                  <a:pt x="3854" y="20884"/>
                  <a:pt x="3854" y="20875"/>
                </a:cubicBezTo>
                <a:cubicBezTo>
                  <a:pt x="3829" y="20824"/>
                  <a:pt x="3829" y="20781"/>
                  <a:pt x="3778" y="20729"/>
                </a:cubicBezTo>
                <a:cubicBezTo>
                  <a:pt x="3753" y="20686"/>
                  <a:pt x="3678" y="20643"/>
                  <a:pt x="3628" y="20600"/>
                </a:cubicBezTo>
                <a:cubicBezTo>
                  <a:pt x="3603" y="20583"/>
                  <a:pt x="3578" y="20574"/>
                  <a:pt x="3553" y="20557"/>
                </a:cubicBezTo>
                <a:cubicBezTo>
                  <a:pt x="3452" y="20505"/>
                  <a:pt x="3327" y="20453"/>
                  <a:pt x="3201" y="20410"/>
                </a:cubicBezTo>
                <a:cubicBezTo>
                  <a:pt x="3101" y="20384"/>
                  <a:pt x="3001" y="20350"/>
                  <a:pt x="2875" y="20333"/>
                </a:cubicBezTo>
                <a:cubicBezTo>
                  <a:pt x="2750" y="20307"/>
                  <a:pt x="2624" y="20290"/>
                  <a:pt x="2499" y="20272"/>
                </a:cubicBezTo>
                <a:cubicBezTo>
                  <a:pt x="2449" y="20264"/>
                  <a:pt x="2424" y="20264"/>
                  <a:pt x="2373" y="20255"/>
                </a:cubicBezTo>
                <a:cubicBezTo>
                  <a:pt x="2248" y="20247"/>
                  <a:pt x="2098" y="20238"/>
                  <a:pt x="1947" y="20238"/>
                </a:cubicBezTo>
                <a:cubicBezTo>
                  <a:pt x="1847" y="20238"/>
                  <a:pt x="1746" y="20247"/>
                  <a:pt x="1671" y="20247"/>
                </a:cubicBezTo>
                <a:cubicBezTo>
                  <a:pt x="1571" y="20247"/>
                  <a:pt x="1495" y="20255"/>
                  <a:pt x="1395" y="20264"/>
                </a:cubicBezTo>
                <a:cubicBezTo>
                  <a:pt x="1219" y="20281"/>
                  <a:pt x="1044" y="20307"/>
                  <a:pt x="893" y="20350"/>
                </a:cubicBezTo>
                <a:cubicBezTo>
                  <a:pt x="793" y="20376"/>
                  <a:pt x="668" y="20402"/>
                  <a:pt x="592" y="20436"/>
                </a:cubicBezTo>
                <a:cubicBezTo>
                  <a:pt x="492" y="20471"/>
                  <a:pt x="417" y="20505"/>
                  <a:pt x="341" y="20548"/>
                </a:cubicBezTo>
                <a:cubicBezTo>
                  <a:pt x="316" y="20565"/>
                  <a:pt x="266" y="20583"/>
                  <a:pt x="241" y="20600"/>
                </a:cubicBezTo>
                <a:cubicBezTo>
                  <a:pt x="191" y="20643"/>
                  <a:pt x="116" y="20686"/>
                  <a:pt x="91" y="20729"/>
                </a:cubicBezTo>
                <a:cubicBezTo>
                  <a:pt x="40" y="20781"/>
                  <a:pt x="40" y="20832"/>
                  <a:pt x="15" y="20876"/>
                </a:cubicBezTo>
                <a:cubicBezTo>
                  <a:pt x="15" y="20884"/>
                  <a:pt x="15" y="20910"/>
                  <a:pt x="15" y="2092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">
            <a:extLst>
              <a:ext uri="{FF2B5EF4-FFF2-40B4-BE49-F238E27FC236}">
                <a16:creationId xmlns:a16="http://schemas.microsoft.com/office/drawing/2014/main" id="{534E3867-E0E5-D6AD-2824-2695C0CA221E}"/>
              </a:ext>
            </a:extLst>
          </p:cNvPr>
          <p:cNvSpPr/>
          <p:nvPr userDrawn="1"/>
        </p:nvSpPr>
        <p:spPr>
          <a:xfrm>
            <a:off x="684257" y="4838094"/>
            <a:ext cx="3019076" cy="150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30"/>
                  <a:pt x="4835" y="21600"/>
                  <a:pt x="10800" y="21600"/>
                </a:cubicBezTo>
                <a:cubicBezTo>
                  <a:pt x="16765" y="21600"/>
                  <a:pt x="21600" y="11930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">
            <a:extLst>
              <a:ext uri="{FF2B5EF4-FFF2-40B4-BE49-F238E27FC236}">
                <a16:creationId xmlns:a16="http://schemas.microsoft.com/office/drawing/2014/main" id="{63F6C8AD-64DC-0C17-990A-2765C45CA843}"/>
              </a:ext>
            </a:extLst>
          </p:cNvPr>
          <p:cNvSpPr/>
          <p:nvPr userDrawn="1"/>
        </p:nvSpPr>
        <p:spPr>
          <a:xfrm>
            <a:off x="1162867" y="4148896"/>
            <a:ext cx="2079084" cy="1039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34"/>
                  <a:pt x="4833" y="21600"/>
                  <a:pt x="10800" y="21600"/>
                </a:cubicBezTo>
                <a:cubicBezTo>
                  <a:pt x="16767" y="21600"/>
                  <a:pt x="21600" y="11934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84650506-17E6-3B63-C311-90B21EEA527A}"/>
              </a:ext>
            </a:extLst>
          </p:cNvPr>
          <p:cNvSpPr/>
          <p:nvPr userDrawn="1"/>
        </p:nvSpPr>
        <p:spPr>
          <a:xfrm>
            <a:off x="6589124" y="5330793"/>
            <a:ext cx="2000593" cy="1000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9674"/>
                  <a:pt x="16763" y="0"/>
                  <a:pt x="10800" y="0"/>
                </a:cubicBezTo>
                <a:cubicBezTo>
                  <a:pt x="4837" y="0"/>
                  <a:pt x="0" y="9674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548358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8358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039A134E-9657-D417-534F-DAFACE79E6DF}"/>
              </a:ext>
            </a:extLst>
          </p:cNvPr>
          <p:cNvSpPr/>
          <p:nvPr userDrawn="1"/>
        </p:nvSpPr>
        <p:spPr>
          <a:xfrm>
            <a:off x="8227688" y="340905"/>
            <a:ext cx="630562" cy="6011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7" h="21518" extrusionOk="0">
                <a:moveTo>
                  <a:pt x="3159" y="21264"/>
                </a:moveTo>
                <a:cubicBezTo>
                  <a:pt x="1096" y="19986"/>
                  <a:pt x="1773" y="18626"/>
                  <a:pt x="1967" y="17314"/>
                </a:cubicBezTo>
                <a:cubicBezTo>
                  <a:pt x="2160" y="15919"/>
                  <a:pt x="2289" y="14528"/>
                  <a:pt x="2353" y="13133"/>
                </a:cubicBezTo>
                <a:cubicBezTo>
                  <a:pt x="2450" y="10358"/>
                  <a:pt x="2257" y="7586"/>
                  <a:pt x="1967" y="4811"/>
                </a:cubicBezTo>
                <a:cubicBezTo>
                  <a:pt x="1805" y="3248"/>
                  <a:pt x="1612" y="1686"/>
                  <a:pt x="1418" y="123"/>
                </a:cubicBezTo>
                <a:cubicBezTo>
                  <a:pt x="1386" y="-41"/>
                  <a:pt x="0" y="-41"/>
                  <a:pt x="0" y="123"/>
                </a:cubicBezTo>
                <a:cubicBezTo>
                  <a:pt x="355" y="2926"/>
                  <a:pt x="677" y="5726"/>
                  <a:pt x="838" y="8528"/>
                </a:cubicBezTo>
                <a:cubicBezTo>
                  <a:pt x="999" y="11317"/>
                  <a:pt x="967" y="14103"/>
                  <a:pt x="613" y="16892"/>
                </a:cubicBezTo>
                <a:cubicBezTo>
                  <a:pt x="516" y="17643"/>
                  <a:pt x="290" y="18393"/>
                  <a:pt x="322" y="19143"/>
                </a:cubicBezTo>
                <a:cubicBezTo>
                  <a:pt x="355" y="19880"/>
                  <a:pt x="677" y="20624"/>
                  <a:pt x="1805" y="21333"/>
                </a:cubicBezTo>
                <a:cubicBezTo>
                  <a:pt x="2063" y="21490"/>
                  <a:pt x="3417" y="21422"/>
                  <a:pt x="3159" y="21264"/>
                </a:cubicBezTo>
                <a:lnTo>
                  <a:pt x="3159" y="21264"/>
                </a:lnTo>
                <a:close/>
                <a:moveTo>
                  <a:pt x="12025" y="21305"/>
                </a:moveTo>
                <a:cubicBezTo>
                  <a:pt x="11832" y="19325"/>
                  <a:pt x="11638" y="17348"/>
                  <a:pt x="11445" y="15367"/>
                </a:cubicBezTo>
                <a:cubicBezTo>
                  <a:pt x="11251" y="13387"/>
                  <a:pt x="11058" y="11410"/>
                  <a:pt x="10864" y="9430"/>
                </a:cubicBezTo>
                <a:cubicBezTo>
                  <a:pt x="10768" y="8522"/>
                  <a:pt x="10735" y="7610"/>
                  <a:pt x="10703" y="6702"/>
                </a:cubicBezTo>
                <a:cubicBezTo>
                  <a:pt x="10671" y="5582"/>
                  <a:pt x="10639" y="4458"/>
                  <a:pt x="10606" y="3337"/>
                </a:cubicBezTo>
                <a:cubicBezTo>
                  <a:pt x="10574" y="2484"/>
                  <a:pt x="10574" y="1635"/>
                  <a:pt x="10510" y="781"/>
                </a:cubicBezTo>
                <a:cubicBezTo>
                  <a:pt x="10510" y="730"/>
                  <a:pt x="10510" y="682"/>
                  <a:pt x="10510" y="631"/>
                </a:cubicBezTo>
                <a:cubicBezTo>
                  <a:pt x="10510" y="466"/>
                  <a:pt x="9091" y="466"/>
                  <a:pt x="9091" y="631"/>
                </a:cubicBezTo>
                <a:cubicBezTo>
                  <a:pt x="9156" y="1395"/>
                  <a:pt x="9156" y="2162"/>
                  <a:pt x="9188" y="2930"/>
                </a:cubicBezTo>
                <a:cubicBezTo>
                  <a:pt x="9220" y="4057"/>
                  <a:pt x="9252" y="5188"/>
                  <a:pt x="9285" y="6315"/>
                </a:cubicBezTo>
                <a:cubicBezTo>
                  <a:pt x="9317" y="7106"/>
                  <a:pt x="9317" y="7898"/>
                  <a:pt x="9381" y="8689"/>
                </a:cubicBezTo>
                <a:cubicBezTo>
                  <a:pt x="9575" y="10666"/>
                  <a:pt x="9768" y="12647"/>
                  <a:pt x="9962" y="14624"/>
                </a:cubicBezTo>
                <a:cubicBezTo>
                  <a:pt x="10155" y="16604"/>
                  <a:pt x="10349" y="18581"/>
                  <a:pt x="10542" y="20562"/>
                </a:cubicBezTo>
                <a:cubicBezTo>
                  <a:pt x="10574" y="20809"/>
                  <a:pt x="10607" y="21055"/>
                  <a:pt x="10607" y="21305"/>
                </a:cubicBezTo>
                <a:cubicBezTo>
                  <a:pt x="10607" y="21470"/>
                  <a:pt x="12025" y="21473"/>
                  <a:pt x="12025" y="21305"/>
                </a:cubicBezTo>
                <a:lnTo>
                  <a:pt x="12025" y="21305"/>
                </a:lnTo>
                <a:close/>
                <a:moveTo>
                  <a:pt x="20730" y="21395"/>
                </a:moveTo>
                <a:cubicBezTo>
                  <a:pt x="21600" y="20072"/>
                  <a:pt x="21181" y="18743"/>
                  <a:pt x="20730" y="17416"/>
                </a:cubicBezTo>
                <a:cubicBezTo>
                  <a:pt x="20504" y="16759"/>
                  <a:pt x="20278" y="16101"/>
                  <a:pt x="20182" y="15443"/>
                </a:cubicBezTo>
                <a:cubicBezTo>
                  <a:pt x="20085" y="14764"/>
                  <a:pt x="20182" y="14086"/>
                  <a:pt x="20343" y="13408"/>
                </a:cubicBezTo>
                <a:cubicBezTo>
                  <a:pt x="20633" y="12075"/>
                  <a:pt x="20987" y="10745"/>
                  <a:pt x="21052" y="9412"/>
                </a:cubicBezTo>
                <a:cubicBezTo>
                  <a:pt x="21116" y="8066"/>
                  <a:pt x="21020" y="6723"/>
                  <a:pt x="20730" y="5376"/>
                </a:cubicBezTo>
                <a:cubicBezTo>
                  <a:pt x="20407" y="3869"/>
                  <a:pt x="19859" y="2364"/>
                  <a:pt x="19118" y="860"/>
                </a:cubicBezTo>
                <a:cubicBezTo>
                  <a:pt x="19021" y="696"/>
                  <a:pt x="17635" y="696"/>
                  <a:pt x="17699" y="860"/>
                </a:cubicBezTo>
                <a:cubicBezTo>
                  <a:pt x="19053" y="3540"/>
                  <a:pt x="19730" y="6229"/>
                  <a:pt x="19666" y="8922"/>
                </a:cubicBezTo>
                <a:cubicBezTo>
                  <a:pt x="19633" y="10255"/>
                  <a:pt x="19376" y="11585"/>
                  <a:pt x="19053" y="12918"/>
                </a:cubicBezTo>
                <a:cubicBezTo>
                  <a:pt x="18892" y="13596"/>
                  <a:pt x="18731" y="14274"/>
                  <a:pt x="18763" y="14956"/>
                </a:cubicBezTo>
                <a:cubicBezTo>
                  <a:pt x="18763" y="15614"/>
                  <a:pt x="18957" y="16275"/>
                  <a:pt x="19182" y="16933"/>
                </a:cubicBezTo>
                <a:cubicBezTo>
                  <a:pt x="19666" y="18417"/>
                  <a:pt x="20311" y="19911"/>
                  <a:pt x="19343" y="21395"/>
                </a:cubicBezTo>
                <a:cubicBezTo>
                  <a:pt x="19214" y="21559"/>
                  <a:pt x="20633" y="21559"/>
                  <a:pt x="20730" y="21395"/>
                </a:cubicBezTo>
                <a:lnTo>
                  <a:pt x="20730" y="2139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C6E1F2F1-3637-3CCD-181B-C95401002F64}"/>
              </a:ext>
            </a:extLst>
          </p:cNvPr>
          <p:cNvSpPr/>
          <p:nvPr userDrawn="1"/>
        </p:nvSpPr>
        <p:spPr>
          <a:xfrm>
            <a:off x="6638702" y="340906"/>
            <a:ext cx="827038" cy="165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675" y="0"/>
                  <a:pt x="0" y="4837"/>
                  <a:pt x="0" y="10800"/>
                </a:cubicBezTo>
                <a:cubicBezTo>
                  <a:pt x="0" y="16763"/>
                  <a:pt x="9675" y="21600"/>
                  <a:pt x="21600" y="2160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BBEA1E38-C5C8-8BCA-B417-F1C3010CDCBE}"/>
              </a:ext>
            </a:extLst>
          </p:cNvPr>
          <p:cNvSpPr/>
          <p:nvPr userDrawn="1"/>
        </p:nvSpPr>
        <p:spPr>
          <a:xfrm>
            <a:off x="6227096" y="1240693"/>
            <a:ext cx="1765115" cy="353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675" y="0"/>
                  <a:pt x="0" y="4832"/>
                  <a:pt x="0" y="10800"/>
                </a:cubicBezTo>
                <a:cubicBezTo>
                  <a:pt x="0" y="16762"/>
                  <a:pt x="9664" y="21600"/>
                  <a:pt x="21600" y="21600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34" y="365125"/>
            <a:ext cx="616211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234" y="1825625"/>
            <a:ext cx="616211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CCD227A6-96A4-FA26-B166-0087C6E7B935}"/>
              </a:ext>
            </a:extLst>
          </p:cNvPr>
          <p:cNvSpPr/>
          <p:nvPr userDrawn="1"/>
        </p:nvSpPr>
        <p:spPr>
          <a:xfrm>
            <a:off x="0" y="436627"/>
            <a:ext cx="1674182" cy="581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1" extrusionOk="0">
                <a:moveTo>
                  <a:pt x="3668" y="6898"/>
                </a:moveTo>
                <a:lnTo>
                  <a:pt x="3668" y="21518"/>
                </a:lnTo>
                <a:cubicBezTo>
                  <a:pt x="3421" y="21600"/>
                  <a:pt x="3100" y="21550"/>
                  <a:pt x="3100" y="21479"/>
                </a:cubicBezTo>
                <a:lnTo>
                  <a:pt x="3100" y="6898"/>
                </a:lnTo>
                <a:cubicBezTo>
                  <a:pt x="3100" y="6408"/>
                  <a:pt x="1704" y="6007"/>
                  <a:pt x="0" y="6007"/>
                </a:cubicBezTo>
                <a:lnTo>
                  <a:pt x="0" y="5843"/>
                </a:lnTo>
                <a:cubicBezTo>
                  <a:pt x="2025" y="5840"/>
                  <a:pt x="3668" y="6316"/>
                  <a:pt x="3668" y="6898"/>
                </a:cubicBezTo>
                <a:close/>
                <a:moveTo>
                  <a:pt x="15277" y="1819"/>
                </a:moveTo>
                <a:cubicBezTo>
                  <a:pt x="11201" y="646"/>
                  <a:pt x="5767" y="0"/>
                  <a:pt x="0" y="0"/>
                </a:cubicBezTo>
                <a:lnTo>
                  <a:pt x="0" y="163"/>
                </a:lnTo>
                <a:cubicBezTo>
                  <a:pt x="5619" y="163"/>
                  <a:pt x="10893" y="792"/>
                  <a:pt x="14869" y="1936"/>
                </a:cubicBezTo>
                <a:cubicBezTo>
                  <a:pt x="18846" y="3080"/>
                  <a:pt x="21032" y="4596"/>
                  <a:pt x="21032" y="6213"/>
                </a:cubicBezTo>
                <a:lnTo>
                  <a:pt x="21032" y="21518"/>
                </a:lnTo>
                <a:cubicBezTo>
                  <a:pt x="21279" y="21600"/>
                  <a:pt x="21600" y="21550"/>
                  <a:pt x="21600" y="21479"/>
                </a:cubicBezTo>
                <a:lnTo>
                  <a:pt x="21600" y="6213"/>
                </a:lnTo>
                <a:cubicBezTo>
                  <a:pt x="21600" y="4554"/>
                  <a:pt x="19352" y="2994"/>
                  <a:pt x="15277" y="1819"/>
                </a:cubicBezTo>
                <a:close/>
                <a:moveTo>
                  <a:pt x="0" y="4440"/>
                </a:moveTo>
                <a:lnTo>
                  <a:pt x="0" y="4603"/>
                </a:lnTo>
                <a:cubicBezTo>
                  <a:pt x="4038" y="4603"/>
                  <a:pt x="7336" y="5548"/>
                  <a:pt x="7336" y="6713"/>
                </a:cubicBezTo>
                <a:lnTo>
                  <a:pt x="7336" y="21518"/>
                </a:lnTo>
                <a:cubicBezTo>
                  <a:pt x="7583" y="21600"/>
                  <a:pt x="7904" y="21550"/>
                  <a:pt x="7904" y="21479"/>
                </a:cubicBezTo>
                <a:lnTo>
                  <a:pt x="7904" y="6713"/>
                </a:lnTo>
                <a:cubicBezTo>
                  <a:pt x="7904" y="5459"/>
                  <a:pt x="4360" y="4440"/>
                  <a:pt x="0" y="4440"/>
                </a:cubicBezTo>
                <a:close/>
                <a:moveTo>
                  <a:pt x="0" y="1449"/>
                </a:moveTo>
                <a:lnTo>
                  <a:pt x="0" y="1613"/>
                </a:lnTo>
                <a:cubicBezTo>
                  <a:pt x="8954" y="1613"/>
                  <a:pt x="16228" y="3708"/>
                  <a:pt x="16228" y="6280"/>
                </a:cubicBezTo>
                <a:lnTo>
                  <a:pt x="16228" y="21518"/>
                </a:lnTo>
                <a:cubicBezTo>
                  <a:pt x="16475" y="21600"/>
                  <a:pt x="16796" y="21550"/>
                  <a:pt x="16796" y="21479"/>
                </a:cubicBezTo>
                <a:lnTo>
                  <a:pt x="16796" y="6280"/>
                </a:lnTo>
                <a:cubicBezTo>
                  <a:pt x="16796" y="3616"/>
                  <a:pt x="9262" y="1449"/>
                  <a:pt x="0" y="1449"/>
                </a:cubicBezTo>
                <a:close/>
                <a:moveTo>
                  <a:pt x="0" y="3012"/>
                </a:moveTo>
                <a:lnTo>
                  <a:pt x="0" y="3176"/>
                </a:lnTo>
                <a:cubicBezTo>
                  <a:pt x="6484" y="3176"/>
                  <a:pt x="11769" y="4696"/>
                  <a:pt x="11769" y="6561"/>
                </a:cubicBezTo>
                <a:lnTo>
                  <a:pt x="11769" y="21518"/>
                </a:lnTo>
                <a:cubicBezTo>
                  <a:pt x="12016" y="21600"/>
                  <a:pt x="12338" y="21550"/>
                  <a:pt x="12338" y="21479"/>
                </a:cubicBezTo>
                <a:lnTo>
                  <a:pt x="12338" y="6561"/>
                </a:lnTo>
                <a:cubicBezTo>
                  <a:pt x="12338" y="4603"/>
                  <a:pt x="6805" y="3012"/>
                  <a:pt x="0" y="301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0DD0BE53-50B6-3329-F47A-FD12E01308FD}"/>
              </a:ext>
            </a:extLst>
          </p:cNvPr>
          <p:cNvSpPr/>
          <p:nvPr userDrawn="1"/>
        </p:nvSpPr>
        <p:spPr>
          <a:xfrm>
            <a:off x="1100804" y="235612"/>
            <a:ext cx="1049121" cy="2371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8" h="21536" extrusionOk="0">
                <a:moveTo>
                  <a:pt x="20546" y="5681"/>
                </a:moveTo>
                <a:cubicBezTo>
                  <a:pt x="20415" y="4499"/>
                  <a:pt x="20284" y="3308"/>
                  <a:pt x="20171" y="2126"/>
                </a:cubicBezTo>
                <a:cubicBezTo>
                  <a:pt x="20115" y="1613"/>
                  <a:pt x="20021" y="1057"/>
                  <a:pt x="19289" y="700"/>
                </a:cubicBezTo>
                <a:cubicBezTo>
                  <a:pt x="18688" y="405"/>
                  <a:pt x="17788" y="326"/>
                  <a:pt x="16943" y="266"/>
                </a:cubicBezTo>
                <a:cubicBezTo>
                  <a:pt x="13134" y="22"/>
                  <a:pt x="9305" y="-56"/>
                  <a:pt x="5477" y="40"/>
                </a:cubicBezTo>
                <a:cubicBezTo>
                  <a:pt x="3919" y="83"/>
                  <a:pt x="2249" y="170"/>
                  <a:pt x="1086" y="692"/>
                </a:cubicBezTo>
                <a:cubicBezTo>
                  <a:pt x="-791" y="1526"/>
                  <a:pt x="279" y="2812"/>
                  <a:pt x="692" y="3829"/>
                </a:cubicBezTo>
                <a:cubicBezTo>
                  <a:pt x="1498" y="5837"/>
                  <a:pt x="973" y="7697"/>
                  <a:pt x="448" y="9697"/>
                </a:cubicBezTo>
                <a:cubicBezTo>
                  <a:pt x="-416" y="12982"/>
                  <a:pt x="91" y="16311"/>
                  <a:pt x="935" y="19597"/>
                </a:cubicBezTo>
                <a:cubicBezTo>
                  <a:pt x="1011" y="19919"/>
                  <a:pt x="1104" y="20249"/>
                  <a:pt x="1405" y="20536"/>
                </a:cubicBezTo>
                <a:cubicBezTo>
                  <a:pt x="2324" y="21396"/>
                  <a:pt x="4632" y="21518"/>
                  <a:pt x="6565" y="21518"/>
                </a:cubicBezTo>
                <a:cubicBezTo>
                  <a:pt x="8555" y="21527"/>
                  <a:pt x="10544" y="21527"/>
                  <a:pt x="12552" y="21535"/>
                </a:cubicBezTo>
                <a:cubicBezTo>
                  <a:pt x="14335" y="21544"/>
                  <a:pt x="16343" y="21501"/>
                  <a:pt x="17525" y="20831"/>
                </a:cubicBezTo>
                <a:cubicBezTo>
                  <a:pt x="18557" y="20249"/>
                  <a:pt x="18613" y="19397"/>
                  <a:pt x="18613" y="18615"/>
                </a:cubicBezTo>
                <a:cubicBezTo>
                  <a:pt x="18613" y="16798"/>
                  <a:pt x="18595" y="14990"/>
                  <a:pt x="18595" y="13173"/>
                </a:cubicBezTo>
                <a:cubicBezTo>
                  <a:pt x="18557" y="10661"/>
                  <a:pt x="20809" y="8228"/>
                  <a:pt x="20546" y="568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3E208F4-6D3C-B492-BACB-728822EF4C3C}"/>
              </a:ext>
            </a:extLst>
          </p:cNvPr>
          <p:cNvSpPr/>
          <p:nvPr userDrawn="1"/>
        </p:nvSpPr>
        <p:spPr>
          <a:xfrm>
            <a:off x="8586272" y="3863479"/>
            <a:ext cx="359244" cy="2564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553" extrusionOk="0">
                <a:moveTo>
                  <a:pt x="21332" y="2513"/>
                </a:moveTo>
                <a:cubicBezTo>
                  <a:pt x="21332" y="1813"/>
                  <a:pt x="21217" y="1041"/>
                  <a:pt x="18989" y="534"/>
                </a:cubicBezTo>
                <a:cubicBezTo>
                  <a:pt x="16646" y="11"/>
                  <a:pt x="12989" y="-13"/>
                  <a:pt x="9675" y="3"/>
                </a:cubicBezTo>
                <a:cubicBezTo>
                  <a:pt x="7389" y="11"/>
                  <a:pt x="4932" y="27"/>
                  <a:pt x="2932" y="293"/>
                </a:cubicBezTo>
                <a:cubicBezTo>
                  <a:pt x="1789" y="446"/>
                  <a:pt x="874" y="687"/>
                  <a:pt x="646" y="993"/>
                </a:cubicBezTo>
                <a:cubicBezTo>
                  <a:pt x="532" y="1210"/>
                  <a:pt x="646" y="1427"/>
                  <a:pt x="817" y="1636"/>
                </a:cubicBezTo>
                <a:cubicBezTo>
                  <a:pt x="1675" y="3012"/>
                  <a:pt x="1560" y="4387"/>
                  <a:pt x="1617" y="5771"/>
                </a:cubicBezTo>
                <a:cubicBezTo>
                  <a:pt x="1732" y="7211"/>
                  <a:pt x="1732" y="8651"/>
                  <a:pt x="1675" y="10091"/>
                </a:cubicBezTo>
                <a:cubicBezTo>
                  <a:pt x="1560" y="12971"/>
                  <a:pt x="1103" y="15843"/>
                  <a:pt x="360" y="18715"/>
                </a:cubicBezTo>
                <a:cubicBezTo>
                  <a:pt x="303" y="19029"/>
                  <a:pt x="189" y="19351"/>
                  <a:pt x="75" y="19664"/>
                </a:cubicBezTo>
                <a:cubicBezTo>
                  <a:pt x="-40" y="20075"/>
                  <a:pt x="-154" y="20509"/>
                  <a:pt x="817" y="20855"/>
                </a:cubicBezTo>
                <a:cubicBezTo>
                  <a:pt x="2303" y="21410"/>
                  <a:pt x="5675" y="21507"/>
                  <a:pt x="8589" y="21539"/>
                </a:cubicBezTo>
                <a:cubicBezTo>
                  <a:pt x="12817" y="21587"/>
                  <a:pt x="17846" y="21555"/>
                  <a:pt x="20132" y="20766"/>
                </a:cubicBezTo>
                <a:cubicBezTo>
                  <a:pt x="21389" y="20332"/>
                  <a:pt x="21446" y="19785"/>
                  <a:pt x="21446" y="19270"/>
                </a:cubicBezTo>
                <a:cubicBezTo>
                  <a:pt x="21389" y="13687"/>
                  <a:pt x="21389" y="8096"/>
                  <a:pt x="21332" y="251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83541"/>
            <a:ext cx="5124679" cy="177893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11889"/>
            <a:ext cx="5124679" cy="1377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5EEEB2AD-BAEB-BCE4-8C5D-4CEC1A23773C}"/>
              </a:ext>
            </a:extLst>
          </p:cNvPr>
          <p:cNvSpPr/>
          <p:nvPr userDrawn="1"/>
        </p:nvSpPr>
        <p:spPr>
          <a:xfrm>
            <a:off x="135682" y="235612"/>
            <a:ext cx="8872636" cy="2398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563" extrusionOk="0">
                <a:moveTo>
                  <a:pt x="12776" y="610"/>
                </a:moveTo>
                <a:cubicBezTo>
                  <a:pt x="12769" y="911"/>
                  <a:pt x="12743" y="1213"/>
                  <a:pt x="12682" y="1436"/>
                </a:cubicBezTo>
                <a:cubicBezTo>
                  <a:pt x="12654" y="1540"/>
                  <a:pt x="12619" y="1617"/>
                  <a:pt x="12582" y="1660"/>
                </a:cubicBezTo>
                <a:cubicBezTo>
                  <a:pt x="12545" y="1703"/>
                  <a:pt x="12508" y="1703"/>
                  <a:pt x="12470" y="1677"/>
                </a:cubicBezTo>
                <a:cubicBezTo>
                  <a:pt x="12410" y="1643"/>
                  <a:pt x="12345" y="1488"/>
                  <a:pt x="12319" y="1273"/>
                </a:cubicBezTo>
                <a:cubicBezTo>
                  <a:pt x="12300" y="1118"/>
                  <a:pt x="12293" y="954"/>
                  <a:pt x="12307" y="791"/>
                </a:cubicBezTo>
                <a:cubicBezTo>
                  <a:pt x="12319" y="662"/>
                  <a:pt x="12338" y="550"/>
                  <a:pt x="12365" y="464"/>
                </a:cubicBezTo>
                <a:cubicBezTo>
                  <a:pt x="12400" y="361"/>
                  <a:pt x="12438" y="292"/>
                  <a:pt x="12484" y="283"/>
                </a:cubicBezTo>
                <a:cubicBezTo>
                  <a:pt x="12517" y="275"/>
                  <a:pt x="12547" y="309"/>
                  <a:pt x="12575" y="369"/>
                </a:cubicBezTo>
                <a:cubicBezTo>
                  <a:pt x="12601" y="335"/>
                  <a:pt x="12626" y="292"/>
                  <a:pt x="12652" y="257"/>
                </a:cubicBezTo>
                <a:cubicBezTo>
                  <a:pt x="12680" y="214"/>
                  <a:pt x="12717" y="257"/>
                  <a:pt x="12741" y="326"/>
                </a:cubicBezTo>
                <a:cubicBezTo>
                  <a:pt x="12759" y="386"/>
                  <a:pt x="12778" y="498"/>
                  <a:pt x="12776" y="610"/>
                </a:cubicBezTo>
                <a:close/>
                <a:moveTo>
                  <a:pt x="13484" y="593"/>
                </a:moveTo>
                <a:cubicBezTo>
                  <a:pt x="13479" y="550"/>
                  <a:pt x="13474" y="507"/>
                  <a:pt x="13470" y="473"/>
                </a:cubicBezTo>
                <a:cubicBezTo>
                  <a:pt x="13463" y="438"/>
                  <a:pt x="13456" y="404"/>
                  <a:pt x="13449" y="369"/>
                </a:cubicBezTo>
                <a:cubicBezTo>
                  <a:pt x="13446" y="361"/>
                  <a:pt x="13446" y="361"/>
                  <a:pt x="13444" y="352"/>
                </a:cubicBezTo>
                <a:cubicBezTo>
                  <a:pt x="13437" y="326"/>
                  <a:pt x="13428" y="300"/>
                  <a:pt x="13421" y="283"/>
                </a:cubicBezTo>
                <a:cubicBezTo>
                  <a:pt x="13418" y="283"/>
                  <a:pt x="13418" y="275"/>
                  <a:pt x="13416" y="275"/>
                </a:cubicBezTo>
                <a:cubicBezTo>
                  <a:pt x="13407" y="257"/>
                  <a:pt x="13398" y="240"/>
                  <a:pt x="13388" y="232"/>
                </a:cubicBezTo>
                <a:cubicBezTo>
                  <a:pt x="13386" y="232"/>
                  <a:pt x="13384" y="232"/>
                  <a:pt x="13384" y="223"/>
                </a:cubicBezTo>
                <a:cubicBezTo>
                  <a:pt x="13374" y="214"/>
                  <a:pt x="13363" y="206"/>
                  <a:pt x="13351" y="206"/>
                </a:cubicBezTo>
                <a:cubicBezTo>
                  <a:pt x="13342" y="214"/>
                  <a:pt x="13332" y="214"/>
                  <a:pt x="13325" y="223"/>
                </a:cubicBezTo>
                <a:cubicBezTo>
                  <a:pt x="13311" y="232"/>
                  <a:pt x="13300" y="257"/>
                  <a:pt x="13290" y="292"/>
                </a:cubicBezTo>
                <a:cubicBezTo>
                  <a:pt x="13283" y="309"/>
                  <a:pt x="13276" y="335"/>
                  <a:pt x="13272" y="361"/>
                </a:cubicBezTo>
                <a:cubicBezTo>
                  <a:pt x="13262" y="395"/>
                  <a:pt x="13258" y="438"/>
                  <a:pt x="13253" y="490"/>
                </a:cubicBezTo>
                <a:cubicBezTo>
                  <a:pt x="13251" y="516"/>
                  <a:pt x="13251" y="533"/>
                  <a:pt x="13248" y="559"/>
                </a:cubicBezTo>
                <a:cubicBezTo>
                  <a:pt x="13230" y="610"/>
                  <a:pt x="13213" y="679"/>
                  <a:pt x="13199" y="748"/>
                </a:cubicBezTo>
                <a:cubicBezTo>
                  <a:pt x="13195" y="774"/>
                  <a:pt x="13190" y="800"/>
                  <a:pt x="13188" y="825"/>
                </a:cubicBezTo>
                <a:cubicBezTo>
                  <a:pt x="13181" y="877"/>
                  <a:pt x="13174" y="937"/>
                  <a:pt x="13172" y="989"/>
                </a:cubicBezTo>
                <a:cubicBezTo>
                  <a:pt x="13167" y="1058"/>
                  <a:pt x="13167" y="1118"/>
                  <a:pt x="13172" y="1187"/>
                </a:cubicBezTo>
                <a:cubicBezTo>
                  <a:pt x="13176" y="1247"/>
                  <a:pt x="13186" y="1307"/>
                  <a:pt x="13197" y="1350"/>
                </a:cubicBezTo>
                <a:cubicBezTo>
                  <a:pt x="13209" y="1393"/>
                  <a:pt x="13225" y="1428"/>
                  <a:pt x="13241" y="1445"/>
                </a:cubicBezTo>
                <a:cubicBezTo>
                  <a:pt x="13260" y="1462"/>
                  <a:pt x="13276" y="1462"/>
                  <a:pt x="13295" y="1445"/>
                </a:cubicBezTo>
                <a:cubicBezTo>
                  <a:pt x="13349" y="1419"/>
                  <a:pt x="13404" y="1359"/>
                  <a:pt x="13444" y="1204"/>
                </a:cubicBezTo>
                <a:cubicBezTo>
                  <a:pt x="13451" y="1170"/>
                  <a:pt x="13460" y="1135"/>
                  <a:pt x="13465" y="1101"/>
                </a:cubicBezTo>
                <a:cubicBezTo>
                  <a:pt x="13472" y="1066"/>
                  <a:pt x="13474" y="1023"/>
                  <a:pt x="13479" y="980"/>
                </a:cubicBezTo>
                <a:cubicBezTo>
                  <a:pt x="13486" y="929"/>
                  <a:pt x="13486" y="868"/>
                  <a:pt x="13488" y="808"/>
                </a:cubicBezTo>
                <a:cubicBezTo>
                  <a:pt x="13491" y="748"/>
                  <a:pt x="13486" y="688"/>
                  <a:pt x="13484" y="636"/>
                </a:cubicBezTo>
                <a:cubicBezTo>
                  <a:pt x="13486" y="619"/>
                  <a:pt x="13484" y="602"/>
                  <a:pt x="13484" y="593"/>
                </a:cubicBezTo>
                <a:close/>
                <a:moveTo>
                  <a:pt x="14159" y="352"/>
                </a:moveTo>
                <a:cubicBezTo>
                  <a:pt x="14134" y="283"/>
                  <a:pt x="14103" y="232"/>
                  <a:pt x="14073" y="189"/>
                </a:cubicBezTo>
                <a:cubicBezTo>
                  <a:pt x="14050" y="154"/>
                  <a:pt x="14015" y="180"/>
                  <a:pt x="13996" y="223"/>
                </a:cubicBezTo>
                <a:cubicBezTo>
                  <a:pt x="13978" y="266"/>
                  <a:pt x="13959" y="335"/>
                  <a:pt x="13952" y="421"/>
                </a:cubicBezTo>
                <a:cubicBezTo>
                  <a:pt x="13945" y="421"/>
                  <a:pt x="13938" y="429"/>
                  <a:pt x="13929" y="429"/>
                </a:cubicBezTo>
                <a:cubicBezTo>
                  <a:pt x="13912" y="447"/>
                  <a:pt x="13896" y="481"/>
                  <a:pt x="13884" y="524"/>
                </a:cubicBezTo>
                <a:cubicBezTo>
                  <a:pt x="13861" y="593"/>
                  <a:pt x="13842" y="722"/>
                  <a:pt x="13838" y="834"/>
                </a:cubicBezTo>
                <a:cubicBezTo>
                  <a:pt x="13833" y="937"/>
                  <a:pt x="13833" y="997"/>
                  <a:pt x="13838" y="1109"/>
                </a:cubicBezTo>
                <a:cubicBezTo>
                  <a:pt x="13840" y="1170"/>
                  <a:pt x="13847" y="1230"/>
                  <a:pt x="13854" y="1281"/>
                </a:cubicBezTo>
                <a:cubicBezTo>
                  <a:pt x="13868" y="1393"/>
                  <a:pt x="13896" y="1488"/>
                  <a:pt x="13924" y="1557"/>
                </a:cubicBezTo>
                <a:cubicBezTo>
                  <a:pt x="13957" y="1626"/>
                  <a:pt x="13989" y="1660"/>
                  <a:pt x="14026" y="1669"/>
                </a:cubicBezTo>
                <a:cubicBezTo>
                  <a:pt x="14054" y="1677"/>
                  <a:pt x="14085" y="1669"/>
                  <a:pt x="14113" y="1643"/>
                </a:cubicBezTo>
                <a:cubicBezTo>
                  <a:pt x="14148" y="1617"/>
                  <a:pt x="14180" y="1548"/>
                  <a:pt x="14206" y="1462"/>
                </a:cubicBezTo>
                <a:cubicBezTo>
                  <a:pt x="14218" y="1419"/>
                  <a:pt x="14229" y="1367"/>
                  <a:pt x="14236" y="1316"/>
                </a:cubicBezTo>
                <a:cubicBezTo>
                  <a:pt x="14250" y="1221"/>
                  <a:pt x="14252" y="1152"/>
                  <a:pt x="14257" y="1040"/>
                </a:cubicBezTo>
                <a:cubicBezTo>
                  <a:pt x="14262" y="911"/>
                  <a:pt x="14250" y="774"/>
                  <a:pt x="14236" y="662"/>
                </a:cubicBezTo>
                <a:cubicBezTo>
                  <a:pt x="14218" y="533"/>
                  <a:pt x="14190" y="438"/>
                  <a:pt x="14159" y="352"/>
                </a:cubicBezTo>
                <a:close/>
                <a:moveTo>
                  <a:pt x="14777" y="429"/>
                </a:moveTo>
                <a:cubicBezTo>
                  <a:pt x="14763" y="421"/>
                  <a:pt x="14749" y="412"/>
                  <a:pt x="14735" y="412"/>
                </a:cubicBezTo>
                <a:cubicBezTo>
                  <a:pt x="14721" y="412"/>
                  <a:pt x="14704" y="421"/>
                  <a:pt x="14690" y="429"/>
                </a:cubicBezTo>
                <a:cubicBezTo>
                  <a:pt x="14686" y="429"/>
                  <a:pt x="14679" y="438"/>
                  <a:pt x="14674" y="447"/>
                </a:cubicBezTo>
                <a:cubicBezTo>
                  <a:pt x="14662" y="464"/>
                  <a:pt x="14646" y="481"/>
                  <a:pt x="14637" y="516"/>
                </a:cubicBezTo>
                <a:cubicBezTo>
                  <a:pt x="14616" y="576"/>
                  <a:pt x="14595" y="636"/>
                  <a:pt x="14581" y="731"/>
                </a:cubicBezTo>
                <a:cubicBezTo>
                  <a:pt x="14569" y="825"/>
                  <a:pt x="14567" y="860"/>
                  <a:pt x="14565" y="963"/>
                </a:cubicBezTo>
                <a:cubicBezTo>
                  <a:pt x="14562" y="1015"/>
                  <a:pt x="14567" y="1066"/>
                  <a:pt x="14569" y="1118"/>
                </a:cubicBezTo>
                <a:cubicBezTo>
                  <a:pt x="14572" y="1170"/>
                  <a:pt x="14579" y="1213"/>
                  <a:pt x="14583" y="1256"/>
                </a:cubicBezTo>
                <a:cubicBezTo>
                  <a:pt x="14588" y="1299"/>
                  <a:pt x="14597" y="1342"/>
                  <a:pt x="14607" y="1376"/>
                </a:cubicBezTo>
                <a:cubicBezTo>
                  <a:pt x="14623" y="1445"/>
                  <a:pt x="14649" y="1505"/>
                  <a:pt x="14672" y="1522"/>
                </a:cubicBezTo>
                <a:cubicBezTo>
                  <a:pt x="14683" y="1540"/>
                  <a:pt x="14697" y="1548"/>
                  <a:pt x="14711" y="1540"/>
                </a:cubicBezTo>
                <a:cubicBezTo>
                  <a:pt x="14737" y="1531"/>
                  <a:pt x="14751" y="1522"/>
                  <a:pt x="14774" y="1479"/>
                </a:cubicBezTo>
                <a:cubicBezTo>
                  <a:pt x="14795" y="1436"/>
                  <a:pt x="14816" y="1359"/>
                  <a:pt x="14826" y="1281"/>
                </a:cubicBezTo>
                <a:cubicBezTo>
                  <a:pt x="14837" y="1195"/>
                  <a:pt x="14847" y="1092"/>
                  <a:pt x="14844" y="997"/>
                </a:cubicBezTo>
                <a:cubicBezTo>
                  <a:pt x="14844" y="972"/>
                  <a:pt x="14842" y="946"/>
                  <a:pt x="14842" y="920"/>
                </a:cubicBezTo>
                <a:cubicBezTo>
                  <a:pt x="14844" y="911"/>
                  <a:pt x="14844" y="894"/>
                  <a:pt x="14847" y="886"/>
                </a:cubicBezTo>
                <a:cubicBezTo>
                  <a:pt x="14849" y="851"/>
                  <a:pt x="14849" y="817"/>
                  <a:pt x="14851" y="791"/>
                </a:cubicBezTo>
                <a:cubicBezTo>
                  <a:pt x="14851" y="722"/>
                  <a:pt x="14847" y="662"/>
                  <a:pt x="14837" y="602"/>
                </a:cubicBezTo>
                <a:cubicBezTo>
                  <a:pt x="14821" y="524"/>
                  <a:pt x="14802" y="455"/>
                  <a:pt x="14777" y="429"/>
                </a:cubicBezTo>
                <a:close/>
                <a:moveTo>
                  <a:pt x="15492" y="817"/>
                </a:moveTo>
                <a:cubicBezTo>
                  <a:pt x="15487" y="774"/>
                  <a:pt x="15482" y="722"/>
                  <a:pt x="15475" y="679"/>
                </a:cubicBezTo>
                <a:cubicBezTo>
                  <a:pt x="15466" y="619"/>
                  <a:pt x="15455" y="559"/>
                  <a:pt x="15443" y="507"/>
                </a:cubicBezTo>
                <a:cubicBezTo>
                  <a:pt x="15436" y="473"/>
                  <a:pt x="15429" y="447"/>
                  <a:pt x="15420" y="412"/>
                </a:cubicBezTo>
                <a:cubicBezTo>
                  <a:pt x="15401" y="343"/>
                  <a:pt x="15373" y="300"/>
                  <a:pt x="15347" y="300"/>
                </a:cubicBezTo>
                <a:cubicBezTo>
                  <a:pt x="15338" y="300"/>
                  <a:pt x="15329" y="309"/>
                  <a:pt x="15319" y="318"/>
                </a:cubicBezTo>
                <a:cubicBezTo>
                  <a:pt x="15317" y="318"/>
                  <a:pt x="15315" y="318"/>
                  <a:pt x="15312" y="318"/>
                </a:cubicBezTo>
                <a:cubicBezTo>
                  <a:pt x="15294" y="318"/>
                  <a:pt x="15277" y="335"/>
                  <a:pt x="15261" y="369"/>
                </a:cubicBezTo>
                <a:cubicBezTo>
                  <a:pt x="15247" y="395"/>
                  <a:pt x="15236" y="429"/>
                  <a:pt x="15224" y="464"/>
                </a:cubicBezTo>
                <a:cubicBezTo>
                  <a:pt x="15219" y="481"/>
                  <a:pt x="15215" y="498"/>
                  <a:pt x="15210" y="516"/>
                </a:cubicBezTo>
                <a:cubicBezTo>
                  <a:pt x="15201" y="559"/>
                  <a:pt x="15191" y="602"/>
                  <a:pt x="15184" y="653"/>
                </a:cubicBezTo>
                <a:cubicBezTo>
                  <a:pt x="15177" y="705"/>
                  <a:pt x="15170" y="756"/>
                  <a:pt x="15168" y="808"/>
                </a:cubicBezTo>
                <a:cubicBezTo>
                  <a:pt x="15166" y="834"/>
                  <a:pt x="15166" y="860"/>
                  <a:pt x="15166" y="894"/>
                </a:cubicBezTo>
                <a:cubicBezTo>
                  <a:pt x="15166" y="920"/>
                  <a:pt x="15163" y="954"/>
                  <a:pt x="15163" y="980"/>
                </a:cubicBezTo>
                <a:cubicBezTo>
                  <a:pt x="15163" y="989"/>
                  <a:pt x="15163" y="1006"/>
                  <a:pt x="15163" y="1015"/>
                </a:cubicBezTo>
                <a:cubicBezTo>
                  <a:pt x="15166" y="1058"/>
                  <a:pt x="15166" y="1101"/>
                  <a:pt x="15168" y="1144"/>
                </a:cubicBezTo>
                <a:cubicBezTo>
                  <a:pt x="15168" y="1152"/>
                  <a:pt x="15170" y="1170"/>
                  <a:pt x="15170" y="1178"/>
                </a:cubicBezTo>
                <a:cubicBezTo>
                  <a:pt x="15175" y="1221"/>
                  <a:pt x="15180" y="1264"/>
                  <a:pt x="15184" y="1299"/>
                </a:cubicBezTo>
                <a:cubicBezTo>
                  <a:pt x="15189" y="1333"/>
                  <a:pt x="15198" y="1367"/>
                  <a:pt x="15205" y="1402"/>
                </a:cubicBezTo>
                <a:cubicBezTo>
                  <a:pt x="15208" y="1411"/>
                  <a:pt x="15210" y="1419"/>
                  <a:pt x="15212" y="1428"/>
                </a:cubicBezTo>
                <a:cubicBezTo>
                  <a:pt x="15233" y="1497"/>
                  <a:pt x="15259" y="1557"/>
                  <a:pt x="15287" y="1583"/>
                </a:cubicBezTo>
                <a:cubicBezTo>
                  <a:pt x="15317" y="1608"/>
                  <a:pt x="15345" y="1608"/>
                  <a:pt x="15375" y="1583"/>
                </a:cubicBezTo>
                <a:cubicBezTo>
                  <a:pt x="15389" y="1574"/>
                  <a:pt x="15403" y="1548"/>
                  <a:pt x="15415" y="1522"/>
                </a:cubicBezTo>
                <a:cubicBezTo>
                  <a:pt x="15427" y="1497"/>
                  <a:pt x="15438" y="1462"/>
                  <a:pt x="15450" y="1428"/>
                </a:cubicBezTo>
                <a:cubicBezTo>
                  <a:pt x="15462" y="1393"/>
                  <a:pt x="15468" y="1350"/>
                  <a:pt x="15475" y="1307"/>
                </a:cubicBezTo>
                <a:cubicBezTo>
                  <a:pt x="15478" y="1299"/>
                  <a:pt x="15478" y="1290"/>
                  <a:pt x="15480" y="1281"/>
                </a:cubicBezTo>
                <a:cubicBezTo>
                  <a:pt x="15485" y="1238"/>
                  <a:pt x="15489" y="1204"/>
                  <a:pt x="15494" y="1161"/>
                </a:cubicBezTo>
                <a:cubicBezTo>
                  <a:pt x="15501" y="1058"/>
                  <a:pt x="15499" y="972"/>
                  <a:pt x="15494" y="868"/>
                </a:cubicBezTo>
                <a:cubicBezTo>
                  <a:pt x="15496" y="851"/>
                  <a:pt x="15494" y="834"/>
                  <a:pt x="15492" y="817"/>
                </a:cubicBezTo>
                <a:close/>
                <a:moveTo>
                  <a:pt x="16128" y="481"/>
                </a:moveTo>
                <a:cubicBezTo>
                  <a:pt x="16132" y="412"/>
                  <a:pt x="16135" y="343"/>
                  <a:pt x="16130" y="275"/>
                </a:cubicBezTo>
                <a:cubicBezTo>
                  <a:pt x="16123" y="189"/>
                  <a:pt x="16104" y="94"/>
                  <a:pt x="16084" y="51"/>
                </a:cubicBezTo>
                <a:cubicBezTo>
                  <a:pt x="16060" y="8"/>
                  <a:pt x="16032" y="-18"/>
                  <a:pt x="16007" y="16"/>
                </a:cubicBezTo>
                <a:cubicBezTo>
                  <a:pt x="15983" y="42"/>
                  <a:pt x="15958" y="102"/>
                  <a:pt x="15946" y="189"/>
                </a:cubicBezTo>
                <a:cubicBezTo>
                  <a:pt x="15923" y="352"/>
                  <a:pt x="15899" y="524"/>
                  <a:pt x="15876" y="688"/>
                </a:cubicBezTo>
                <a:cubicBezTo>
                  <a:pt x="15862" y="791"/>
                  <a:pt x="15846" y="894"/>
                  <a:pt x="15834" y="1006"/>
                </a:cubicBezTo>
                <a:cubicBezTo>
                  <a:pt x="15816" y="1204"/>
                  <a:pt x="15837" y="1445"/>
                  <a:pt x="15888" y="1548"/>
                </a:cubicBezTo>
                <a:cubicBezTo>
                  <a:pt x="15927" y="1626"/>
                  <a:pt x="15967" y="1617"/>
                  <a:pt x="16009" y="1583"/>
                </a:cubicBezTo>
                <a:cubicBezTo>
                  <a:pt x="16032" y="1565"/>
                  <a:pt x="16058" y="1522"/>
                  <a:pt x="16079" y="1479"/>
                </a:cubicBezTo>
                <a:cubicBezTo>
                  <a:pt x="16132" y="1350"/>
                  <a:pt x="16172" y="1135"/>
                  <a:pt x="16170" y="894"/>
                </a:cubicBezTo>
                <a:cubicBezTo>
                  <a:pt x="16167" y="774"/>
                  <a:pt x="16160" y="653"/>
                  <a:pt x="16142" y="550"/>
                </a:cubicBezTo>
                <a:cubicBezTo>
                  <a:pt x="16137" y="524"/>
                  <a:pt x="16132" y="507"/>
                  <a:pt x="16128" y="481"/>
                </a:cubicBezTo>
                <a:close/>
                <a:moveTo>
                  <a:pt x="16752" y="817"/>
                </a:moveTo>
                <a:cubicBezTo>
                  <a:pt x="16743" y="765"/>
                  <a:pt x="16733" y="713"/>
                  <a:pt x="16724" y="670"/>
                </a:cubicBezTo>
                <a:cubicBezTo>
                  <a:pt x="16719" y="645"/>
                  <a:pt x="16715" y="627"/>
                  <a:pt x="16708" y="610"/>
                </a:cubicBezTo>
                <a:cubicBezTo>
                  <a:pt x="16706" y="602"/>
                  <a:pt x="16701" y="593"/>
                  <a:pt x="16699" y="584"/>
                </a:cubicBezTo>
                <a:cubicBezTo>
                  <a:pt x="16699" y="541"/>
                  <a:pt x="16694" y="498"/>
                  <a:pt x="16687" y="455"/>
                </a:cubicBezTo>
                <a:cubicBezTo>
                  <a:pt x="16682" y="429"/>
                  <a:pt x="16675" y="404"/>
                  <a:pt x="16671" y="378"/>
                </a:cubicBezTo>
                <a:cubicBezTo>
                  <a:pt x="16659" y="335"/>
                  <a:pt x="16643" y="300"/>
                  <a:pt x="16626" y="283"/>
                </a:cubicBezTo>
                <a:cubicBezTo>
                  <a:pt x="16617" y="275"/>
                  <a:pt x="16608" y="275"/>
                  <a:pt x="16601" y="266"/>
                </a:cubicBezTo>
                <a:cubicBezTo>
                  <a:pt x="16582" y="266"/>
                  <a:pt x="16566" y="283"/>
                  <a:pt x="16549" y="318"/>
                </a:cubicBezTo>
                <a:cubicBezTo>
                  <a:pt x="16547" y="326"/>
                  <a:pt x="16542" y="326"/>
                  <a:pt x="16540" y="335"/>
                </a:cubicBezTo>
                <a:cubicBezTo>
                  <a:pt x="16531" y="361"/>
                  <a:pt x="16521" y="386"/>
                  <a:pt x="16512" y="421"/>
                </a:cubicBezTo>
                <a:cubicBezTo>
                  <a:pt x="16505" y="455"/>
                  <a:pt x="16498" y="490"/>
                  <a:pt x="16491" y="524"/>
                </a:cubicBezTo>
                <a:cubicBezTo>
                  <a:pt x="16489" y="533"/>
                  <a:pt x="16487" y="550"/>
                  <a:pt x="16484" y="559"/>
                </a:cubicBezTo>
                <a:cubicBezTo>
                  <a:pt x="16477" y="610"/>
                  <a:pt x="16470" y="662"/>
                  <a:pt x="16468" y="722"/>
                </a:cubicBezTo>
                <a:cubicBezTo>
                  <a:pt x="16466" y="757"/>
                  <a:pt x="16463" y="808"/>
                  <a:pt x="16463" y="851"/>
                </a:cubicBezTo>
                <a:cubicBezTo>
                  <a:pt x="16463" y="860"/>
                  <a:pt x="16463" y="868"/>
                  <a:pt x="16463" y="868"/>
                </a:cubicBezTo>
                <a:cubicBezTo>
                  <a:pt x="16463" y="903"/>
                  <a:pt x="16466" y="946"/>
                  <a:pt x="16468" y="980"/>
                </a:cubicBezTo>
                <a:cubicBezTo>
                  <a:pt x="16470" y="1032"/>
                  <a:pt x="16477" y="1092"/>
                  <a:pt x="16484" y="1144"/>
                </a:cubicBezTo>
                <a:cubicBezTo>
                  <a:pt x="16491" y="1178"/>
                  <a:pt x="16498" y="1213"/>
                  <a:pt x="16505" y="1247"/>
                </a:cubicBezTo>
                <a:cubicBezTo>
                  <a:pt x="16512" y="1281"/>
                  <a:pt x="16524" y="1307"/>
                  <a:pt x="16533" y="1333"/>
                </a:cubicBezTo>
                <a:cubicBezTo>
                  <a:pt x="16545" y="1367"/>
                  <a:pt x="16561" y="1385"/>
                  <a:pt x="16575" y="1402"/>
                </a:cubicBezTo>
                <a:cubicBezTo>
                  <a:pt x="16577" y="1402"/>
                  <a:pt x="16582" y="1411"/>
                  <a:pt x="16584" y="1411"/>
                </a:cubicBezTo>
                <a:cubicBezTo>
                  <a:pt x="16596" y="1419"/>
                  <a:pt x="16608" y="1428"/>
                  <a:pt x="16622" y="1428"/>
                </a:cubicBezTo>
                <a:cubicBezTo>
                  <a:pt x="16633" y="1428"/>
                  <a:pt x="16647" y="1419"/>
                  <a:pt x="16659" y="1411"/>
                </a:cubicBezTo>
                <a:cubicBezTo>
                  <a:pt x="16664" y="1411"/>
                  <a:pt x="16666" y="1402"/>
                  <a:pt x="16671" y="1402"/>
                </a:cubicBezTo>
                <a:cubicBezTo>
                  <a:pt x="16696" y="1367"/>
                  <a:pt x="16713" y="1333"/>
                  <a:pt x="16733" y="1264"/>
                </a:cubicBezTo>
                <a:cubicBezTo>
                  <a:pt x="16738" y="1238"/>
                  <a:pt x="16745" y="1213"/>
                  <a:pt x="16750" y="1187"/>
                </a:cubicBezTo>
                <a:cubicBezTo>
                  <a:pt x="16757" y="1144"/>
                  <a:pt x="16761" y="1101"/>
                  <a:pt x="16761" y="1049"/>
                </a:cubicBezTo>
                <a:cubicBezTo>
                  <a:pt x="16764" y="1015"/>
                  <a:pt x="16764" y="980"/>
                  <a:pt x="16761" y="954"/>
                </a:cubicBezTo>
                <a:cubicBezTo>
                  <a:pt x="16764" y="903"/>
                  <a:pt x="16759" y="860"/>
                  <a:pt x="16752" y="817"/>
                </a:cubicBezTo>
                <a:close/>
                <a:moveTo>
                  <a:pt x="17339" y="455"/>
                </a:moveTo>
                <a:cubicBezTo>
                  <a:pt x="17335" y="447"/>
                  <a:pt x="17330" y="438"/>
                  <a:pt x="17328" y="429"/>
                </a:cubicBezTo>
                <a:cubicBezTo>
                  <a:pt x="17323" y="404"/>
                  <a:pt x="17318" y="378"/>
                  <a:pt x="17314" y="361"/>
                </a:cubicBezTo>
                <a:cubicBezTo>
                  <a:pt x="17295" y="300"/>
                  <a:pt x="17269" y="240"/>
                  <a:pt x="17241" y="249"/>
                </a:cubicBezTo>
                <a:cubicBezTo>
                  <a:pt x="17223" y="257"/>
                  <a:pt x="17204" y="266"/>
                  <a:pt x="17183" y="275"/>
                </a:cubicBezTo>
                <a:cubicBezTo>
                  <a:pt x="17169" y="275"/>
                  <a:pt x="17157" y="283"/>
                  <a:pt x="17143" y="309"/>
                </a:cubicBezTo>
                <a:cubicBezTo>
                  <a:pt x="17132" y="326"/>
                  <a:pt x="17120" y="352"/>
                  <a:pt x="17111" y="386"/>
                </a:cubicBezTo>
                <a:cubicBezTo>
                  <a:pt x="17095" y="447"/>
                  <a:pt x="17081" y="559"/>
                  <a:pt x="17081" y="653"/>
                </a:cubicBezTo>
                <a:cubicBezTo>
                  <a:pt x="17081" y="653"/>
                  <a:pt x="17081" y="662"/>
                  <a:pt x="17081" y="662"/>
                </a:cubicBezTo>
                <a:cubicBezTo>
                  <a:pt x="17078" y="688"/>
                  <a:pt x="17076" y="713"/>
                  <a:pt x="17074" y="739"/>
                </a:cubicBezTo>
                <a:cubicBezTo>
                  <a:pt x="17069" y="791"/>
                  <a:pt x="17069" y="843"/>
                  <a:pt x="17069" y="886"/>
                </a:cubicBezTo>
                <a:cubicBezTo>
                  <a:pt x="17069" y="937"/>
                  <a:pt x="17071" y="989"/>
                  <a:pt x="17076" y="1040"/>
                </a:cubicBezTo>
                <a:cubicBezTo>
                  <a:pt x="17085" y="1135"/>
                  <a:pt x="17099" y="1230"/>
                  <a:pt x="17120" y="1299"/>
                </a:cubicBezTo>
                <a:cubicBezTo>
                  <a:pt x="17139" y="1359"/>
                  <a:pt x="17157" y="1402"/>
                  <a:pt x="17183" y="1445"/>
                </a:cubicBezTo>
                <a:cubicBezTo>
                  <a:pt x="17218" y="1497"/>
                  <a:pt x="17258" y="1531"/>
                  <a:pt x="17295" y="1531"/>
                </a:cubicBezTo>
                <a:cubicBezTo>
                  <a:pt x="17351" y="1531"/>
                  <a:pt x="17400" y="1462"/>
                  <a:pt x="17442" y="1324"/>
                </a:cubicBezTo>
                <a:cubicBezTo>
                  <a:pt x="17446" y="1299"/>
                  <a:pt x="17453" y="1273"/>
                  <a:pt x="17458" y="1247"/>
                </a:cubicBezTo>
                <a:cubicBezTo>
                  <a:pt x="17465" y="1204"/>
                  <a:pt x="17470" y="1161"/>
                  <a:pt x="17470" y="1109"/>
                </a:cubicBezTo>
                <a:cubicBezTo>
                  <a:pt x="17472" y="1032"/>
                  <a:pt x="17470" y="937"/>
                  <a:pt x="17458" y="868"/>
                </a:cubicBezTo>
                <a:cubicBezTo>
                  <a:pt x="17425" y="705"/>
                  <a:pt x="17386" y="559"/>
                  <a:pt x="17339" y="455"/>
                </a:cubicBezTo>
                <a:close/>
                <a:moveTo>
                  <a:pt x="18122" y="584"/>
                </a:moveTo>
                <a:cubicBezTo>
                  <a:pt x="18115" y="533"/>
                  <a:pt x="18106" y="490"/>
                  <a:pt x="18096" y="455"/>
                </a:cubicBezTo>
                <a:cubicBezTo>
                  <a:pt x="18087" y="412"/>
                  <a:pt x="18075" y="386"/>
                  <a:pt x="18061" y="352"/>
                </a:cubicBezTo>
                <a:cubicBezTo>
                  <a:pt x="18050" y="326"/>
                  <a:pt x="18036" y="300"/>
                  <a:pt x="18022" y="292"/>
                </a:cubicBezTo>
                <a:cubicBezTo>
                  <a:pt x="18008" y="275"/>
                  <a:pt x="17996" y="275"/>
                  <a:pt x="17982" y="283"/>
                </a:cubicBezTo>
                <a:cubicBezTo>
                  <a:pt x="17968" y="283"/>
                  <a:pt x="17957" y="300"/>
                  <a:pt x="17945" y="326"/>
                </a:cubicBezTo>
                <a:cubicBezTo>
                  <a:pt x="17938" y="343"/>
                  <a:pt x="17931" y="361"/>
                  <a:pt x="17926" y="378"/>
                </a:cubicBezTo>
                <a:cubicBezTo>
                  <a:pt x="17922" y="386"/>
                  <a:pt x="17915" y="395"/>
                  <a:pt x="17910" y="404"/>
                </a:cubicBezTo>
                <a:cubicBezTo>
                  <a:pt x="17898" y="430"/>
                  <a:pt x="17889" y="455"/>
                  <a:pt x="17880" y="490"/>
                </a:cubicBezTo>
                <a:cubicBezTo>
                  <a:pt x="17870" y="524"/>
                  <a:pt x="17861" y="567"/>
                  <a:pt x="17856" y="610"/>
                </a:cubicBezTo>
                <a:cubicBezTo>
                  <a:pt x="17852" y="653"/>
                  <a:pt x="17845" y="696"/>
                  <a:pt x="17842" y="748"/>
                </a:cubicBezTo>
                <a:cubicBezTo>
                  <a:pt x="17840" y="800"/>
                  <a:pt x="17838" y="851"/>
                  <a:pt x="17838" y="903"/>
                </a:cubicBezTo>
                <a:cubicBezTo>
                  <a:pt x="17840" y="997"/>
                  <a:pt x="17845" y="1101"/>
                  <a:pt x="17859" y="1178"/>
                </a:cubicBezTo>
                <a:cubicBezTo>
                  <a:pt x="17866" y="1221"/>
                  <a:pt x="17873" y="1256"/>
                  <a:pt x="17882" y="1290"/>
                </a:cubicBezTo>
                <a:cubicBezTo>
                  <a:pt x="17903" y="1359"/>
                  <a:pt x="17912" y="1376"/>
                  <a:pt x="17938" y="1411"/>
                </a:cubicBezTo>
                <a:cubicBezTo>
                  <a:pt x="17950" y="1428"/>
                  <a:pt x="17966" y="1428"/>
                  <a:pt x="17977" y="1436"/>
                </a:cubicBezTo>
                <a:cubicBezTo>
                  <a:pt x="17991" y="1445"/>
                  <a:pt x="18005" y="1428"/>
                  <a:pt x="18019" y="1419"/>
                </a:cubicBezTo>
                <a:cubicBezTo>
                  <a:pt x="18024" y="1419"/>
                  <a:pt x="18029" y="1411"/>
                  <a:pt x="18033" y="1402"/>
                </a:cubicBezTo>
                <a:cubicBezTo>
                  <a:pt x="18045" y="1385"/>
                  <a:pt x="18059" y="1368"/>
                  <a:pt x="18071" y="1333"/>
                </a:cubicBezTo>
                <a:cubicBezTo>
                  <a:pt x="18080" y="1307"/>
                  <a:pt x="18092" y="1273"/>
                  <a:pt x="18101" y="1238"/>
                </a:cubicBezTo>
                <a:cubicBezTo>
                  <a:pt x="18108" y="1213"/>
                  <a:pt x="18115" y="1178"/>
                  <a:pt x="18120" y="1144"/>
                </a:cubicBezTo>
                <a:cubicBezTo>
                  <a:pt x="18124" y="1109"/>
                  <a:pt x="18131" y="1058"/>
                  <a:pt x="18134" y="1032"/>
                </a:cubicBezTo>
                <a:cubicBezTo>
                  <a:pt x="18138" y="989"/>
                  <a:pt x="18141" y="929"/>
                  <a:pt x="18141" y="877"/>
                </a:cubicBezTo>
                <a:cubicBezTo>
                  <a:pt x="18141" y="825"/>
                  <a:pt x="18138" y="774"/>
                  <a:pt x="18136" y="722"/>
                </a:cubicBezTo>
                <a:cubicBezTo>
                  <a:pt x="18136" y="679"/>
                  <a:pt x="18129" y="627"/>
                  <a:pt x="18122" y="584"/>
                </a:cubicBezTo>
                <a:close/>
                <a:moveTo>
                  <a:pt x="18690" y="498"/>
                </a:moveTo>
                <a:cubicBezTo>
                  <a:pt x="18681" y="464"/>
                  <a:pt x="18672" y="438"/>
                  <a:pt x="18662" y="412"/>
                </a:cubicBezTo>
                <a:cubicBezTo>
                  <a:pt x="18658" y="404"/>
                  <a:pt x="18651" y="395"/>
                  <a:pt x="18646" y="386"/>
                </a:cubicBezTo>
                <a:cubicBezTo>
                  <a:pt x="18639" y="378"/>
                  <a:pt x="18634" y="369"/>
                  <a:pt x="18627" y="361"/>
                </a:cubicBezTo>
                <a:cubicBezTo>
                  <a:pt x="18602" y="335"/>
                  <a:pt x="18572" y="352"/>
                  <a:pt x="18551" y="395"/>
                </a:cubicBezTo>
                <a:cubicBezTo>
                  <a:pt x="18544" y="412"/>
                  <a:pt x="18539" y="429"/>
                  <a:pt x="18532" y="447"/>
                </a:cubicBezTo>
                <a:cubicBezTo>
                  <a:pt x="18530" y="447"/>
                  <a:pt x="18525" y="447"/>
                  <a:pt x="18523" y="455"/>
                </a:cubicBezTo>
                <a:cubicBezTo>
                  <a:pt x="18516" y="464"/>
                  <a:pt x="18506" y="481"/>
                  <a:pt x="18499" y="490"/>
                </a:cubicBezTo>
                <a:cubicBezTo>
                  <a:pt x="18485" y="524"/>
                  <a:pt x="18471" y="567"/>
                  <a:pt x="18464" y="619"/>
                </a:cubicBezTo>
                <a:cubicBezTo>
                  <a:pt x="18443" y="722"/>
                  <a:pt x="18425" y="817"/>
                  <a:pt x="18404" y="920"/>
                </a:cubicBezTo>
                <a:cubicBezTo>
                  <a:pt x="18397" y="963"/>
                  <a:pt x="18392" y="1006"/>
                  <a:pt x="18392" y="1058"/>
                </a:cubicBezTo>
                <a:cubicBezTo>
                  <a:pt x="18390" y="1109"/>
                  <a:pt x="18390" y="1152"/>
                  <a:pt x="18394" y="1204"/>
                </a:cubicBezTo>
                <a:cubicBezTo>
                  <a:pt x="18401" y="1299"/>
                  <a:pt x="18418" y="1376"/>
                  <a:pt x="18441" y="1428"/>
                </a:cubicBezTo>
                <a:cubicBezTo>
                  <a:pt x="18476" y="1505"/>
                  <a:pt x="18513" y="1540"/>
                  <a:pt x="18553" y="1548"/>
                </a:cubicBezTo>
                <a:cubicBezTo>
                  <a:pt x="18572" y="1557"/>
                  <a:pt x="18593" y="1540"/>
                  <a:pt x="18611" y="1531"/>
                </a:cubicBezTo>
                <a:cubicBezTo>
                  <a:pt x="18616" y="1531"/>
                  <a:pt x="18620" y="1522"/>
                  <a:pt x="18625" y="1514"/>
                </a:cubicBezTo>
                <a:cubicBezTo>
                  <a:pt x="18637" y="1497"/>
                  <a:pt x="18651" y="1479"/>
                  <a:pt x="18662" y="1454"/>
                </a:cubicBezTo>
                <a:cubicBezTo>
                  <a:pt x="18686" y="1393"/>
                  <a:pt x="18700" y="1342"/>
                  <a:pt x="18716" y="1264"/>
                </a:cubicBezTo>
                <a:cubicBezTo>
                  <a:pt x="18725" y="1213"/>
                  <a:pt x="18732" y="1152"/>
                  <a:pt x="18737" y="1101"/>
                </a:cubicBezTo>
                <a:cubicBezTo>
                  <a:pt x="18739" y="1058"/>
                  <a:pt x="18742" y="1015"/>
                  <a:pt x="18742" y="963"/>
                </a:cubicBezTo>
                <a:cubicBezTo>
                  <a:pt x="18742" y="946"/>
                  <a:pt x="18742" y="929"/>
                  <a:pt x="18742" y="911"/>
                </a:cubicBezTo>
                <a:cubicBezTo>
                  <a:pt x="18742" y="851"/>
                  <a:pt x="18739" y="791"/>
                  <a:pt x="18735" y="731"/>
                </a:cubicBezTo>
                <a:cubicBezTo>
                  <a:pt x="18721" y="636"/>
                  <a:pt x="18709" y="567"/>
                  <a:pt x="18690" y="498"/>
                </a:cubicBezTo>
                <a:close/>
                <a:moveTo>
                  <a:pt x="19263" y="653"/>
                </a:moveTo>
                <a:cubicBezTo>
                  <a:pt x="19256" y="610"/>
                  <a:pt x="19247" y="584"/>
                  <a:pt x="19235" y="559"/>
                </a:cubicBezTo>
                <a:cubicBezTo>
                  <a:pt x="19226" y="541"/>
                  <a:pt x="19219" y="533"/>
                  <a:pt x="19210" y="524"/>
                </a:cubicBezTo>
                <a:cubicBezTo>
                  <a:pt x="19205" y="498"/>
                  <a:pt x="19201" y="473"/>
                  <a:pt x="19196" y="455"/>
                </a:cubicBezTo>
                <a:cubicBezTo>
                  <a:pt x="19177" y="386"/>
                  <a:pt x="19152" y="343"/>
                  <a:pt x="19124" y="343"/>
                </a:cubicBezTo>
                <a:cubicBezTo>
                  <a:pt x="19098" y="343"/>
                  <a:pt x="19070" y="378"/>
                  <a:pt x="19051" y="455"/>
                </a:cubicBezTo>
                <a:cubicBezTo>
                  <a:pt x="19035" y="524"/>
                  <a:pt x="19016" y="593"/>
                  <a:pt x="19000" y="662"/>
                </a:cubicBezTo>
                <a:cubicBezTo>
                  <a:pt x="18991" y="696"/>
                  <a:pt x="18984" y="739"/>
                  <a:pt x="18979" y="782"/>
                </a:cubicBezTo>
                <a:cubicBezTo>
                  <a:pt x="18972" y="825"/>
                  <a:pt x="18970" y="877"/>
                  <a:pt x="18970" y="929"/>
                </a:cubicBezTo>
                <a:cubicBezTo>
                  <a:pt x="18972" y="963"/>
                  <a:pt x="18972" y="997"/>
                  <a:pt x="18975" y="1023"/>
                </a:cubicBezTo>
                <a:cubicBezTo>
                  <a:pt x="18979" y="1084"/>
                  <a:pt x="18989" y="1144"/>
                  <a:pt x="19000" y="1187"/>
                </a:cubicBezTo>
                <a:cubicBezTo>
                  <a:pt x="19003" y="1195"/>
                  <a:pt x="19005" y="1204"/>
                  <a:pt x="19007" y="1213"/>
                </a:cubicBezTo>
                <a:cubicBezTo>
                  <a:pt x="19014" y="1238"/>
                  <a:pt x="19023" y="1264"/>
                  <a:pt x="19033" y="1290"/>
                </a:cubicBezTo>
                <a:cubicBezTo>
                  <a:pt x="19044" y="1316"/>
                  <a:pt x="19058" y="1342"/>
                  <a:pt x="19072" y="1359"/>
                </a:cubicBezTo>
                <a:cubicBezTo>
                  <a:pt x="19086" y="1376"/>
                  <a:pt x="19100" y="1376"/>
                  <a:pt x="19114" y="1385"/>
                </a:cubicBezTo>
                <a:cubicBezTo>
                  <a:pt x="19121" y="1385"/>
                  <a:pt x="19126" y="1385"/>
                  <a:pt x="19133" y="1385"/>
                </a:cubicBezTo>
                <a:cubicBezTo>
                  <a:pt x="19163" y="1376"/>
                  <a:pt x="19189" y="1350"/>
                  <a:pt x="19214" y="1299"/>
                </a:cubicBezTo>
                <a:cubicBezTo>
                  <a:pt x="19238" y="1247"/>
                  <a:pt x="19261" y="1170"/>
                  <a:pt x="19273" y="1075"/>
                </a:cubicBezTo>
                <a:cubicBezTo>
                  <a:pt x="19280" y="1032"/>
                  <a:pt x="19284" y="989"/>
                  <a:pt x="19284" y="937"/>
                </a:cubicBezTo>
                <a:cubicBezTo>
                  <a:pt x="19287" y="886"/>
                  <a:pt x="19287" y="843"/>
                  <a:pt x="19282" y="791"/>
                </a:cubicBezTo>
                <a:cubicBezTo>
                  <a:pt x="19280" y="731"/>
                  <a:pt x="19273" y="688"/>
                  <a:pt x="19263" y="653"/>
                </a:cubicBezTo>
                <a:close/>
                <a:moveTo>
                  <a:pt x="19983" y="498"/>
                </a:moveTo>
                <a:cubicBezTo>
                  <a:pt x="19974" y="447"/>
                  <a:pt x="19962" y="395"/>
                  <a:pt x="19948" y="369"/>
                </a:cubicBezTo>
                <a:cubicBezTo>
                  <a:pt x="19939" y="352"/>
                  <a:pt x="19932" y="335"/>
                  <a:pt x="19923" y="318"/>
                </a:cubicBezTo>
                <a:cubicBezTo>
                  <a:pt x="19906" y="292"/>
                  <a:pt x="19890" y="266"/>
                  <a:pt x="19874" y="249"/>
                </a:cubicBezTo>
                <a:cubicBezTo>
                  <a:pt x="19834" y="214"/>
                  <a:pt x="19790" y="223"/>
                  <a:pt x="19755" y="309"/>
                </a:cubicBezTo>
                <a:cubicBezTo>
                  <a:pt x="19732" y="361"/>
                  <a:pt x="19720" y="412"/>
                  <a:pt x="19706" y="490"/>
                </a:cubicBezTo>
                <a:cubicBezTo>
                  <a:pt x="19704" y="498"/>
                  <a:pt x="19701" y="516"/>
                  <a:pt x="19701" y="524"/>
                </a:cubicBezTo>
                <a:cubicBezTo>
                  <a:pt x="19697" y="559"/>
                  <a:pt x="19692" y="602"/>
                  <a:pt x="19690" y="636"/>
                </a:cubicBezTo>
                <a:cubicBezTo>
                  <a:pt x="19690" y="653"/>
                  <a:pt x="19687" y="662"/>
                  <a:pt x="19687" y="679"/>
                </a:cubicBezTo>
                <a:cubicBezTo>
                  <a:pt x="19687" y="679"/>
                  <a:pt x="19685" y="679"/>
                  <a:pt x="19685" y="679"/>
                </a:cubicBezTo>
                <a:cubicBezTo>
                  <a:pt x="19664" y="722"/>
                  <a:pt x="19643" y="817"/>
                  <a:pt x="19638" y="903"/>
                </a:cubicBezTo>
                <a:cubicBezTo>
                  <a:pt x="19631" y="997"/>
                  <a:pt x="19634" y="1101"/>
                  <a:pt x="19648" y="1187"/>
                </a:cubicBezTo>
                <a:cubicBezTo>
                  <a:pt x="19662" y="1273"/>
                  <a:pt x="19683" y="1324"/>
                  <a:pt x="19708" y="1359"/>
                </a:cubicBezTo>
                <a:cubicBezTo>
                  <a:pt x="19711" y="1359"/>
                  <a:pt x="19713" y="1367"/>
                  <a:pt x="19718" y="1367"/>
                </a:cubicBezTo>
                <a:cubicBezTo>
                  <a:pt x="19769" y="1531"/>
                  <a:pt x="19846" y="1557"/>
                  <a:pt x="19904" y="1428"/>
                </a:cubicBezTo>
                <a:cubicBezTo>
                  <a:pt x="19937" y="1350"/>
                  <a:pt x="19962" y="1238"/>
                  <a:pt x="19974" y="1101"/>
                </a:cubicBezTo>
                <a:cubicBezTo>
                  <a:pt x="19979" y="1040"/>
                  <a:pt x="19981" y="972"/>
                  <a:pt x="19981" y="903"/>
                </a:cubicBezTo>
                <a:cubicBezTo>
                  <a:pt x="19988" y="868"/>
                  <a:pt x="19993" y="834"/>
                  <a:pt x="19995" y="791"/>
                </a:cubicBezTo>
                <a:cubicBezTo>
                  <a:pt x="20000" y="739"/>
                  <a:pt x="20000" y="696"/>
                  <a:pt x="19997" y="645"/>
                </a:cubicBezTo>
                <a:cubicBezTo>
                  <a:pt x="19995" y="584"/>
                  <a:pt x="19990" y="541"/>
                  <a:pt x="19983" y="498"/>
                </a:cubicBezTo>
                <a:close/>
                <a:moveTo>
                  <a:pt x="20740" y="567"/>
                </a:moveTo>
                <a:cubicBezTo>
                  <a:pt x="20738" y="567"/>
                  <a:pt x="20736" y="567"/>
                  <a:pt x="20733" y="559"/>
                </a:cubicBezTo>
                <a:cubicBezTo>
                  <a:pt x="20731" y="559"/>
                  <a:pt x="20729" y="559"/>
                  <a:pt x="20729" y="559"/>
                </a:cubicBezTo>
                <a:cubicBezTo>
                  <a:pt x="20719" y="447"/>
                  <a:pt x="20698" y="352"/>
                  <a:pt x="20671" y="300"/>
                </a:cubicBezTo>
                <a:cubicBezTo>
                  <a:pt x="20661" y="283"/>
                  <a:pt x="20652" y="266"/>
                  <a:pt x="20640" y="257"/>
                </a:cubicBezTo>
                <a:cubicBezTo>
                  <a:pt x="20638" y="257"/>
                  <a:pt x="20636" y="257"/>
                  <a:pt x="20633" y="249"/>
                </a:cubicBezTo>
                <a:cubicBezTo>
                  <a:pt x="20610" y="232"/>
                  <a:pt x="20594" y="232"/>
                  <a:pt x="20570" y="249"/>
                </a:cubicBezTo>
                <a:cubicBezTo>
                  <a:pt x="20561" y="257"/>
                  <a:pt x="20552" y="275"/>
                  <a:pt x="20542" y="292"/>
                </a:cubicBezTo>
                <a:cubicBezTo>
                  <a:pt x="20535" y="309"/>
                  <a:pt x="20526" y="335"/>
                  <a:pt x="20521" y="352"/>
                </a:cubicBezTo>
                <a:cubicBezTo>
                  <a:pt x="20514" y="378"/>
                  <a:pt x="20510" y="404"/>
                  <a:pt x="20505" y="429"/>
                </a:cubicBezTo>
                <a:cubicBezTo>
                  <a:pt x="20500" y="464"/>
                  <a:pt x="20496" y="498"/>
                  <a:pt x="20493" y="533"/>
                </a:cubicBezTo>
                <a:cubicBezTo>
                  <a:pt x="20491" y="567"/>
                  <a:pt x="20491" y="610"/>
                  <a:pt x="20489" y="636"/>
                </a:cubicBezTo>
                <a:cubicBezTo>
                  <a:pt x="20489" y="670"/>
                  <a:pt x="20491" y="705"/>
                  <a:pt x="20493" y="739"/>
                </a:cubicBezTo>
                <a:cubicBezTo>
                  <a:pt x="20493" y="756"/>
                  <a:pt x="20496" y="774"/>
                  <a:pt x="20498" y="791"/>
                </a:cubicBezTo>
                <a:cubicBezTo>
                  <a:pt x="20486" y="877"/>
                  <a:pt x="20484" y="963"/>
                  <a:pt x="20491" y="1058"/>
                </a:cubicBezTo>
                <a:cubicBezTo>
                  <a:pt x="20503" y="1204"/>
                  <a:pt x="20528" y="1333"/>
                  <a:pt x="20566" y="1411"/>
                </a:cubicBezTo>
                <a:cubicBezTo>
                  <a:pt x="20575" y="1436"/>
                  <a:pt x="20589" y="1445"/>
                  <a:pt x="20598" y="1462"/>
                </a:cubicBezTo>
                <a:cubicBezTo>
                  <a:pt x="20603" y="1471"/>
                  <a:pt x="20608" y="1471"/>
                  <a:pt x="20612" y="1479"/>
                </a:cubicBezTo>
                <a:cubicBezTo>
                  <a:pt x="20629" y="1497"/>
                  <a:pt x="20647" y="1505"/>
                  <a:pt x="20664" y="1505"/>
                </a:cubicBezTo>
                <a:cubicBezTo>
                  <a:pt x="20675" y="1505"/>
                  <a:pt x="20689" y="1497"/>
                  <a:pt x="20701" y="1488"/>
                </a:cubicBezTo>
                <a:cubicBezTo>
                  <a:pt x="20705" y="1488"/>
                  <a:pt x="20710" y="1479"/>
                  <a:pt x="20712" y="1479"/>
                </a:cubicBezTo>
                <a:cubicBezTo>
                  <a:pt x="20740" y="1445"/>
                  <a:pt x="20754" y="1411"/>
                  <a:pt x="20778" y="1342"/>
                </a:cubicBezTo>
                <a:cubicBezTo>
                  <a:pt x="20780" y="1333"/>
                  <a:pt x="20782" y="1324"/>
                  <a:pt x="20787" y="1307"/>
                </a:cubicBezTo>
                <a:cubicBezTo>
                  <a:pt x="20794" y="1273"/>
                  <a:pt x="20803" y="1230"/>
                  <a:pt x="20810" y="1187"/>
                </a:cubicBezTo>
                <a:cubicBezTo>
                  <a:pt x="20820" y="1109"/>
                  <a:pt x="20827" y="1040"/>
                  <a:pt x="20827" y="954"/>
                </a:cubicBezTo>
                <a:cubicBezTo>
                  <a:pt x="20824" y="843"/>
                  <a:pt x="20815" y="739"/>
                  <a:pt x="20794" y="662"/>
                </a:cubicBezTo>
                <a:cubicBezTo>
                  <a:pt x="20775" y="627"/>
                  <a:pt x="20759" y="593"/>
                  <a:pt x="20740" y="567"/>
                </a:cubicBezTo>
                <a:close/>
                <a:moveTo>
                  <a:pt x="21591" y="860"/>
                </a:moveTo>
                <a:cubicBezTo>
                  <a:pt x="21591" y="791"/>
                  <a:pt x="21586" y="731"/>
                  <a:pt x="21577" y="670"/>
                </a:cubicBezTo>
                <a:cubicBezTo>
                  <a:pt x="21574" y="662"/>
                  <a:pt x="21572" y="645"/>
                  <a:pt x="21570" y="636"/>
                </a:cubicBezTo>
                <a:cubicBezTo>
                  <a:pt x="21567" y="602"/>
                  <a:pt x="21565" y="567"/>
                  <a:pt x="21560" y="541"/>
                </a:cubicBezTo>
                <a:cubicBezTo>
                  <a:pt x="21546" y="464"/>
                  <a:pt x="21525" y="386"/>
                  <a:pt x="21500" y="369"/>
                </a:cubicBezTo>
                <a:cubicBezTo>
                  <a:pt x="21460" y="343"/>
                  <a:pt x="21421" y="335"/>
                  <a:pt x="21383" y="378"/>
                </a:cubicBezTo>
                <a:cubicBezTo>
                  <a:pt x="21353" y="412"/>
                  <a:pt x="21325" y="464"/>
                  <a:pt x="21302" y="533"/>
                </a:cubicBezTo>
                <a:cubicBezTo>
                  <a:pt x="21290" y="550"/>
                  <a:pt x="21281" y="576"/>
                  <a:pt x="21272" y="610"/>
                </a:cubicBezTo>
                <a:cubicBezTo>
                  <a:pt x="21267" y="636"/>
                  <a:pt x="21260" y="662"/>
                  <a:pt x="21255" y="688"/>
                </a:cubicBezTo>
                <a:cubicBezTo>
                  <a:pt x="21246" y="748"/>
                  <a:pt x="21241" y="808"/>
                  <a:pt x="21241" y="877"/>
                </a:cubicBezTo>
                <a:cubicBezTo>
                  <a:pt x="21241" y="894"/>
                  <a:pt x="21241" y="911"/>
                  <a:pt x="21241" y="920"/>
                </a:cubicBezTo>
                <a:cubicBezTo>
                  <a:pt x="21244" y="963"/>
                  <a:pt x="21244" y="1015"/>
                  <a:pt x="21248" y="1066"/>
                </a:cubicBezTo>
                <a:cubicBezTo>
                  <a:pt x="21251" y="1109"/>
                  <a:pt x="21258" y="1152"/>
                  <a:pt x="21262" y="1187"/>
                </a:cubicBezTo>
                <a:cubicBezTo>
                  <a:pt x="21265" y="1204"/>
                  <a:pt x="21267" y="1213"/>
                  <a:pt x="21269" y="1230"/>
                </a:cubicBezTo>
                <a:cubicBezTo>
                  <a:pt x="21279" y="1281"/>
                  <a:pt x="21288" y="1333"/>
                  <a:pt x="21302" y="1376"/>
                </a:cubicBezTo>
                <a:cubicBezTo>
                  <a:pt x="21311" y="1402"/>
                  <a:pt x="21320" y="1436"/>
                  <a:pt x="21330" y="1454"/>
                </a:cubicBezTo>
                <a:cubicBezTo>
                  <a:pt x="21341" y="1479"/>
                  <a:pt x="21353" y="1497"/>
                  <a:pt x="21365" y="1514"/>
                </a:cubicBezTo>
                <a:cubicBezTo>
                  <a:pt x="21369" y="1522"/>
                  <a:pt x="21372" y="1522"/>
                  <a:pt x="21376" y="1531"/>
                </a:cubicBezTo>
                <a:cubicBezTo>
                  <a:pt x="21388" y="1540"/>
                  <a:pt x="21402" y="1548"/>
                  <a:pt x="21414" y="1548"/>
                </a:cubicBezTo>
                <a:cubicBezTo>
                  <a:pt x="21423" y="1548"/>
                  <a:pt x="21430" y="1540"/>
                  <a:pt x="21439" y="1540"/>
                </a:cubicBezTo>
                <a:cubicBezTo>
                  <a:pt x="21449" y="1540"/>
                  <a:pt x="21456" y="1531"/>
                  <a:pt x="21465" y="1522"/>
                </a:cubicBezTo>
                <a:cubicBezTo>
                  <a:pt x="21481" y="1505"/>
                  <a:pt x="21498" y="1479"/>
                  <a:pt x="21511" y="1445"/>
                </a:cubicBezTo>
                <a:cubicBezTo>
                  <a:pt x="21521" y="1419"/>
                  <a:pt x="21530" y="1393"/>
                  <a:pt x="21539" y="1359"/>
                </a:cubicBezTo>
                <a:cubicBezTo>
                  <a:pt x="21549" y="1324"/>
                  <a:pt x="21556" y="1290"/>
                  <a:pt x="21563" y="1256"/>
                </a:cubicBezTo>
                <a:cubicBezTo>
                  <a:pt x="21565" y="1238"/>
                  <a:pt x="21570" y="1221"/>
                  <a:pt x="21572" y="1204"/>
                </a:cubicBezTo>
                <a:cubicBezTo>
                  <a:pt x="21577" y="1161"/>
                  <a:pt x="21584" y="1118"/>
                  <a:pt x="21586" y="1075"/>
                </a:cubicBezTo>
                <a:cubicBezTo>
                  <a:pt x="21591" y="1032"/>
                  <a:pt x="21591" y="980"/>
                  <a:pt x="21593" y="929"/>
                </a:cubicBezTo>
                <a:cubicBezTo>
                  <a:pt x="21591" y="894"/>
                  <a:pt x="21591" y="877"/>
                  <a:pt x="21591" y="860"/>
                </a:cubicBezTo>
                <a:close/>
                <a:moveTo>
                  <a:pt x="21153" y="4216"/>
                </a:moveTo>
                <a:cubicBezTo>
                  <a:pt x="21176" y="4285"/>
                  <a:pt x="21211" y="4328"/>
                  <a:pt x="21241" y="4285"/>
                </a:cubicBezTo>
                <a:cubicBezTo>
                  <a:pt x="21267" y="4250"/>
                  <a:pt x="21293" y="4207"/>
                  <a:pt x="21318" y="4173"/>
                </a:cubicBezTo>
                <a:cubicBezTo>
                  <a:pt x="21344" y="4233"/>
                  <a:pt x="21376" y="4268"/>
                  <a:pt x="21409" y="4259"/>
                </a:cubicBezTo>
                <a:cubicBezTo>
                  <a:pt x="21456" y="4250"/>
                  <a:pt x="21493" y="4182"/>
                  <a:pt x="21528" y="4078"/>
                </a:cubicBezTo>
                <a:cubicBezTo>
                  <a:pt x="21556" y="3992"/>
                  <a:pt x="21574" y="3872"/>
                  <a:pt x="21586" y="3751"/>
                </a:cubicBezTo>
                <a:cubicBezTo>
                  <a:pt x="21600" y="3588"/>
                  <a:pt x="21593" y="3424"/>
                  <a:pt x="21574" y="3269"/>
                </a:cubicBezTo>
                <a:cubicBezTo>
                  <a:pt x="21549" y="3054"/>
                  <a:pt x="21486" y="2899"/>
                  <a:pt x="21423" y="2865"/>
                </a:cubicBezTo>
                <a:cubicBezTo>
                  <a:pt x="21386" y="2839"/>
                  <a:pt x="21348" y="2839"/>
                  <a:pt x="21311" y="2882"/>
                </a:cubicBezTo>
                <a:cubicBezTo>
                  <a:pt x="21274" y="2925"/>
                  <a:pt x="21239" y="3003"/>
                  <a:pt x="21211" y="3106"/>
                </a:cubicBezTo>
                <a:cubicBezTo>
                  <a:pt x="21150" y="3321"/>
                  <a:pt x="21125" y="3631"/>
                  <a:pt x="21118" y="3932"/>
                </a:cubicBezTo>
                <a:cubicBezTo>
                  <a:pt x="21111" y="4035"/>
                  <a:pt x="21129" y="4147"/>
                  <a:pt x="21153" y="4216"/>
                </a:cubicBezTo>
                <a:close/>
                <a:moveTo>
                  <a:pt x="20405" y="3949"/>
                </a:moveTo>
                <a:cubicBezTo>
                  <a:pt x="20410" y="3992"/>
                  <a:pt x="20414" y="4035"/>
                  <a:pt x="20419" y="4070"/>
                </a:cubicBezTo>
                <a:cubicBezTo>
                  <a:pt x="20426" y="4104"/>
                  <a:pt x="20433" y="4138"/>
                  <a:pt x="20440" y="4173"/>
                </a:cubicBezTo>
                <a:cubicBezTo>
                  <a:pt x="20442" y="4182"/>
                  <a:pt x="20442" y="4182"/>
                  <a:pt x="20445" y="4190"/>
                </a:cubicBezTo>
                <a:cubicBezTo>
                  <a:pt x="20452" y="4216"/>
                  <a:pt x="20461" y="4242"/>
                  <a:pt x="20468" y="4259"/>
                </a:cubicBezTo>
                <a:cubicBezTo>
                  <a:pt x="20470" y="4259"/>
                  <a:pt x="20470" y="4268"/>
                  <a:pt x="20473" y="4268"/>
                </a:cubicBezTo>
                <a:cubicBezTo>
                  <a:pt x="20482" y="4285"/>
                  <a:pt x="20491" y="4302"/>
                  <a:pt x="20500" y="4311"/>
                </a:cubicBezTo>
                <a:cubicBezTo>
                  <a:pt x="20503" y="4311"/>
                  <a:pt x="20505" y="4311"/>
                  <a:pt x="20505" y="4319"/>
                </a:cubicBezTo>
                <a:cubicBezTo>
                  <a:pt x="20514" y="4328"/>
                  <a:pt x="20526" y="4336"/>
                  <a:pt x="20538" y="4336"/>
                </a:cubicBezTo>
                <a:cubicBezTo>
                  <a:pt x="20547" y="4328"/>
                  <a:pt x="20556" y="4328"/>
                  <a:pt x="20563" y="4319"/>
                </a:cubicBezTo>
                <a:cubicBezTo>
                  <a:pt x="20577" y="4311"/>
                  <a:pt x="20589" y="4285"/>
                  <a:pt x="20598" y="4250"/>
                </a:cubicBezTo>
                <a:cubicBezTo>
                  <a:pt x="20605" y="4233"/>
                  <a:pt x="20612" y="4207"/>
                  <a:pt x="20617" y="4182"/>
                </a:cubicBezTo>
                <a:cubicBezTo>
                  <a:pt x="20626" y="4147"/>
                  <a:pt x="20631" y="4104"/>
                  <a:pt x="20636" y="4052"/>
                </a:cubicBezTo>
                <a:cubicBezTo>
                  <a:pt x="20638" y="4027"/>
                  <a:pt x="20638" y="4009"/>
                  <a:pt x="20640" y="3984"/>
                </a:cubicBezTo>
                <a:cubicBezTo>
                  <a:pt x="20659" y="3932"/>
                  <a:pt x="20675" y="3863"/>
                  <a:pt x="20689" y="3794"/>
                </a:cubicBezTo>
                <a:cubicBezTo>
                  <a:pt x="20694" y="3768"/>
                  <a:pt x="20698" y="3743"/>
                  <a:pt x="20701" y="3717"/>
                </a:cubicBezTo>
                <a:cubicBezTo>
                  <a:pt x="20708" y="3665"/>
                  <a:pt x="20715" y="3605"/>
                  <a:pt x="20717" y="3553"/>
                </a:cubicBezTo>
                <a:cubicBezTo>
                  <a:pt x="20722" y="3484"/>
                  <a:pt x="20722" y="3424"/>
                  <a:pt x="20717" y="3355"/>
                </a:cubicBezTo>
                <a:cubicBezTo>
                  <a:pt x="20712" y="3295"/>
                  <a:pt x="20703" y="3235"/>
                  <a:pt x="20691" y="3192"/>
                </a:cubicBezTo>
                <a:cubicBezTo>
                  <a:pt x="20680" y="3149"/>
                  <a:pt x="20664" y="3114"/>
                  <a:pt x="20647" y="3097"/>
                </a:cubicBezTo>
                <a:cubicBezTo>
                  <a:pt x="20629" y="3080"/>
                  <a:pt x="20612" y="3080"/>
                  <a:pt x="20594" y="3097"/>
                </a:cubicBezTo>
                <a:cubicBezTo>
                  <a:pt x="20540" y="3123"/>
                  <a:pt x="20484" y="3183"/>
                  <a:pt x="20445" y="3338"/>
                </a:cubicBezTo>
                <a:cubicBezTo>
                  <a:pt x="20438" y="3373"/>
                  <a:pt x="20428" y="3407"/>
                  <a:pt x="20424" y="3441"/>
                </a:cubicBezTo>
                <a:cubicBezTo>
                  <a:pt x="20417" y="3476"/>
                  <a:pt x="20414" y="3519"/>
                  <a:pt x="20410" y="3562"/>
                </a:cubicBezTo>
                <a:cubicBezTo>
                  <a:pt x="20403" y="3614"/>
                  <a:pt x="20403" y="3674"/>
                  <a:pt x="20400" y="3734"/>
                </a:cubicBezTo>
                <a:cubicBezTo>
                  <a:pt x="20398" y="3794"/>
                  <a:pt x="20403" y="3855"/>
                  <a:pt x="20405" y="3906"/>
                </a:cubicBezTo>
                <a:cubicBezTo>
                  <a:pt x="20403" y="3923"/>
                  <a:pt x="20403" y="3932"/>
                  <a:pt x="20405" y="3949"/>
                </a:cubicBezTo>
                <a:close/>
                <a:moveTo>
                  <a:pt x="19729" y="4190"/>
                </a:moveTo>
                <a:cubicBezTo>
                  <a:pt x="19755" y="4259"/>
                  <a:pt x="19785" y="4311"/>
                  <a:pt x="19816" y="4354"/>
                </a:cubicBezTo>
                <a:cubicBezTo>
                  <a:pt x="19839" y="4388"/>
                  <a:pt x="19874" y="4362"/>
                  <a:pt x="19892" y="4319"/>
                </a:cubicBezTo>
                <a:cubicBezTo>
                  <a:pt x="19911" y="4276"/>
                  <a:pt x="19927" y="4207"/>
                  <a:pt x="19937" y="4121"/>
                </a:cubicBezTo>
                <a:cubicBezTo>
                  <a:pt x="19944" y="4121"/>
                  <a:pt x="19951" y="4113"/>
                  <a:pt x="19960" y="4113"/>
                </a:cubicBezTo>
                <a:cubicBezTo>
                  <a:pt x="19976" y="4095"/>
                  <a:pt x="19993" y="4061"/>
                  <a:pt x="20004" y="4018"/>
                </a:cubicBezTo>
                <a:cubicBezTo>
                  <a:pt x="20028" y="3949"/>
                  <a:pt x="20046" y="3820"/>
                  <a:pt x="20051" y="3708"/>
                </a:cubicBezTo>
                <a:cubicBezTo>
                  <a:pt x="20055" y="3605"/>
                  <a:pt x="20055" y="3545"/>
                  <a:pt x="20051" y="3433"/>
                </a:cubicBezTo>
                <a:cubicBezTo>
                  <a:pt x="20048" y="3373"/>
                  <a:pt x="20042" y="3312"/>
                  <a:pt x="20035" y="3261"/>
                </a:cubicBezTo>
                <a:cubicBezTo>
                  <a:pt x="20021" y="3149"/>
                  <a:pt x="19993" y="3054"/>
                  <a:pt x="19965" y="2985"/>
                </a:cubicBezTo>
                <a:cubicBezTo>
                  <a:pt x="19932" y="2916"/>
                  <a:pt x="19899" y="2882"/>
                  <a:pt x="19862" y="2873"/>
                </a:cubicBezTo>
                <a:cubicBezTo>
                  <a:pt x="19834" y="2865"/>
                  <a:pt x="19804" y="2873"/>
                  <a:pt x="19776" y="2899"/>
                </a:cubicBezTo>
                <a:cubicBezTo>
                  <a:pt x="19741" y="2925"/>
                  <a:pt x="19708" y="2994"/>
                  <a:pt x="19683" y="3080"/>
                </a:cubicBezTo>
                <a:cubicBezTo>
                  <a:pt x="19671" y="3123"/>
                  <a:pt x="19659" y="3175"/>
                  <a:pt x="19652" y="3226"/>
                </a:cubicBezTo>
                <a:cubicBezTo>
                  <a:pt x="19638" y="3321"/>
                  <a:pt x="19636" y="3390"/>
                  <a:pt x="19632" y="3502"/>
                </a:cubicBezTo>
                <a:cubicBezTo>
                  <a:pt x="19627" y="3631"/>
                  <a:pt x="19638" y="3768"/>
                  <a:pt x="19652" y="3880"/>
                </a:cubicBezTo>
                <a:cubicBezTo>
                  <a:pt x="19671" y="4009"/>
                  <a:pt x="19699" y="4104"/>
                  <a:pt x="19729" y="4190"/>
                </a:cubicBezTo>
                <a:close/>
                <a:moveTo>
                  <a:pt x="19112" y="4104"/>
                </a:moveTo>
                <a:cubicBezTo>
                  <a:pt x="19126" y="4113"/>
                  <a:pt x="19140" y="4121"/>
                  <a:pt x="19154" y="4121"/>
                </a:cubicBezTo>
                <a:cubicBezTo>
                  <a:pt x="19168" y="4121"/>
                  <a:pt x="19184" y="4113"/>
                  <a:pt x="19198" y="4104"/>
                </a:cubicBezTo>
                <a:cubicBezTo>
                  <a:pt x="19203" y="4104"/>
                  <a:pt x="19210" y="4095"/>
                  <a:pt x="19215" y="4087"/>
                </a:cubicBezTo>
                <a:cubicBezTo>
                  <a:pt x="19226" y="4070"/>
                  <a:pt x="19242" y="4052"/>
                  <a:pt x="19252" y="4018"/>
                </a:cubicBezTo>
                <a:cubicBezTo>
                  <a:pt x="19273" y="3958"/>
                  <a:pt x="19294" y="3898"/>
                  <a:pt x="19308" y="3803"/>
                </a:cubicBezTo>
                <a:cubicBezTo>
                  <a:pt x="19319" y="3708"/>
                  <a:pt x="19322" y="3674"/>
                  <a:pt x="19324" y="3571"/>
                </a:cubicBezTo>
                <a:cubicBezTo>
                  <a:pt x="19326" y="3519"/>
                  <a:pt x="19322" y="3467"/>
                  <a:pt x="19319" y="3416"/>
                </a:cubicBezTo>
                <a:cubicBezTo>
                  <a:pt x="19317" y="3364"/>
                  <a:pt x="19310" y="3321"/>
                  <a:pt x="19305" y="3278"/>
                </a:cubicBezTo>
                <a:cubicBezTo>
                  <a:pt x="19301" y="3235"/>
                  <a:pt x="19291" y="3192"/>
                  <a:pt x="19282" y="3157"/>
                </a:cubicBezTo>
                <a:cubicBezTo>
                  <a:pt x="19266" y="3089"/>
                  <a:pt x="19240" y="3028"/>
                  <a:pt x="19217" y="3011"/>
                </a:cubicBezTo>
                <a:cubicBezTo>
                  <a:pt x="19205" y="2994"/>
                  <a:pt x="19191" y="2985"/>
                  <a:pt x="19177" y="2994"/>
                </a:cubicBezTo>
                <a:cubicBezTo>
                  <a:pt x="19152" y="3003"/>
                  <a:pt x="19138" y="3011"/>
                  <a:pt x="19114" y="3054"/>
                </a:cubicBezTo>
                <a:cubicBezTo>
                  <a:pt x="19093" y="3097"/>
                  <a:pt x="19072" y="3175"/>
                  <a:pt x="19063" y="3252"/>
                </a:cubicBezTo>
                <a:cubicBezTo>
                  <a:pt x="19051" y="3338"/>
                  <a:pt x="19042" y="3441"/>
                  <a:pt x="19044" y="3536"/>
                </a:cubicBezTo>
                <a:cubicBezTo>
                  <a:pt x="19044" y="3562"/>
                  <a:pt x="19047" y="3588"/>
                  <a:pt x="19047" y="3614"/>
                </a:cubicBezTo>
                <a:cubicBezTo>
                  <a:pt x="19044" y="3622"/>
                  <a:pt x="19044" y="3639"/>
                  <a:pt x="19042" y="3648"/>
                </a:cubicBezTo>
                <a:cubicBezTo>
                  <a:pt x="19040" y="3682"/>
                  <a:pt x="19040" y="3717"/>
                  <a:pt x="19037" y="3743"/>
                </a:cubicBezTo>
                <a:cubicBezTo>
                  <a:pt x="19037" y="3811"/>
                  <a:pt x="19042" y="3872"/>
                  <a:pt x="19051" y="3932"/>
                </a:cubicBezTo>
                <a:cubicBezTo>
                  <a:pt x="19068" y="4018"/>
                  <a:pt x="19086" y="4078"/>
                  <a:pt x="19112" y="4104"/>
                </a:cubicBezTo>
                <a:close/>
                <a:moveTo>
                  <a:pt x="18397" y="3717"/>
                </a:moveTo>
                <a:cubicBezTo>
                  <a:pt x="18401" y="3760"/>
                  <a:pt x="18406" y="3811"/>
                  <a:pt x="18413" y="3855"/>
                </a:cubicBezTo>
                <a:cubicBezTo>
                  <a:pt x="18422" y="3915"/>
                  <a:pt x="18434" y="3975"/>
                  <a:pt x="18446" y="4027"/>
                </a:cubicBezTo>
                <a:cubicBezTo>
                  <a:pt x="18453" y="4061"/>
                  <a:pt x="18460" y="4087"/>
                  <a:pt x="18469" y="4121"/>
                </a:cubicBezTo>
                <a:cubicBezTo>
                  <a:pt x="18488" y="4190"/>
                  <a:pt x="18516" y="4233"/>
                  <a:pt x="18541" y="4233"/>
                </a:cubicBezTo>
                <a:cubicBezTo>
                  <a:pt x="18551" y="4233"/>
                  <a:pt x="18560" y="4225"/>
                  <a:pt x="18569" y="4216"/>
                </a:cubicBezTo>
                <a:cubicBezTo>
                  <a:pt x="18572" y="4216"/>
                  <a:pt x="18574" y="4216"/>
                  <a:pt x="18576" y="4216"/>
                </a:cubicBezTo>
                <a:cubicBezTo>
                  <a:pt x="18595" y="4216"/>
                  <a:pt x="18611" y="4199"/>
                  <a:pt x="18627" y="4164"/>
                </a:cubicBezTo>
                <a:cubicBezTo>
                  <a:pt x="18641" y="4138"/>
                  <a:pt x="18653" y="4104"/>
                  <a:pt x="18665" y="4070"/>
                </a:cubicBezTo>
                <a:cubicBezTo>
                  <a:pt x="18669" y="4052"/>
                  <a:pt x="18674" y="4035"/>
                  <a:pt x="18679" y="4018"/>
                </a:cubicBezTo>
                <a:cubicBezTo>
                  <a:pt x="18688" y="3975"/>
                  <a:pt x="18697" y="3932"/>
                  <a:pt x="18704" y="3880"/>
                </a:cubicBezTo>
                <a:cubicBezTo>
                  <a:pt x="18711" y="3829"/>
                  <a:pt x="18718" y="3777"/>
                  <a:pt x="18721" y="3725"/>
                </a:cubicBezTo>
                <a:cubicBezTo>
                  <a:pt x="18723" y="3700"/>
                  <a:pt x="18723" y="3674"/>
                  <a:pt x="18723" y="3639"/>
                </a:cubicBezTo>
                <a:cubicBezTo>
                  <a:pt x="18723" y="3614"/>
                  <a:pt x="18725" y="3579"/>
                  <a:pt x="18725" y="3553"/>
                </a:cubicBezTo>
                <a:cubicBezTo>
                  <a:pt x="18725" y="3545"/>
                  <a:pt x="18725" y="3527"/>
                  <a:pt x="18725" y="3519"/>
                </a:cubicBezTo>
                <a:cubicBezTo>
                  <a:pt x="18723" y="3476"/>
                  <a:pt x="18723" y="3433"/>
                  <a:pt x="18721" y="3390"/>
                </a:cubicBezTo>
                <a:cubicBezTo>
                  <a:pt x="18721" y="3381"/>
                  <a:pt x="18718" y="3364"/>
                  <a:pt x="18718" y="3355"/>
                </a:cubicBezTo>
                <a:cubicBezTo>
                  <a:pt x="18714" y="3312"/>
                  <a:pt x="18709" y="3269"/>
                  <a:pt x="18704" y="3235"/>
                </a:cubicBezTo>
                <a:cubicBezTo>
                  <a:pt x="18700" y="3200"/>
                  <a:pt x="18690" y="3166"/>
                  <a:pt x="18683" y="3132"/>
                </a:cubicBezTo>
                <a:cubicBezTo>
                  <a:pt x="18681" y="3123"/>
                  <a:pt x="18679" y="3114"/>
                  <a:pt x="18676" y="3106"/>
                </a:cubicBezTo>
                <a:cubicBezTo>
                  <a:pt x="18655" y="3037"/>
                  <a:pt x="18630" y="2977"/>
                  <a:pt x="18602" y="2951"/>
                </a:cubicBezTo>
                <a:cubicBezTo>
                  <a:pt x="18572" y="2925"/>
                  <a:pt x="18544" y="2925"/>
                  <a:pt x="18513" y="2951"/>
                </a:cubicBezTo>
                <a:cubicBezTo>
                  <a:pt x="18499" y="2960"/>
                  <a:pt x="18485" y="2985"/>
                  <a:pt x="18474" y="3011"/>
                </a:cubicBezTo>
                <a:cubicBezTo>
                  <a:pt x="18462" y="3037"/>
                  <a:pt x="18450" y="3071"/>
                  <a:pt x="18439" y="3106"/>
                </a:cubicBezTo>
                <a:cubicBezTo>
                  <a:pt x="18427" y="3140"/>
                  <a:pt x="18420" y="3183"/>
                  <a:pt x="18413" y="3226"/>
                </a:cubicBezTo>
                <a:cubicBezTo>
                  <a:pt x="18411" y="3235"/>
                  <a:pt x="18411" y="3244"/>
                  <a:pt x="18408" y="3252"/>
                </a:cubicBezTo>
                <a:cubicBezTo>
                  <a:pt x="18404" y="3295"/>
                  <a:pt x="18399" y="3330"/>
                  <a:pt x="18394" y="3373"/>
                </a:cubicBezTo>
                <a:cubicBezTo>
                  <a:pt x="18388" y="3476"/>
                  <a:pt x="18390" y="3562"/>
                  <a:pt x="18394" y="3665"/>
                </a:cubicBezTo>
                <a:cubicBezTo>
                  <a:pt x="18392" y="3682"/>
                  <a:pt x="18394" y="3700"/>
                  <a:pt x="18397" y="3717"/>
                </a:cubicBezTo>
                <a:close/>
                <a:moveTo>
                  <a:pt x="17761" y="4052"/>
                </a:moveTo>
                <a:cubicBezTo>
                  <a:pt x="17756" y="4121"/>
                  <a:pt x="17754" y="4190"/>
                  <a:pt x="17759" y="4259"/>
                </a:cubicBezTo>
                <a:cubicBezTo>
                  <a:pt x="17765" y="4345"/>
                  <a:pt x="17784" y="4440"/>
                  <a:pt x="17805" y="4483"/>
                </a:cubicBezTo>
                <a:cubicBezTo>
                  <a:pt x="17828" y="4526"/>
                  <a:pt x="17856" y="4552"/>
                  <a:pt x="17882" y="4517"/>
                </a:cubicBezTo>
                <a:cubicBezTo>
                  <a:pt x="17905" y="4491"/>
                  <a:pt x="17931" y="4431"/>
                  <a:pt x="17943" y="4345"/>
                </a:cubicBezTo>
                <a:cubicBezTo>
                  <a:pt x="17966" y="4182"/>
                  <a:pt x="17989" y="4009"/>
                  <a:pt x="18012" y="3846"/>
                </a:cubicBezTo>
                <a:cubicBezTo>
                  <a:pt x="18026" y="3743"/>
                  <a:pt x="18043" y="3639"/>
                  <a:pt x="18054" y="3527"/>
                </a:cubicBezTo>
                <a:cubicBezTo>
                  <a:pt x="18073" y="3330"/>
                  <a:pt x="18052" y="3089"/>
                  <a:pt x="18001" y="2985"/>
                </a:cubicBezTo>
                <a:cubicBezTo>
                  <a:pt x="17961" y="2908"/>
                  <a:pt x="17922" y="2916"/>
                  <a:pt x="17880" y="2951"/>
                </a:cubicBezTo>
                <a:cubicBezTo>
                  <a:pt x="17856" y="2968"/>
                  <a:pt x="17831" y="3011"/>
                  <a:pt x="17810" y="3054"/>
                </a:cubicBezTo>
                <a:cubicBezTo>
                  <a:pt x="17756" y="3183"/>
                  <a:pt x="17717" y="3398"/>
                  <a:pt x="17719" y="3639"/>
                </a:cubicBezTo>
                <a:cubicBezTo>
                  <a:pt x="17721" y="3760"/>
                  <a:pt x="17728" y="3880"/>
                  <a:pt x="17747" y="3984"/>
                </a:cubicBezTo>
                <a:cubicBezTo>
                  <a:pt x="17752" y="4009"/>
                  <a:pt x="17756" y="4035"/>
                  <a:pt x="17761" y="4052"/>
                </a:cubicBezTo>
                <a:close/>
                <a:moveTo>
                  <a:pt x="17137" y="3725"/>
                </a:moveTo>
                <a:cubicBezTo>
                  <a:pt x="17146" y="3777"/>
                  <a:pt x="17155" y="3829"/>
                  <a:pt x="17164" y="3872"/>
                </a:cubicBezTo>
                <a:cubicBezTo>
                  <a:pt x="17169" y="3898"/>
                  <a:pt x="17174" y="3915"/>
                  <a:pt x="17181" y="3932"/>
                </a:cubicBezTo>
                <a:cubicBezTo>
                  <a:pt x="17183" y="3941"/>
                  <a:pt x="17188" y="3949"/>
                  <a:pt x="17190" y="3958"/>
                </a:cubicBezTo>
                <a:cubicBezTo>
                  <a:pt x="17190" y="4001"/>
                  <a:pt x="17195" y="4044"/>
                  <a:pt x="17202" y="4087"/>
                </a:cubicBezTo>
                <a:cubicBezTo>
                  <a:pt x="17206" y="4113"/>
                  <a:pt x="17213" y="4138"/>
                  <a:pt x="17218" y="4164"/>
                </a:cubicBezTo>
                <a:cubicBezTo>
                  <a:pt x="17230" y="4207"/>
                  <a:pt x="17246" y="4242"/>
                  <a:pt x="17262" y="4259"/>
                </a:cubicBezTo>
                <a:cubicBezTo>
                  <a:pt x="17272" y="4268"/>
                  <a:pt x="17281" y="4268"/>
                  <a:pt x="17288" y="4276"/>
                </a:cubicBezTo>
                <a:cubicBezTo>
                  <a:pt x="17307" y="4276"/>
                  <a:pt x="17323" y="4259"/>
                  <a:pt x="17339" y="4225"/>
                </a:cubicBezTo>
                <a:cubicBezTo>
                  <a:pt x="17342" y="4216"/>
                  <a:pt x="17346" y="4216"/>
                  <a:pt x="17349" y="4207"/>
                </a:cubicBezTo>
                <a:cubicBezTo>
                  <a:pt x="17358" y="4182"/>
                  <a:pt x="17367" y="4156"/>
                  <a:pt x="17376" y="4121"/>
                </a:cubicBezTo>
                <a:cubicBezTo>
                  <a:pt x="17383" y="4087"/>
                  <a:pt x="17390" y="4052"/>
                  <a:pt x="17397" y="4018"/>
                </a:cubicBezTo>
                <a:cubicBezTo>
                  <a:pt x="17400" y="4009"/>
                  <a:pt x="17402" y="3992"/>
                  <a:pt x="17404" y="3984"/>
                </a:cubicBezTo>
                <a:cubicBezTo>
                  <a:pt x="17411" y="3932"/>
                  <a:pt x="17418" y="3880"/>
                  <a:pt x="17421" y="3820"/>
                </a:cubicBezTo>
                <a:cubicBezTo>
                  <a:pt x="17423" y="3786"/>
                  <a:pt x="17425" y="3734"/>
                  <a:pt x="17425" y="3691"/>
                </a:cubicBezTo>
                <a:cubicBezTo>
                  <a:pt x="17425" y="3682"/>
                  <a:pt x="17425" y="3674"/>
                  <a:pt x="17425" y="3674"/>
                </a:cubicBezTo>
                <a:cubicBezTo>
                  <a:pt x="17425" y="3639"/>
                  <a:pt x="17423" y="3596"/>
                  <a:pt x="17421" y="3562"/>
                </a:cubicBezTo>
                <a:cubicBezTo>
                  <a:pt x="17418" y="3510"/>
                  <a:pt x="17411" y="3450"/>
                  <a:pt x="17404" y="3398"/>
                </a:cubicBezTo>
                <a:cubicBezTo>
                  <a:pt x="17397" y="3364"/>
                  <a:pt x="17390" y="3330"/>
                  <a:pt x="17383" y="3295"/>
                </a:cubicBezTo>
                <a:cubicBezTo>
                  <a:pt x="17376" y="3261"/>
                  <a:pt x="17365" y="3235"/>
                  <a:pt x="17355" y="3209"/>
                </a:cubicBezTo>
                <a:cubicBezTo>
                  <a:pt x="17344" y="3175"/>
                  <a:pt x="17328" y="3157"/>
                  <a:pt x="17314" y="3140"/>
                </a:cubicBezTo>
                <a:cubicBezTo>
                  <a:pt x="17311" y="3140"/>
                  <a:pt x="17307" y="3132"/>
                  <a:pt x="17304" y="3132"/>
                </a:cubicBezTo>
                <a:cubicBezTo>
                  <a:pt x="17293" y="3123"/>
                  <a:pt x="17281" y="3114"/>
                  <a:pt x="17267" y="3114"/>
                </a:cubicBezTo>
                <a:cubicBezTo>
                  <a:pt x="17255" y="3114"/>
                  <a:pt x="17241" y="3123"/>
                  <a:pt x="17230" y="3132"/>
                </a:cubicBezTo>
                <a:cubicBezTo>
                  <a:pt x="17225" y="3132"/>
                  <a:pt x="17223" y="3140"/>
                  <a:pt x="17218" y="3140"/>
                </a:cubicBezTo>
                <a:cubicBezTo>
                  <a:pt x="17192" y="3175"/>
                  <a:pt x="17176" y="3209"/>
                  <a:pt x="17155" y="3278"/>
                </a:cubicBezTo>
                <a:cubicBezTo>
                  <a:pt x="17150" y="3304"/>
                  <a:pt x="17143" y="3330"/>
                  <a:pt x="17139" y="3355"/>
                </a:cubicBezTo>
                <a:cubicBezTo>
                  <a:pt x="17132" y="3398"/>
                  <a:pt x="17127" y="3441"/>
                  <a:pt x="17127" y="3493"/>
                </a:cubicBezTo>
                <a:cubicBezTo>
                  <a:pt x="17125" y="3528"/>
                  <a:pt x="17125" y="3562"/>
                  <a:pt x="17127" y="3588"/>
                </a:cubicBezTo>
                <a:cubicBezTo>
                  <a:pt x="17125" y="3631"/>
                  <a:pt x="17130" y="3682"/>
                  <a:pt x="17137" y="3725"/>
                </a:cubicBezTo>
                <a:close/>
                <a:moveTo>
                  <a:pt x="16549" y="4078"/>
                </a:moveTo>
                <a:cubicBezTo>
                  <a:pt x="16554" y="4087"/>
                  <a:pt x="16559" y="4095"/>
                  <a:pt x="16561" y="4104"/>
                </a:cubicBezTo>
                <a:cubicBezTo>
                  <a:pt x="16566" y="4130"/>
                  <a:pt x="16570" y="4156"/>
                  <a:pt x="16575" y="4173"/>
                </a:cubicBezTo>
                <a:cubicBezTo>
                  <a:pt x="16594" y="4233"/>
                  <a:pt x="16619" y="4293"/>
                  <a:pt x="16647" y="4285"/>
                </a:cubicBezTo>
                <a:cubicBezTo>
                  <a:pt x="16666" y="4276"/>
                  <a:pt x="16685" y="4268"/>
                  <a:pt x="16706" y="4259"/>
                </a:cubicBezTo>
                <a:cubicBezTo>
                  <a:pt x="16720" y="4259"/>
                  <a:pt x="16731" y="4250"/>
                  <a:pt x="16745" y="4225"/>
                </a:cubicBezTo>
                <a:cubicBezTo>
                  <a:pt x="16757" y="4207"/>
                  <a:pt x="16768" y="4182"/>
                  <a:pt x="16778" y="4147"/>
                </a:cubicBezTo>
                <a:cubicBezTo>
                  <a:pt x="16794" y="4087"/>
                  <a:pt x="16808" y="3975"/>
                  <a:pt x="16808" y="3880"/>
                </a:cubicBezTo>
                <a:cubicBezTo>
                  <a:pt x="16808" y="3880"/>
                  <a:pt x="16808" y="3872"/>
                  <a:pt x="16808" y="3872"/>
                </a:cubicBezTo>
                <a:cubicBezTo>
                  <a:pt x="16810" y="3846"/>
                  <a:pt x="16813" y="3820"/>
                  <a:pt x="16815" y="3794"/>
                </a:cubicBezTo>
                <a:cubicBezTo>
                  <a:pt x="16820" y="3743"/>
                  <a:pt x="16820" y="3691"/>
                  <a:pt x="16820" y="3648"/>
                </a:cubicBezTo>
                <a:cubicBezTo>
                  <a:pt x="16820" y="3596"/>
                  <a:pt x="16817" y="3545"/>
                  <a:pt x="16813" y="3493"/>
                </a:cubicBezTo>
                <a:cubicBezTo>
                  <a:pt x="16803" y="3398"/>
                  <a:pt x="16789" y="3304"/>
                  <a:pt x="16768" y="3235"/>
                </a:cubicBezTo>
                <a:cubicBezTo>
                  <a:pt x="16750" y="3175"/>
                  <a:pt x="16731" y="3132"/>
                  <a:pt x="16706" y="3089"/>
                </a:cubicBezTo>
                <a:cubicBezTo>
                  <a:pt x="16671" y="3037"/>
                  <a:pt x="16631" y="3003"/>
                  <a:pt x="16594" y="3003"/>
                </a:cubicBezTo>
                <a:cubicBezTo>
                  <a:pt x="16538" y="3003"/>
                  <a:pt x="16489" y="3071"/>
                  <a:pt x="16447" y="3209"/>
                </a:cubicBezTo>
                <a:cubicBezTo>
                  <a:pt x="16442" y="3235"/>
                  <a:pt x="16435" y="3261"/>
                  <a:pt x="16431" y="3287"/>
                </a:cubicBezTo>
                <a:cubicBezTo>
                  <a:pt x="16424" y="3330"/>
                  <a:pt x="16419" y="3373"/>
                  <a:pt x="16419" y="3424"/>
                </a:cubicBezTo>
                <a:cubicBezTo>
                  <a:pt x="16417" y="3502"/>
                  <a:pt x="16419" y="3596"/>
                  <a:pt x="16431" y="3665"/>
                </a:cubicBezTo>
                <a:cubicBezTo>
                  <a:pt x="16463" y="3837"/>
                  <a:pt x="16501" y="3975"/>
                  <a:pt x="16549" y="4078"/>
                </a:cubicBezTo>
                <a:close/>
                <a:moveTo>
                  <a:pt x="15767" y="3958"/>
                </a:moveTo>
                <a:cubicBezTo>
                  <a:pt x="15774" y="4009"/>
                  <a:pt x="15783" y="4052"/>
                  <a:pt x="15792" y="4087"/>
                </a:cubicBezTo>
                <a:cubicBezTo>
                  <a:pt x="15802" y="4130"/>
                  <a:pt x="15813" y="4156"/>
                  <a:pt x="15827" y="4190"/>
                </a:cubicBezTo>
                <a:cubicBezTo>
                  <a:pt x="15839" y="4216"/>
                  <a:pt x="15853" y="4242"/>
                  <a:pt x="15867" y="4250"/>
                </a:cubicBezTo>
                <a:cubicBezTo>
                  <a:pt x="15881" y="4268"/>
                  <a:pt x="15893" y="4268"/>
                  <a:pt x="15906" y="4259"/>
                </a:cubicBezTo>
                <a:cubicBezTo>
                  <a:pt x="15920" y="4259"/>
                  <a:pt x="15932" y="4242"/>
                  <a:pt x="15944" y="4216"/>
                </a:cubicBezTo>
                <a:cubicBezTo>
                  <a:pt x="15951" y="4199"/>
                  <a:pt x="15958" y="4182"/>
                  <a:pt x="15962" y="4164"/>
                </a:cubicBezTo>
                <a:cubicBezTo>
                  <a:pt x="15967" y="4156"/>
                  <a:pt x="15974" y="4147"/>
                  <a:pt x="15979" y="4138"/>
                </a:cubicBezTo>
                <a:cubicBezTo>
                  <a:pt x="15990" y="4113"/>
                  <a:pt x="16000" y="4087"/>
                  <a:pt x="16009" y="4052"/>
                </a:cubicBezTo>
                <a:cubicBezTo>
                  <a:pt x="16018" y="4018"/>
                  <a:pt x="16028" y="3975"/>
                  <a:pt x="16032" y="3932"/>
                </a:cubicBezTo>
                <a:cubicBezTo>
                  <a:pt x="16037" y="3889"/>
                  <a:pt x="16044" y="3846"/>
                  <a:pt x="16046" y="3794"/>
                </a:cubicBezTo>
                <a:cubicBezTo>
                  <a:pt x="16049" y="3743"/>
                  <a:pt x="16051" y="3691"/>
                  <a:pt x="16051" y="3639"/>
                </a:cubicBezTo>
                <a:cubicBezTo>
                  <a:pt x="16049" y="3545"/>
                  <a:pt x="16044" y="3441"/>
                  <a:pt x="16030" y="3364"/>
                </a:cubicBezTo>
                <a:cubicBezTo>
                  <a:pt x="16023" y="3321"/>
                  <a:pt x="16016" y="3287"/>
                  <a:pt x="16007" y="3252"/>
                </a:cubicBezTo>
                <a:cubicBezTo>
                  <a:pt x="15986" y="3183"/>
                  <a:pt x="15976" y="3166"/>
                  <a:pt x="15951" y="3132"/>
                </a:cubicBezTo>
                <a:cubicBezTo>
                  <a:pt x="15939" y="3114"/>
                  <a:pt x="15923" y="3114"/>
                  <a:pt x="15911" y="3106"/>
                </a:cubicBezTo>
                <a:cubicBezTo>
                  <a:pt x="15897" y="3097"/>
                  <a:pt x="15883" y="3114"/>
                  <a:pt x="15869" y="3123"/>
                </a:cubicBezTo>
                <a:cubicBezTo>
                  <a:pt x="15865" y="3123"/>
                  <a:pt x="15860" y="3132"/>
                  <a:pt x="15855" y="3140"/>
                </a:cubicBezTo>
                <a:cubicBezTo>
                  <a:pt x="15844" y="3157"/>
                  <a:pt x="15830" y="3175"/>
                  <a:pt x="15818" y="3209"/>
                </a:cubicBezTo>
                <a:cubicBezTo>
                  <a:pt x="15809" y="3235"/>
                  <a:pt x="15797" y="3269"/>
                  <a:pt x="15788" y="3304"/>
                </a:cubicBezTo>
                <a:cubicBezTo>
                  <a:pt x="15781" y="3330"/>
                  <a:pt x="15774" y="3364"/>
                  <a:pt x="15769" y="3398"/>
                </a:cubicBezTo>
                <a:cubicBezTo>
                  <a:pt x="15764" y="3433"/>
                  <a:pt x="15757" y="3484"/>
                  <a:pt x="15755" y="3510"/>
                </a:cubicBezTo>
                <a:cubicBezTo>
                  <a:pt x="15750" y="3553"/>
                  <a:pt x="15748" y="3614"/>
                  <a:pt x="15748" y="3665"/>
                </a:cubicBezTo>
                <a:cubicBezTo>
                  <a:pt x="15748" y="3717"/>
                  <a:pt x="15750" y="3768"/>
                  <a:pt x="15753" y="3820"/>
                </a:cubicBezTo>
                <a:cubicBezTo>
                  <a:pt x="15753" y="3855"/>
                  <a:pt x="15760" y="3906"/>
                  <a:pt x="15767" y="3958"/>
                </a:cubicBezTo>
                <a:close/>
                <a:moveTo>
                  <a:pt x="15198" y="4044"/>
                </a:moveTo>
                <a:cubicBezTo>
                  <a:pt x="15208" y="4078"/>
                  <a:pt x="15217" y="4104"/>
                  <a:pt x="15226" y="4130"/>
                </a:cubicBezTo>
                <a:cubicBezTo>
                  <a:pt x="15231" y="4138"/>
                  <a:pt x="15238" y="4147"/>
                  <a:pt x="15243" y="4156"/>
                </a:cubicBezTo>
                <a:cubicBezTo>
                  <a:pt x="15250" y="4164"/>
                  <a:pt x="15254" y="4173"/>
                  <a:pt x="15261" y="4182"/>
                </a:cubicBezTo>
                <a:cubicBezTo>
                  <a:pt x="15287" y="4207"/>
                  <a:pt x="15317" y="4190"/>
                  <a:pt x="15338" y="4147"/>
                </a:cubicBezTo>
                <a:cubicBezTo>
                  <a:pt x="15345" y="4130"/>
                  <a:pt x="15350" y="4113"/>
                  <a:pt x="15357" y="4095"/>
                </a:cubicBezTo>
                <a:cubicBezTo>
                  <a:pt x="15359" y="4095"/>
                  <a:pt x="15364" y="4095"/>
                  <a:pt x="15366" y="4087"/>
                </a:cubicBezTo>
                <a:cubicBezTo>
                  <a:pt x="15373" y="4078"/>
                  <a:pt x="15382" y="4061"/>
                  <a:pt x="15389" y="4052"/>
                </a:cubicBezTo>
                <a:cubicBezTo>
                  <a:pt x="15403" y="4018"/>
                  <a:pt x="15417" y="3975"/>
                  <a:pt x="15424" y="3923"/>
                </a:cubicBezTo>
                <a:cubicBezTo>
                  <a:pt x="15445" y="3820"/>
                  <a:pt x="15464" y="3725"/>
                  <a:pt x="15485" y="3622"/>
                </a:cubicBezTo>
                <a:cubicBezTo>
                  <a:pt x="15492" y="3579"/>
                  <a:pt x="15496" y="3536"/>
                  <a:pt x="15496" y="3484"/>
                </a:cubicBezTo>
                <a:cubicBezTo>
                  <a:pt x="15499" y="3433"/>
                  <a:pt x="15499" y="3390"/>
                  <a:pt x="15494" y="3338"/>
                </a:cubicBezTo>
                <a:cubicBezTo>
                  <a:pt x="15487" y="3244"/>
                  <a:pt x="15471" y="3166"/>
                  <a:pt x="15448" y="3114"/>
                </a:cubicBezTo>
                <a:cubicBezTo>
                  <a:pt x="15413" y="3037"/>
                  <a:pt x="15375" y="3003"/>
                  <a:pt x="15336" y="2994"/>
                </a:cubicBezTo>
                <a:cubicBezTo>
                  <a:pt x="15317" y="2985"/>
                  <a:pt x="15296" y="3003"/>
                  <a:pt x="15277" y="3011"/>
                </a:cubicBezTo>
                <a:cubicBezTo>
                  <a:pt x="15273" y="3011"/>
                  <a:pt x="15268" y="3020"/>
                  <a:pt x="15264" y="3028"/>
                </a:cubicBezTo>
                <a:cubicBezTo>
                  <a:pt x="15252" y="3046"/>
                  <a:pt x="15238" y="3063"/>
                  <a:pt x="15226" y="3089"/>
                </a:cubicBezTo>
                <a:cubicBezTo>
                  <a:pt x="15203" y="3149"/>
                  <a:pt x="15189" y="3200"/>
                  <a:pt x="15173" y="3278"/>
                </a:cubicBezTo>
                <a:cubicBezTo>
                  <a:pt x="15163" y="3330"/>
                  <a:pt x="15156" y="3390"/>
                  <a:pt x="15152" y="3441"/>
                </a:cubicBezTo>
                <a:cubicBezTo>
                  <a:pt x="15149" y="3484"/>
                  <a:pt x="15147" y="3527"/>
                  <a:pt x="15147" y="3579"/>
                </a:cubicBezTo>
                <a:cubicBezTo>
                  <a:pt x="15147" y="3596"/>
                  <a:pt x="15147" y="3614"/>
                  <a:pt x="15147" y="3631"/>
                </a:cubicBezTo>
                <a:cubicBezTo>
                  <a:pt x="15147" y="3691"/>
                  <a:pt x="15149" y="3751"/>
                  <a:pt x="15154" y="3811"/>
                </a:cubicBezTo>
                <a:cubicBezTo>
                  <a:pt x="15168" y="3898"/>
                  <a:pt x="15177" y="3975"/>
                  <a:pt x="15198" y="4044"/>
                </a:cubicBezTo>
                <a:close/>
                <a:moveTo>
                  <a:pt x="14625" y="3889"/>
                </a:moveTo>
                <a:cubicBezTo>
                  <a:pt x="14632" y="3932"/>
                  <a:pt x="14642" y="3958"/>
                  <a:pt x="14653" y="3984"/>
                </a:cubicBezTo>
                <a:cubicBezTo>
                  <a:pt x="14662" y="4001"/>
                  <a:pt x="14669" y="4009"/>
                  <a:pt x="14679" y="4018"/>
                </a:cubicBezTo>
                <a:cubicBezTo>
                  <a:pt x="14683" y="4044"/>
                  <a:pt x="14688" y="4070"/>
                  <a:pt x="14693" y="4087"/>
                </a:cubicBezTo>
                <a:cubicBezTo>
                  <a:pt x="14711" y="4156"/>
                  <a:pt x="14737" y="4199"/>
                  <a:pt x="14765" y="4199"/>
                </a:cubicBezTo>
                <a:cubicBezTo>
                  <a:pt x="14791" y="4199"/>
                  <a:pt x="14819" y="4164"/>
                  <a:pt x="14837" y="4087"/>
                </a:cubicBezTo>
                <a:cubicBezTo>
                  <a:pt x="14854" y="4018"/>
                  <a:pt x="14872" y="3949"/>
                  <a:pt x="14888" y="3880"/>
                </a:cubicBezTo>
                <a:cubicBezTo>
                  <a:pt x="14898" y="3846"/>
                  <a:pt x="14905" y="3803"/>
                  <a:pt x="14909" y="3760"/>
                </a:cubicBezTo>
                <a:cubicBezTo>
                  <a:pt x="14916" y="3717"/>
                  <a:pt x="14919" y="3665"/>
                  <a:pt x="14919" y="3614"/>
                </a:cubicBezTo>
                <a:cubicBezTo>
                  <a:pt x="14916" y="3579"/>
                  <a:pt x="14916" y="3545"/>
                  <a:pt x="14914" y="3519"/>
                </a:cubicBezTo>
                <a:cubicBezTo>
                  <a:pt x="14909" y="3459"/>
                  <a:pt x="14900" y="3398"/>
                  <a:pt x="14888" y="3355"/>
                </a:cubicBezTo>
                <a:cubicBezTo>
                  <a:pt x="14886" y="3347"/>
                  <a:pt x="14884" y="3338"/>
                  <a:pt x="14881" y="3330"/>
                </a:cubicBezTo>
                <a:cubicBezTo>
                  <a:pt x="14874" y="3304"/>
                  <a:pt x="14865" y="3278"/>
                  <a:pt x="14856" y="3252"/>
                </a:cubicBezTo>
                <a:cubicBezTo>
                  <a:pt x="14844" y="3226"/>
                  <a:pt x="14830" y="3200"/>
                  <a:pt x="14816" y="3183"/>
                </a:cubicBezTo>
                <a:cubicBezTo>
                  <a:pt x="14802" y="3166"/>
                  <a:pt x="14788" y="3166"/>
                  <a:pt x="14774" y="3157"/>
                </a:cubicBezTo>
                <a:cubicBezTo>
                  <a:pt x="14767" y="3157"/>
                  <a:pt x="14763" y="3157"/>
                  <a:pt x="14756" y="3157"/>
                </a:cubicBezTo>
                <a:cubicBezTo>
                  <a:pt x="14725" y="3166"/>
                  <a:pt x="14700" y="3192"/>
                  <a:pt x="14674" y="3244"/>
                </a:cubicBezTo>
                <a:cubicBezTo>
                  <a:pt x="14651" y="3295"/>
                  <a:pt x="14628" y="3373"/>
                  <a:pt x="14616" y="3467"/>
                </a:cubicBezTo>
                <a:cubicBezTo>
                  <a:pt x="14609" y="3510"/>
                  <a:pt x="14604" y="3553"/>
                  <a:pt x="14604" y="3605"/>
                </a:cubicBezTo>
                <a:cubicBezTo>
                  <a:pt x="14602" y="3657"/>
                  <a:pt x="14602" y="3700"/>
                  <a:pt x="14607" y="3751"/>
                </a:cubicBezTo>
                <a:cubicBezTo>
                  <a:pt x="14609" y="3811"/>
                  <a:pt x="14616" y="3855"/>
                  <a:pt x="14625" y="3889"/>
                </a:cubicBezTo>
                <a:close/>
                <a:moveTo>
                  <a:pt x="13905" y="4035"/>
                </a:moveTo>
                <a:cubicBezTo>
                  <a:pt x="13915" y="4087"/>
                  <a:pt x="13926" y="4138"/>
                  <a:pt x="13940" y="4164"/>
                </a:cubicBezTo>
                <a:cubicBezTo>
                  <a:pt x="13950" y="4182"/>
                  <a:pt x="13957" y="4199"/>
                  <a:pt x="13966" y="4216"/>
                </a:cubicBezTo>
                <a:cubicBezTo>
                  <a:pt x="13982" y="4242"/>
                  <a:pt x="13999" y="4268"/>
                  <a:pt x="14015" y="4285"/>
                </a:cubicBezTo>
                <a:cubicBezTo>
                  <a:pt x="14054" y="4319"/>
                  <a:pt x="14099" y="4311"/>
                  <a:pt x="14134" y="4225"/>
                </a:cubicBezTo>
                <a:cubicBezTo>
                  <a:pt x="14157" y="4173"/>
                  <a:pt x="14169" y="4121"/>
                  <a:pt x="14183" y="4044"/>
                </a:cubicBezTo>
                <a:cubicBezTo>
                  <a:pt x="14185" y="4035"/>
                  <a:pt x="14187" y="4018"/>
                  <a:pt x="14187" y="4009"/>
                </a:cubicBezTo>
                <a:cubicBezTo>
                  <a:pt x="14192" y="3975"/>
                  <a:pt x="14197" y="3932"/>
                  <a:pt x="14199" y="3898"/>
                </a:cubicBezTo>
                <a:cubicBezTo>
                  <a:pt x="14199" y="3880"/>
                  <a:pt x="14201" y="3872"/>
                  <a:pt x="14201" y="3855"/>
                </a:cubicBezTo>
                <a:cubicBezTo>
                  <a:pt x="14201" y="3855"/>
                  <a:pt x="14204" y="3855"/>
                  <a:pt x="14204" y="3855"/>
                </a:cubicBezTo>
                <a:cubicBezTo>
                  <a:pt x="14225" y="3812"/>
                  <a:pt x="14245" y="3717"/>
                  <a:pt x="14250" y="3631"/>
                </a:cubicBezTo>
                <a:cubicBezTo>
                  <a:pt x="14257" y="3536"/>
                  <a:pt x="14255" y="3433"/>
                  <a:pt x="14241" y="3347"/>
                </a:cubicBezTo>
                <a:cubicBezTo>
                  <a:pt x="14227" y="3261"/>
                  <a:pt x="14206" y="3209"/>
                  <a:pt x="14180" y="3175"/>
                </a:cubicBezTo>
                <a:cubicBezTo>
                  <a:pt x="14178" y="3175"/>
                  <a:pt x="14176" y="3166"/>
                  <a:pt x="14171" y="3166"/>
                </a:cubicBezTo>
                <a:cubicBezTo>
                  <a:pt x="14120" y="3003"/>
                  <a:pt x="14043" y="2977"/>
                  <a:pt x="13985" y="3106"/>
                </a:cubicBezTo>
                <a:cubicBezTo>
                  <a:pt x="13952" y="3183"/>
                  <a:pt x="13926" y="3295"/>
                  <a:pt x="13915" y="3433"/>
                </a:cubicBezTo>
                <a:cubicBezTo>
                  <a:pt x="13910" y="3493"/>
                  <a:pt x="13908" y="3562"/>
                  <a:pt x="13908" y="3631"/>
                </a:cubicBezTo>
                <a:cubicBezTo>
                  <a:pt x="13901" y="3665"/>
                  <a:pt x="13896" y="3700"/>
                  <a:pt x="13894" y="3743"/>
                </a:cubicBezTo>
                <a:cubicBezTo>
                  <a:pt x="13889" y="3794"/>
                  <a:pt x="13889" y="3837"/>
                  <a:pt x="13891" y="3889"/>
                </a:cubicBezTo>
                <a:cubicBezTo>
                  <a:pt x="13894" y="3949"/>
                  <a:pt x="13898" y="3992"/>
                  <a:pt x="13905" y="4035"/>
                </a:cubicBezTo>
                <a:close/>
                <a:moveTo>
                  <a:pt x="13148" y="3966"/>
                </a:moveTo>
                <a:cubicBezTo>
                  <a:pt x="13151" y="3966"/>
                  <a:pt x="13153" y="3966"/>
                  <a:pt x="13155" y="3975"/>
                </a:cubicBezTo>
                <a:cubicBezTo>
                  <a:pt x="13158" y="3975"/>
                  <a:pt x="13160" y="3975"/>
                  <a:pt x="13160" y="3975"/>
                </a:cubicBezTo>
                <a:cubicBezTo>
                  <a:pt x="13169" y="4087"/>
                  <a:pt x="13190" y="4182"/>
                  <a:pt x="13218" y="4233"/>
                </a:cubicBezTo>
                <a:cubicBezTo>
                  <a:pt x="13227" y="4250"/>
                  <a:pt x="13237" y="4268"/>
                  <a:pt x="13248" y="4276"/>
                </a:cubicBezTo>
                <a:cubicBezTo>
                  <a:pt x="13251" y="4276"/>
                  <a:pt x="13253" y="4276"/>
                  <a:pt x="13255" y="4285"/>
                </a:cubicBezTo>
                <a:cubicBezTo>
                  <a:pt x="13279" y="4302"/>
                  <a:pt x="13295" y="4302"/>
                  <a:pt x="13318" y="4285"/>
                </a:cubicBezTo>
                <a:cubicBezTo>
                  <a:pt x="13328" y="4276"/>
                  <a:pt x="13337" y="4259"/>
                  <a:pt x="13346" y="4242"/>
                </a:cubicBezTo>
                <a:cubicBezTo>
                  <a:pt x="13353" y="4225"/>
                  <a:pt x="13363" y="4199"/>
                  <a:pt x="13367" y="4182"/>
                </a:cubicBezTo>
                <a:cubicBezTo>
                  <a:pt x="13374" y="4156"/>
                  <a:pt x="13379" y="4130"/>
                  <a:pt x="13384" y="4104"/>
                </a:cubicBezTo>
                <a:cubicBezTo>
                  <a:pt x="13388" y="4070"/>
                  <a:pt x="13393" y="4035"/>
                  <a:pt x="13395" y="4001"/>
                </a:cubicBezTo>
                <a:cubicBezTo>
                  <a:pt x="13398" y="3966"/>
                  <a:pt x="13398" y="3923"/>
                  <a:pt x="13400" y="3898"/>
                </a:cubicBezTo>
                <a:cubicBezTo>
                  <a:pt x="13400" y="3863"/>
                  <a:pt x="13397" y="3829"/>
                  <a:pt x="13395" y="3794"/>
                </a:cubicBezTo>
                <a:cubicBezTo>
                  <a:pt x="13395" y="3777"/>
                  <a:pt x="13393" y="3760"/>
                  <a:pt x="13391" y="3743"/>
                </a:cubicBezTo>
                <a:cubicBezTo>
                  <a:pt x="13402" y="3657"/>
                  <a:pt x="13404" y="3571"/>
                  <a:pt x="13398" y="3476"/>
                </a:cubicBezTo>
                <a:cubicBezTo>
                  <a:pt x="13386" y="3330"/>
                  <a:pt x="13360" y="3201"/>
                  <a:pt x="13323" y="3123"/>
                </a:cubicBezTo>
                <a:cubicBezTo>
                  <a:pt x="13314" y="3097"/>
                  <a:pt x="13300" y="3089"/>
                  <a:pt x="13290" y="3071"/>
                </a:cubicBezTo>
                <a:cubicBezTo>
                  <a:pt x="13286" y="3063"/>
                  <a:pt x="13281" y="3063"/>
                  <a:pt x="13276" y="3054"/>
                </a:cubicBezTo>
                <a:cubicBezTo>
                  <a:pt x="13260" y="3037"/>
                  <a:pt x="13241" y="3028"/>
                  <a:pt x="13225" y="3028"/>
                </a:cubicBezTo>
                <a:cubicBezTo>
                  <a:pt x="13213" y="3028"/>
                  <a:pt x="13199" y="3037"/>
                  <a:pt x="13188" y="3046"/>
                </a:cubicBezTo>
                <a:cubicBezTo>
                  <a:pt x="13183" y="3046"/>
                  <a:pt x="13179" y="3054"/>
                  <a:pt x="13176" y="3054"/>
                </a:cubicBezTo>
                <a:cubicBezTo>
                  <a:pt x="13148" y="3089"/>
                  <a:pt x="13134" y="3123"/>
                  <a:pt x="13111" y="3192"/>
                </a:cubicBezTo>
                <a:cubicBezTo>
                  <a:pt x="13109" y="3201"/>
                  <a:pt x="13106" y="3209"/>
                  <a:pt x="13102" y="3226"/>
                </a:cubicBezTo>
                <a:cubicBezTo>
                  <a:pt x="13095" y="3261"/>
                  <a:pt x="13085" y="3304"/>
                  <a:pt x="13078" y="3347"/>
                </a:cubicBezTo>
                <a:cubicBezTo>
                  <a:pt x="13069" y="3424"/>
                  <a:pt x="13062" y="3493"/>
                  <a:pt x="13062" y="3579"/>
                </a:cubicBezTo>
                <a:cubicBezTo>
                  <a:pt x="13064" y="3691"/>
                  <a:pt x="13074" y="3794"/>
                  <a:pt x="13095" y="3872"/>
                </a:cubicBezTo>
                <a:cubicBezTo>
                  <a:pt x="13111" y="3906"/>
                  <a:pt x="13130" y="3949"/>
                  <a:pt x="13148" y="3966"/>
                </a:cubicBezTo>
                <a:close/>
                <a:moveTo>
                  <a:pt x="12298" y="3682"/>
                </a:moveTo>
                <a:cubicBezTo>
                  <a:pt x="12298" y="3751"/>
                  <a:pt x="12303" y="3811"/>
                  <a:pt x="12312" y="3872"/>
                </a:cubicBezTo>
                <a:cubicBezTo>
                  <a:pt x="12314" y="3880"/>
                  <a:pt x="12317" y="3898"/>
                  <a:pt x="12319" y="3906"/>
                </a:cubicBezTo>
                <a:cubicBezTo>
                  <a:pt x="12321" y="3941"/>
                  <a:pt x="12324" y="3975"/>
                  <a:pt x="12328" y="4001"/>
                </a:cubicBezTo>
                <a:cubicBezTo>
                  <a:pt x="12342" y="4078"/>
                  <a:pt x="12363" y="4156"/>
                  <a:pt x="12389" y="4173"/>
                </a:cubicBezTo>
                <a:cubicBezTo>
                  <a:pt x="12428" y="4199"/>
                  <a:pt x="12468" y="4207"/>
                  <a:pt x="12505" y="4164"/>
                </a:cubicBezTo>
                <a:cubicBezTo>
                  <a:pt x="12536" y="4130"/>
                  <a:pt x="12564" y="4078"/>
                  <a:pt x="12587" y="4009"/>
                </a:cubicBezTo>
                <a:cubicBezTo>
                  <a:pt x="12598" y="3992"/>
                  <a:pt x="12608" y="3966"/>
                  <a:pt x="12617" y="3932"/>
                </a:cubicBezTo>
                <a:cubicBezTo>
                  <a:pt x="12622" y="3906"/>
                  <a:pt x="12629" y="3880"/>
                  <a:pt x="12633" y="3855"/>
                </a:cubicBezTo>
                <a:cubicBezTo>
                  <a:pt x="12643" y="3794"/>
                  <a:pt x="12647" y="3734"/>
                  <a:pt x="12647" y="3665"/>
                </a:cubicBezTo>
                <a:cubicBezTo>
                  <a:pt x="12647" y="3648"/>
                  <a:pt x="12647" y="3631"/>
                  <a:pt x="12647" y="3622"/>
                </a:cubicBezTo>
                <a:cubicBezTo>
                  <a:pt x="12645" y="3571"/>
                  <a:pt x="12645" y="3527"/>
                  <a:pt x="12640" y="3476"/>
                </a:cubicBezTo>
                <a:cubicBezTo>
                  <a:pt x="12638" y="3433"/>
                  <a:pt x="12631" y="3390"/>
                  <a:pt x="12626" y="3355"/>
                </a:cubicBezTo>
                <a:cubicBezTo>
                  <a:pt x="12624" y="3338"/>
                  <a:pt x="12622" y="3330"/>
                  <a:pt x="12619" y="3312"/>
                </a:cubicBezTo>
                <a:cubicBezTo>
                  <a:pt x="12610" y="3261"/>
                  <a:pt x="12601" y="3209"/>
                  <a:pt x="12587" y="3166"/>
                </a:cubicBezTo>
                <a:cubicBezTo>
                  <a:pt x="12577" y="3140"/>
                  <a:pt x="12568" y="3106"/>
                  <a:pt x="12559" y="3089"/>
                </a:cubicBezTo>
                <a:cubicBezTo>
                  <a:pt x="12547" y="3063"/>
                  <a:pt x="12536" y="3046"/>
                  <a:pt x="12524" y="3028"/>
                </a:cubicBezTo>
                <a:cubicBezTo>
                  <a:pt x="12519" y="3020"/>
                  <a:pt x="12517" y="3020"/>
                  <a:pt x="12512" y="3011"/>
                </a:cubicBezTo>
                <a:cubicBezTo>
                  <a:pt x="12501" y="3003"/>
                  <a:pt x="12487" y="2994"/>
                  <a:pt x="12475" y="2994"/>
                </a:cubicBezTo>
                <a:cubicBezTo>
                  <a:pt x="12466" y="2994"/>
                  <a:pt x="12459" y="3003"/>
                  <a:pt x="12449" y="3003"/>
                </a:cubicBezTo>
                <a:cubicBezTo>
                  <a:pt x="12440" y="3003"/>
                  <a:pt x="12433" y="3011"/>
                  <a:pt x="12424" y="3020"/>
                </a:cubicBezTo>
                <a:cubicBezTo>
                  <a:pt x="12407" y="3037"/>
                  <a:pt x="12391" y="3063"/>
                  <a:pt x="12377" y="3097"/>
                </a:cubicBezTo>
                <a:cubicBezTo>
                  <a:pt x="12368" y="3123"/>
                  <a:pt x="12359" y="3149"/>
                  <a:pt x="12349" y="3183"/>
                </a:cubicBezTo>
                <a:cubicBezTo>
                  <a:pt x="12340" y="3218"/>
                  <a:pt x="12333" y="3252"/>
                  <a:pt x="12326" y="3287"/>
                </a:cubicBezTo>
                <a:cubicBezTo>
                  <a:pt x="12324" y="3304"/>
                  <a:pt x="12319" y="3321"/>
                  <a:pt x="12317" y="3338"/>
                </a:cubicBezTo>
                <a:cubicBezTo>
                  <a:pt x="12312" y="3381"/>
                  <a:pt x="12305" y="3424"/>
                  <a:pt x="12303" y="3467"/>
                </a:cubicBezTo>
                <a:cubicBezTo>
                  <a:pt x="12298" y="3510"/>
                  <a:pt x="12298" y="3562"/>
                  <a:pt x="12296" y="3614"/>
                </a:cubicBezTo>
                <a:cubicBezTo>
                  <a:pt x="12298" y="3639"/>
                  <a:pt x="12298" y="3665"/>
                  <a:pt x="12298" y="3682"/>
                </a:cubicBezTo>
                <a:close/>
                <a:moveTo>
                  <a:pt x="12736" y="5997"/>
                </a:moveTo>
                <a:cubicBezTo>
                  <a:pt x="12713" y="5928"/>
                  <a:pt x="12678" y="5885"/>
                  <a:pt x="12647" y="5928"/>
                </a:cubicBezTo>
                <a:cubicBezTo>
                  <a:pt x="12622" y="5963"/>
                  <a:pt x="12596" y="6006"/>
                  <a:pt x="12570" y="6040"/>
                </a:cubicBezTo>
                <a:cubicBezTo>
                  <a:pt x="12545" y="5980"/>
                  <a:pt x="12512" y="5946"/>
                  <a:pt x="12480" y="5954"/>
                </a:cubicBezTo>
                <a:cubicBezTo>
                  <a:pt x="12433" y="5963"/>
                  <a:pt x="12396" y="6032"/>
                  <a:pt x="12361" y="6135"/>
                </a:cubicBezTo>
                <a:cubicBezTo>
                  <a:pt x="12333" y="6221"/>
                  <a:pt x="12314" y="6342"/>
                  <a:pt x="12303" y="6462"/>
                </a:cubicBezTo>
                <a:cubicBezTo>
                  <a:pt x="12289" y="6626"/>
                  <a:pt x="12296" y="6789"/>
                  <a:pt x="12314" y="6944"/>
                </a:cubicBezTo>
                <a:cubicBezTo>
                  <a:pt x="12340" y="7159"/>
                  <a:pt x="12403" y="7314"/>
                  <a:pt x="12466" y="7348"/>
                </a:cubicBezTo>
                <a:cubicBezTo>
                  <a:pt x="12503" y="7374"/>
                  <a:pt x="12540" y="7374"/>
                  <a:pt x="12577" y="7331"/>
                </a:cubicBezTo>
                <a:cubicBezTo>
                  <a:pt x="12615" y="7288"/>
                  <a:pt x="12650" y="7211"/>
                  <a:pt x="12678" y="7107"/>
                </a:cubicBezTo>
                <a:cubicBezTo>
                  <a:pt x="12738" y="6892"/>
                  <a:pt x="12764" y="6582"/>
                  <a:pt x="12771" y="6281"/>
                </a:cubicBezTo>
                <a:cubicBezTo>
                  <a:pt x="12778" y="6178"/>
                  <a:pt x="12759" y="6066"/>
                  <a:pt x="12736" y="5997"/>
                </a:cubicBezTo>
                <a:close/>
                <a:moveTo>
                  <a:pt x="13484" y="6273"/>
                </a:moveTo>
                <a:cubicBezTo>
                  <a:pt x="13479" y="6230"/>
                  <a:pt x="13474" y="6187"/>
                  <a:pt x="13470" y="6152"/>
                </a:cubicBezTo>
                <a:cubicBezTo>
                  <a:pt x="13463" y="6118"/>
                  <a:pt x="13456" y="6083"/>
                  <a:pt x="13449" y="6049"/>
                </a:cubicBezTo>
                <a:cubicBezTo>
                  <a:pt x="13446" y="6040"/>
                  <a:pt x="13446" y="6040"/>
                  <a:pt x="13444" y="6032"/>
                </a:cubicBezTo>
                <a:cubicBezTo>
                  <a:pt x="13437" y="6006"/>
                  <a:pt x="13428" y="5980"/>
                  <a:pt x="13421" y="5963"/>
                </a:cubicBezTo>
                <a:cubicBezTo>
                  <a:pt x="13418" y="5963"/>
                  <a:pt x="13418" y="5954"/>
                  <a:pt x="13416" y="5954"/>
                </a:cubicBezTo>
                <a:cubicBezTo>
                  <a:pt x="13407" y="5937"/>
                  <a:pt x="13398" y="5920"/>
                  <a:pt x="13388" y="5911"/>
                </a:cubicBezTo>
                <a:cubicBezTo>
                  <a:pt x="13386" y="5911"/>
                  <a:pt x="13384" y="5911"/>
                  <a:pt x="13384" y="5903"/>
                </a:cubicBezTo>
                <a:cubicBezTo>
                  <a:pt x="13374" y="5894"/>
                  <a:pt x="13363" y="5885"/>
                  <a:pt x="13351" y="5885"/>
                </a:cubicBezTo>
                <a:cubicBezTo>
                  <a:pt x="13342" y="5894"/>
                  <a:pt x="13332" y="5894"/>
                  <a:pt x="13325" y="5903"/>
                </a:cubicBezTo>
                <a:cubicBezTo>
                  <a:pt x="13311" y="5911"/>
                  <a:pt x="13300" y="5937"/>
                  <a:pt x="13290" y="5971"/>
                </a:cubicBezTo>
                <a:cubicBezTo>
                  <a:pt x="13283" y="5989"/>
                  <a:pt x="13276" y="6015"/>
                  <a:pt x="13272" y="6040"/>
                </a:cubicBezTo>
                <a:cubicBezTo>
                  <a:pt x="13262" y="6075"/>
                  <a:pt x="13258" y="6118"/>
                  <a:pt x="13253" y="6169"/>
                </a:cubicBezTo>
                <a:cubicBezTo>
                  <a:pt x="13251" y="6195"/>
                  <a:pt x="13251" y="6212"/>
                  <a:pt x="13248" y="6238"/>
                </a:cubicBezTo>
                <a:cubicBezTo>
                  <a:pt x="13230" y="6290"/>
                  <a:pt x="13213" y="6359"/>
                  <a:pt x="13199" y="6428"/>
                </a:cubicBezTo>
                <a:cubicBezTo>
                  <a:pt x="13195" y="6453"/>
                  <a:pt x="13190" y="6479"/>
                  <a:pt x="13188" y="6505"/>
                </a:cubicBezTo>
                <a:cubicBezTo>
                  <a:pt x="13181" y="6557"/>
                  <a:pt x="13174" y="6617"/>
                  <a:pt x="13172" y="6669"/>
                </a:cubicBezTo>
                <a:cubicBezTo>
                  <a:pt x="13167" y="6737"/>
                  <a:pt x="13167" y="6798"/>
                  <a:pt x="13172" y="6866"/>
                </a:cubicBezTo>
                <a:cubicBezTo>
                  <a:pt x="13176" y="6927"/>
                  <a:pt x="13186" y="6987"/>
                  <a:pt x="13197" y="7030"/>
                </a:cubicBezTo>
                <a:cubicBezTo>
                  <a:pt x="13209" y="7073"/>
                  <a:pt x="13225" y="7107"/>
                  <a:pt x="13241" y="7125"/>
                </a:cubicBezTo>
                <a:cubicBezTo>
                  <a:pt x="13260" y="7142"/>
                  <a:pt x="13276" y="7142"/>
                  <a:pt x="13295" y="7125"/>
                </a:cubicBezTo>
                <a:cubicBezTo>
                  <a:pt x="13349" y="7099"/>
                  <a:pt x="13404" y="7039"/>
                  <a:pt x="13444" y="6884"/>
                </a:cubicBezTo>
                <a:cubicBezTo>
                  <a:pt x="13451" y="6849"/>
                  <a:pt x="13460" y="6815"/>
                  <a:pt x="13465" y="6780"/>
                </a:cubicBezTo>
                <a:cubicBezTo>
                  <a:pt x="13472" y="6746"/>
                  <a:pt x="13474" y="6703"/>
                  <a:pt x="13479" y="6660"/>
                </a:cubicBezTo>
                <a:cubicBezTo>
                  <a:pt x="13486" y="6608"/>
                  <a:pt x="13486" y="6548"/>
                  <a:pt x="13488" y="6488"/>
                </a:cubicBezTo>
                <a:cubicBezTo>
                  <a:pt x="13491" y="6428"/>
                  <a:pt x="13486" y="6367"/>
                  <a:pt x="13484" y="6316"/>
                </a:cubicBezTo>
                <a:cubicBezTo>
                  <a:pt x="13486" y="6290"/>
                  <a:pt x="13484" y="6281"/>
                  <a:pt x="13484" y="6273"/>
                </a:cubicBezTo>
                <a:close/>
                <a:moveTo>
                  <a:pt x="14159" y="6032"/>
                </a:moveTo>
                <a:cubicBezTo>
                  <a:pt x="14134" y="5963"/>
                  <a:pt x="14103" y="5911"/>
                  <a:pt x="14073" y="5868"/>
                </a:cubicBezTo>
                <a:cubicBezTo>
                  <a:pt x="14050" y="5834"/>
                  <a:pt x="14015" y="5860"/>
                  <a:pt x="13996" y="5903"/>
                </a:cubicBezTo>
                <a:cubicBezTo>
                  <a:pt x="13978" y="5946"/>
                  <a:pt x="13959" y="6015"/>
                  <a:pt x="13952" y="6101"/>
                </a:cubicBezTo>
                <a:cubicBezTo>
                  <a:pt x="13945" y="6101"/>
                  <a:pt x="13938" y="6109"/>
                  <a:pt x="13929" y="6109"/>
                </a:cubicBezTo>
                <a:cubicBezTo>
                  <a:pt x="13912" y="6126"/>
                  <a:pt x="13896" y="6161"/>
                  <a:pt x="13884" y="6204"/>
                </a:cubicBezTo>
                <a:cubicBezTo>
                  <a:pt x="13861" y="6273"/>
                  <a:pt x="13842" y="6402"/>
                  <a:pt x="13838" y="6514"/>
                </a:cubicBezTo>
                <a:cubicBezTo>
                  <a:pt x="13833" y="6617"/>
                  <a:pt x="13833" y="6677"/>
                  <a:pt x="13838" y="6789"/>
                </a:cubicBezTo>
                <a:cubicBezTo>
                  <a:pt x="13840" y="6849"/>
                  <a:pt x="13847" y="6910"/>
                  <a:pt x="13854" y="6961"/>
                </a:cubicBezTo>
                <a:cubicBezTo>
                  <a:pt x="13868" y="7073"/>
                  <a:pt x="13896" y="7168"/>
                  <a:pt x="13924" y="7237"/>
                </a:cubicBezTo>
                <a:cubicBezTo>
                  <a:pt x="13957" y="7305"/>
                  <a:pt x="13989" y="7340"/>
                  <a:pt x="14026" y="7348"/>
                </a:cubicBezTo>
                <a:cubicBezTo>
                  <a:pt x="14054" y="7357"/>
                  <a:pt x="14085" y="7348"/>
                  <a:pt x="14113" y="7323"/>
                </a:cubicBezTo>
                <a:cubicBezTo>
                  <a:pt x="14148" y="7297"/>
                  <a:pt x="14180" y="7228"/>
                  <a:pt x="14206" y="7142"/>
                </a:cubicBezTo>
                <a:cubicBezTo>
                  <a:pt x="14218" y="7099"/>
                  <a:pt x="14229" y="7047"/>
                  <a:pt x="14236" y="6996"/>
                </a:cubicBezTo>
                <a:cubicBezTo>
                  <a:pt x="14250" y="6901"/>
                  <a:pt x="14252" y="6832"/>
                  <a:pt x="14257" y="6720"/>
                </a:cubicBezTo>
                <a:cubicBezTo>
                  <a:pt x="14262" y="6591"/>
                  <a:pt x="14250" y="6453"/>
                  <a:pt x="14236" y="6342"/>
                </a:cubicBezTo>
                <a:cubicBezTo>
                  <a:pt x="14218" y="6212"/>
                  <a:pt x="14190" y="6109"/>
                  <a:pt x="14159" y="6032"/>
                </a:cubicBezTo>
                <a:close/>
                <a:moveTo>
                  <a:pt x="14777" y="6109"/>
                </a:moveTo>
                <a:cubicBezTo>
                  <a:pt x="14763" y="6101"/>
                  <a:pt x="14749" y="6092"/>
                  <a:pt x="14735" y="6092"/>
                </a:cubicBezTo>
                <a:cubicBezTo>
                  <a:pt x="14721" y="6092"/>
                  <a:pt x="14704" y="6101"/>
                  <a:pt x="14690" y="6109"/>
                </a:cubicBezTo>
                <a:cubicBezTo>
                  <a:pt x="14686" y="6109"/>
                  <a:pt x="14679" y="6118"/>
                  <a:pt x="14674" y="6126"/>
                </a:cubicBezTo>
                <a:cubicBezTo>
                  <a:pt x="14662" y="6144"/>
                  <a:pt x="14646" y="6161"/>
                  <a:pt x="14637" y="6195"/>
                </a:cubicBezTo>
                <a:cubicBezTo>
                  <a:pt x="14616" y="6255"/>
                  <a:pt x="14595" y="6316"/>
                  <a:pt x="14581" y="6410"/>
                </a:cubicBezTo>
                <a:cubicBezTo>
                  <a:pt x="14569" y="6505"/>
                  <a:pt x="14567" y="6539"/>
                  <a:pt x="14565" y="6643"/>
                </a:cubicBezTo>
                <a:cubicBezTo>
                  <a:pt x="14562" y="6694"/>
                  <a:pt x="14567" y="6746"/>
                  <a:pt x="14569" y="6798"/>
                </a:cubicBezTo>
                <a:cubicBezTo>
                  <a:pt x="14572" y="6849"/>
                  <a:pt x="14579" y="6892"/>
                  <a:pt x="14583" y="6935"/>
                </a:cubicBezTo>
                <a:cubicBezTo>
                  <a:pt x="14588" y="6978"/>
                  <a:pt x="14597" y="7021"/>
                  <a:pt x="14607" y="7056"/>
                </a:cubicBezTo>
                <a:cubicBezTo>
                  <a:pt x="14623" y="7125"/>
                  <a:pt x="14649" y="7185"/>
                  <a:pt x="14672" y="7202"/>
                </a:cubicBezTo>
                <a:cubicBezTo>
                  <a:pt x="14683" y="7219"/>
                  <a:pt x="14697" y="7228"/>
                  <a:pt x="14711" y="7219"/>
                </a:cubicBezTo>
                <a:cubicBezTo>
                  <a:pt x="14737" y="7211"/>
                  <a:pt x="14751" y="7202"/>
                  <a:pt x="14774" y="7159"/>
                </a:cubicBezTo>
                <a:cubicBezTo>
                  <a:pt x="14795" y="7116"/>
                  <a:pt x="14816" y="7039"/>
                  <a:pt x="14826" y="6961"/>
                </a:cubicBezTo>
                <a:cubicBezTo>
                  <a:pt x="14837" y="6875"/>
                  <a:pt x="14847" y="6772"/>
                  <a:pt x="14844" y="6677"/>
                </a:cubicBezTo>
                <a:cubicBezTo>
                  <a:pt x="14844" y="6651"/>
                  <a:pt x="14842" y="6625"/>
                  <a:pt x="14842" y="6600"/>
                </a:cubicBezTo>
                <a:cubicBezTo>
                  <a:pt x="14844" y="6591"/>
                  <a:pt x="14844" y="6574"/>
                  <a:pt x="14847" y="6565"/>
                </a:cubicBezTo>
                <a:cubicBezTo>
                  <a:pt x="14849" y="6531"/>
                  <a:pt x="14849" y="6496"/>
                  <a:pt x="14851" y="6471"/>
                </a:cubicBezTo>
                <a:cubicBezTo>
                  <a:pt x="14851" y="6402"/>
                  <a:pt x="14847" y="6342"/>
                  <a:pt x="14837" y="6281"/>
                </a:cubicBezTo>
                <a:cubicBezTo>
                  <a:pt x="14821" y="6204"/>
                  <a:pt x="14802" y="6135"/>
                  <a:pt x="14777" y="6109"/>
                </a:cubicBezTo>
                <a:close/>
                <a:moveTo>
                  <a:pt x="15492" y="6496"/>
                </a:moveTo>
                <a:cubicBezTo>
                  <a:pt x="15487" y="6453"/>
                  <a:pt x="15482" y="6402"/>
                  <a:pt x="15475" y="6359"/>
                </a:cubicBezTo>
                <a:cubicBezTo>
                  <a:pt x="15466" y="6298"/>
                  <a:pt x="15455" y="6238"/>
                  <a:pt x="15443" y="6187"/>
                </a:cubicBezTo>
                <a:cubicBezTo>
                  <a:pt x="15436" y="6152"/>
                  <a:pt x="15429" y="6126"/>
                  <a:pt x="15420" y="6092"/>
                </a:cubicBezTo>
                <a:cubicBezTo>
                  <a:pt x="15401" y="6023"/>
                  <a:pt x="15373" y="5980"/>
                  <a:pt x="15347" y="5980"/>
                </a:cubicBezTo>
                <a:cubicBezTo>
                  <a:pt x="15338" y="5980"/>
                  <a:pt x="15329" y="5989"/>
                  <a:pt x="15319" y="5997"/>
                </a:cubicBezTo>
                <a:cubicBezTo>
                  <a:pt x="15317" y="5997"/>
                  <a:pt x="15315" y="5997"/>
                  <a:pt x="15312" y="5997"/>
                </a:cubicBezTo>
                <a:cubicBezTo>
                  <a:pt x="15294" y="5997"/>
                  <a:pt x="15277" y="6014"/>
                  <a:pt x="15261" y="6049"/>
                </a:cubicBezTo>
                <a:cubicBezTo>
                  <a:pt x="15247" y="6075"/>
                  <a:pt x="15236" y="6109"/>
                  <a:pt x="15224" y="6144"/>
                </a:cubicBezTo>
                <a:cubicBezTo>
                  <a:pt x="15219" y="6161"/>
                  <a:pt x="15215" y="6178"/>
                  <a:pt x="15210" y="6195"/>
                </a:cubicBezTo>
                <a:cubicBezTo>
                  <a:pt x="15201" y="6238"/>
                  <a:pt x="15191" y="6281"/>
                  <a:pt x="15184" y="6333"/>
                </a:cubicBezTo>
                <a:cubicBezTo>
                  <a:pt x="15177" y="6385"/>
                  <a:pt x="15170" y="6436"/>
                  <a:pt x="15168" y="6488"/>
                </a:cubicBezTo>
                <a:cubicBezTo>
                  <a:pt x="15166" y="6514"/>
                  <a:pt x="15166" y="6539"/>
                  <a:pt x="15166" y="6574"/>
                </a:cubicBezTo>
                <a:cubicBezTo>
                  <a:pt x="15166" y="6600"/>
                  <a:pt x="15163" y="6634"/>
                  <a:pt x="15163" y="6660"/>
                </a:cubicBezTo>
                <a:cubicBezTo>
                  <a:pt x="15163" y="6669"/>
                  <a:pt x="15163" y="6686"/>
                  <a:pt x="15163" y="6694"/>
                </a:cubicBezTo>
                <a:cubicBezTo>
                  <a:pt x="15166" y="6737"/>
                  <a:pt x="15166" y="6780"/>
                  <a:pt x="15168" y="6823"/>
                </a:cubicBezTo>
                <a:cubicBezTo>
                  <a:pt x="15168" y="6832"/>
                  <a:pt x="15170" y="6849"/>
                  <a:pt x="15170" y="6858"/>
                </a:cubicBezTo>
                <a:cubicBezTo>
                  <a:pt x="15175" y="6901"/>
                  <a:pt x="15180" y="6944"/>
                  <a:pt x="15184" y="6978"/>
                </a:cubicBezTo>
                <a:cubicBezTo>
                  <a:pt x="15189" y="7013"/>
                  <a:pt x="15198" y="7047"/>
                  <a:pt x="15205" y="7082"/>
                </a:cubicBezTo>
                <a:cubicBezTo>
                  <a:pt x="15208" y="7090"/>
                  <a:pt x="15210" y="7099"/>
                  <a:pt x="15212" y="7107"/>
                </a:cubicBezTo>
                <a:cubicBezTo>
                  <a:pt x="15233" y="7176"/>
                  <a:pt x="15259" y="7236"/>
                  <a:pt x="15287" y="7262"/>
                </a:cubicBezTo>
                <a:cubicBezTo>
                  <a:pt x="15317" y="7288"/>
                  <a:pt x="15345" y="7288"/>
                  <a:pt x="15375" y="7262"/>
                </a:cubicBezTo>
                <a:cubicBezTo>
                  <a:pt x="15389" y="7254"/>
                  <a:pt x="15403" y="7228"/>
                  <a:pt x="15415" y="7202"/>
                </a:cubicBezTo>
                <a:cubicBezTo>
                  <a:pt x="15427" y="7176"/>
                  <a:pt x="15438" y="7142"/>
                  <a:pt x="15450" y="7107"/>
                </a:cubicBezTo>
                <a:cubicBezTo>
                  <a:pt x="15462" y="7073"/>
                  <a:pt x="15468" y="7030"/>
                  <a:pt x="15475" y="6987"/>
                </a:cubicBezTo>
                <a:cubicBezTo>
                  <a:pt x="15478" y="6978"/>
                  <a:pt x="15478" y="6970"/>
                  <a:pt x="15480" y="6961"/>
                </a:cubicBezTo>
                <a:cubicBezTo>
                  <a:pt x="15485" y="6918"/>
                  <a:pt x="15489" y="6884"/>
                  <a:pt x="15494" y="6841"/>
                </a:cubicBezTo>
                <a:cubicBezTo>
                  <a:pt x="15501" y="6737"/>
                  <a:pt x="15499" y="6651"/>
                  <a:pt x="15494" y="6548"/>
                </a:cubicBezTo>
                <a:cubicBezTo>
                  <a:pt x="15496" y="6531"/>
                  <a:pt x="15494" y="6514"/>
                  <a:pt x="15492" y="6496"/>
                </a:cubicBezTo>
                <a:close/>
                <a:moveTo>
                  <a:pt x="16128" y="6161"/>
                </a:moveTo>
                <a:cubicBezTo>
                  <a:pt x="16132" y="6092"/>
                  <a:pt x="16135" y="6023"/>
                  <a:pt x="16130" y="5954"/>
                </a:cubicBezTo>
                <a:cubicBezTo>
                  <a:pt x="16123" y="5868"/>
                  <a:pt x="16104" y="5774"/>
                  <a:pt x="16084" y="5731"/>
                </a:cubicBezTo>
                <a:cubicBezTo>
                  <a:pt x="16060" y="5688"/>
                  <a:pt x="16032" y="5662"/>
                  <a:pt x="16007" y="5696"/>
                </a:cubicBezTo>
                <a:cubicBezTo>
                  <a:pt x="15983" y="5722"/>
                  <a:pt x="15958" y="5782"/>
                  <a:pt x="15946" y="5868"/>
                </a:cubicBezTo>
                <a:cubicBezTo>
                  <a:pt x="15923" y="6032"/>
                  <a:pt x="15899" y="6204"/>
                  <a:pt x="15876" y="6367"/>
                </a:cubicBezTo>
                <a:cubicBezTo>
                  <a:pt x="15862" y="6471"/>
                  <a:pt x="15846" y="6574"/>
                  <a:pt x="15834" y="6686"/>
                </a:cubicBezTo>
                <a:cubicBezTo>
                  <a:pt x="15816" y="6884"/>
                  <a:pt x="15837" y="7125"/>
                  <a:pt x="15888" y="7228"/>
                </a:cubicBezTo>
                <a:cubicBezTo>
                  <a:pt x="15927" y="7305"/>
                  <a:pt x="15967" y="7297"/>
                  <a:pt x="16009" y="7262"/>
                </a:cubicBezTo>
                <a:cubicBezTo>
                  <a:pt x="16032" y="7245"/>
                  <a:pt x="16058" y="7202"/>
                  <a:pt x="16079" y="7159"/>
                </a:cubicBezTo>
                <a:cubicBezTo>
                  <a:pt x="16132" y="7030"/>
                  <a:pt x="16172" y="6815"/>
                  <a:pt x="16170" y="6574"/>
                </a:cubicBezTo>
                <a:cubicBezTo>
                  <a:pt x="16167" y="6453"/>
                  <a:pt x="16160" y="6333"/>
                  <a:pt x="16142" y="6230"/>
                </a:cubicBezTo>
                <a:cubicBezTo>
                  <a:pt x="16137" y="6204"/>
                  <a:pt x="16132" y="6178"/>
                  <a:pt x="16128" y="6161"/>
                </a:cubicBezTo>
                <a:close/>
                <a:moveTo>
                  <a:pt x="16752" y="6488"/>
                </a:moveTo>
                <a:cubicBezTo>
                  <a:pt x="16743" y="6436"/>
                  <a:pt x="16733" y="6385"/>
                  <a:pt x="16724" y="6342"/>
                </a:cubicBezTo>
                <a:cubicBezTo>
                  <a:pt x="16719" y="6316"/>
                  <a:pt x="16715" y="6299"/>
                  <a:pt x="16708" y="6281"/>
                </a:cubicBezTo>
                <a:cubicBezTo>
                  <a:pt x="16706" y="6273"/>
                  <a:pt x="16701" y="6264"/>
                  <a:pt x="16699" y="6255"/>
                </a:cubicBezTo>
                <a:cubicBezTo>
                  <a:pt x="16699" y="6212"/>
                  <a:pt x="16694" y="6169"/>
                  <a:pt x="16687" y="6126"/>
                </a:cubicBezTo>
                <a:cubicBezTo>
                  <a:pt x="16682" y="6101"/>
                  <a:pt x="16675" y="6075"/>
                  <a:pt x="16671" y="6049"/>
                </a:cubicBezTo>
                <a:cubicBezTo>
                  <a:pt x="16659" y="6006"/>
                  <a:pt x="16643" y="5972"/>
                  <a:pt x="16626" y="5954"/>
                </a:cubicBezTo>
                <a:cubicBezTo>
                  <a:pt x="16617" y="5946"/>
                  <a:pt x="16608" y="5946"/>
                  <a:pt x="16601" y="5937"/>
                </a:cubicBezTo>
                <a:cubicBezTo>
                  <a:pt x="16582" y="5937"/>
                  <a:pt x="16566" y="5954"/>
                  <a:pt x="16549" y="5989"/>
                </a:cubicBezTo>
                <a:cubicBezTo>
                  <a:pt x="16547" y="5997"/>
                  <a:pt x="16542" y="5997"/>
                  <a:pt x="16540" y="6006"/>
                </a:cubicBezTo>
                <a:cubicBezTo>
                  <a:pt x="16531" y="6032"/>
                  <a:pt x="16521" y="6058"/>
                  <a:pt x="16512" y="6092"/>
                </a:cubicBezTo>
                <a:cubicBezTo>
                  <a:pt x="16505" y="6126"/>
                  <a:pt x="16498" y="6161"/>
                  <a:pt x="16491" y="6195"/>
                </a:cubicBezTo>
                <a:cubicBezTo>
                  <a:pt x="16489" y="6204"/>
                  <a:pt x="16487" y="6221"/>
                  <a:pt x="16484" y="6230"/>
                </a:cubicBezTo>
                <a:cubicBezTo>
                  <a:pt x="16477" y="6281"/>
                  <a:pt x="16470" y="6333"/>
                  <a:pt x="16468" y="6393"/>
                </a:cubicBezTo>
                <a:cubicBezTo>
                  <a:pt x="16466" y="6428"/>
                  <a:pt x="16463" y="6479"/>
                  <a:pt x="16463" y="6522"/>
                </a:cubicBezTo>
                <a:cubicBezTo>
                  <a:pt x="16463" y="6531"/>
                  <a:pt x="16463" y="6539"/>
                  <a:pt x="16463" y="6539"/>
                </a:cubicBezTo>
                <a:cubicBezTo>
                  <a:pt x="16463" y="6574"/>
                  <a:pt x="16466" y="6617"/>
                  <a:pt x="16468" y="6651"/>
                </a:cubicBezTo>
                <a:cubicBezTo>
                  <a:pt x="16470" y="6703"/>
                  <a:pt x="16477" y="6763"/>
                  <a:pt x="16484" y="6815"/>
                </a:cubicBezTo>
                <a:cubicBezTo>
                  <a:pt x="16491" y="6849"/>
                  <a:pt x="16498" y="6884"/>
                  <a:pt x="16505" y="6918"/>
                </a:cubicBezTo>
                <a:cubicBezTo>
                  <a:pt x="16512" y="6952"/>
                  <a:pt x="16524" y="6978"/>
                  <a:pt x="16533" y="7004"/>
                </a:cubicBezTo>
                <a:cubicBezTo>
                  <a:pt x="16545" y="7039"/>
                  <a:pt x="16561" y="7056"/>
                  <a:pt x="16575" y="7073"/>
                </a:cubicBezTo>
                <a:cubicBezTo>
                  <a:pt x="16577" y="7073"/>
                  <a:pt x="16582" y="7082"/>
                  <a:pt x="16584" y="7082"/>
                </a:cubicBezTo>
                <a:cubicBezTo>
                  <a:pt x="16596" y="7090"/>
                  <a:pt x="16608" y="7099"/>
                  <a:pt x="16622" y="7099"/>
                </a:cubicBezTo>
                <a:cubicBezTo>
                  <a:pt x="16633" y="7099"/>
                  <a:pt x="16647" y="7090"/>
                  <a:pt x="16659" y="7082"/>
                </a:cubicBezTo>
                <a:cubicBezTo>
                  <a:pt x="16664" y="7082"/>
                  <a:pt x="16666" y="7073"/>
                  <a:pt x="16671" y="7073"/>
                </a:cubicBezTo>
                <a:cubicBezTo>
                  <a:pt x="16696" y="7039"/>
                  <a:pt x="16713" y="7004"/>
                  <a:pt x="16733" y="6935"/>
                </a:cubicBezTo>
                <a:cubicBezTo>
                  <a:pt x="16738" y="6909"/>
                  <a:pt x="16745" y="6884"/>
                  <a:pt x="16750" y="6858"/>
                </a:cubicBezTo>
                <a:cubicBezTo>
                  <a:pt x="16757" y="6815"/>
                  <a:pt x="16761" y="6772"/>
                  <a:pt x="16761" y="6720"/>
                </a:cubicBezTo>
                <a:cubicBezTo>
                  <a:pt x="16764" y="6686"/>
                  <a:pt x="16764" y="6651"/>
                  <a:pt x="16761" y="6625"/>
                </a:cubicBezTo>
                <a:cubicBezTo>
                  <a:pt x="16764" y="6582"/>
                  <a:pt x="16759" y="6531"/>
                  <a:pt x="16752" y="6488"/>
                </a:cubicBezTo>
                <a:close/>
                <a:moveTo>
                  <a:pt x="17339" y="6135"/>
                </a:moveTo>
                <a:cubicBezTo>
                  <a:pt x="17335" y="6126"/>
                  <a:pt x="17330" y="6118"/>
                  <a:pt x="17328" y="6109"/>
                </a:cubicBezTo>
                <a:cubicBezTo>
                  <a:pt x="17323" y="6083"/>
                  <a:pt x="17318" y="6058"/>
                  <a:pt x="17314" y="6040"/>
                </a:cubicBezTo>
                <a:cubicBezTo>
                  <a:pt x="17295" y="5980"/>
                  <a:pt x="17269" y="5920"/>
                  <a:pt x="17241" y="5928"/>
                </a:cubicBezTo>
                <a:cubicBezTo>
                  <a:pt x="17223" y="5937"/>
                  <a:pt x="17204" y="5946"/>
                  <a:pt x="17183" y="5954"/>
                </a:cubicBezTo>
                <a:cubicBezTo>
                  <a:pt x="17169" y="5954"/>
                  <a:pt x="17157" y="5963"/>
                  <a:pt x="17143" y="5989"/>
                </a:cubicBezTo>
                <a:cubicBezTo>
                  <a:pt x="17132" y="6006"/>
                  <a:pt x="17120" y="6032"/>
                  <a:pt x="17111" y="6066"/>
                </a:cubicBezTo>
                <a:cubicBezTo>
                  <a:pt x="17095" y="6126"/>
                  <a:pt x="17081" y="6238"/>
                  <a:pt x="17081" y="6333"/>
                </a:cubicBezTo>
                <a:cubicBezTo>
                  <a:pt x="17081" y="6333"/>
                  <a:pt x="17081" y="6342"/>
                  <a:pt x="17081" y="6342"/>
                </a:cubicBezTo>
                <a:cubicBezTo>
                  <a:pt x="17078" y="6367"/>
                  <a:pt x="17076" y="6393"/>
                  <a:pt x="17074" y="6419"/>
                </a:cubicBezTo>
                <a:cubicBezTo>
                  <a:pt x="17069" y="6471"/>
                  <a:pt x="17069" y="6522"/>
                  <a:pt x="17069" y="6565"/>
                </a:cubicBezTo>
                <a:cubicBezTo>
                  <a:pt x="17069" y="6617"/>
                  <a:pt x="17071" y="6669"/>
                  <a:pt x="17076" y="6720"/>
                </a:cubicBezTo>
                <a:cubicBezTo>
                  <a:pt x="17085" y="6815"/>
                  <a:pt x="17099" y="6909"/>
                  <a:pt x="17120" y="6978"/>
                </a:cubicBezTo>
                <a:cubicBezTo>
                  <a:pt x="17139" y="7039"/>
                  <a:pt x="17157" y="7082"/>
                  <a:pt x="17183" y="7125"/>
                </a:cubicBezTo>
                <a:cubicBezTo>
                  <a:pt x="17218" y="7176"/>
                  <a:pt x="17258" y="7211"/>
                  <a:pt x="17295" y="7211"/>
                </a:cubicBezTo>
                <a:cubicBezTo>
                  <a:pt x="17351" y="7211"/>
                  <a:pt x="17400" y="7142"/>
                  <a:pt x="17442" y="7004"/>
                </a:cubicBezTo>
                <a:cubicBezTo>
                  <a:pt x="17446" y="6978"/>
                  <a:pt x="17453" y="6952"/>
                  <a:pt x="17458" y="6927"/>
                </a:cubicBezTo>
                <a:cubicBezTo>
                  <a:pt x="17465" y="6884"/>
                  <a:pt x="17470" y="6841"/>
                  <a:pt x="17470" y="6789"/>
                </a:cubicBezTo>
                <a:cubicBezTo>
                  <a:pt x="17472" y="6712"/>
                  <a:pt x="17470" y="6617"/>
                  <a:pt x="17458" y="6548"/>
                </a:cubicBezTo>
                <a:cubicBezTo>
                  <a:pt x="17425" y="6376"/>
                  <a:pt x="17386" y="6238"/>
                  <a:pt x="17339" y="6135"/>
                </a:cubicBezTo>
                <a:close/>
                <a:moveTo>
                  <a:pt x="18122" y="6255"/>
                </a:moveTo>
                <a:cubicBezTo>
                  <a:pt x="18115" y="6204"/>
                  <a:pt x="18106" y="6161"/>
                  <a:pt x="18096" y="6126"/>
                </a:cubicBezTo>
                <a:cubicBezTo>
                  <a:pt x="18087" y="6083"/>
                  <a:pt x="18075" y="6058"/>
                  <a:pt x="18061" y="6023"/>
                </a:cubicBezTo>
                <a:cubicBezTo>
                  <a:pt x="18050" y="5997"/>
                  <a:pt x="18036" y="5971"/>
                  <a:pt x="18022" y="5963"/>
                </a:cubicBezTo>
                <a:cubicBezTo>
                  <a:pt x="18008" y="5946"/>
                  <a:pt x="17996" y="5946"/>
                  <a:pt x="17982" y="5954"/>
                </a:cubicBezTo>
                <a:cubicBezTo>
                  <a:pt x="17968" y="5954"/>
                  <a:pt x="17957" y="5971"/>
                  <a:pt x="17945" y="5997"/>
                </a:cubicBezTo>
                <a:cubicBezTo>
                  <a:pt x="17938" y="6014"/>
                  <a:pt x="17931" y="6032"/>
                  <a:pt x="17926" y="6049"/>
                </a:cubicBezTo>
                <a:cubicBezTo>
                  <a:pt x="17922" y="6058"/>
                  <a:pt x="17915" y="6066"/>
                  <a:pt x="17910" y="6075"/>
                </a:cubicBezTo>
                <a:cubicBezTo>
                  <a:pt x="17898" y="6101"/>
                  <a:pt x="17889" y="6126"/>
                  <a:pt x="17880" y="6161"/>
                </a:cubicBezTo>
                <a:cubicBezTo>
                  <a:pt x="17870" y="6195"/>
                  <a:pt x="17861" y="6238"/>
                  <a:pt x="17856" y="6281"/>
                </a:cubicBezTo>
                <a:cubicBezTo>
                  <a:pt x="17852" y="6324"/>
                  <a:pt x="17845" y="6367"/>
                  <a:pt x="17842" y="6419"/>
                </a:cubicBezTo>
                <a:cubicBezTo>
                  <a:pt x="17840" y="6471"/>
                  <a:pt x="17838" y="6522"/>
                  <a:pt x="17838" y="6574"/>
                </a:cubicBezTo>
                <a:cubicBezTo>
                  <a:pt x="17840" y="6669"/>
                  <a:pt x="17845" y="6772"/>
                  <a:pt x="17859" y="6849"/>
                </a:cubicBezTo>
                <a:cubicBezTo>
                  <a:pt x="17866" y="6892"/>
                  <a:pt x="17873" y="6927"/>
                  <a:pt x="17882" y="6961"/>
                </a:cubicBezTo>
                <a:cubicBezTo>
                  <a:pt x="17903" y="7030"/>
                  <a:pt x="17912" y="7047"/>
                  <a:pt x="17938" y="7082"/>
                </a:cubicBezTo>
                <a:cubicBezTo>
                  <a:pt x="17950" y="7099"/>
                  <a:pt x="17966" y="7099"/>
                  <a:pt x="17977" y="7107"/>
                </a:cubicBezTo>
                <a:cubicBezTo>
                  <a:pt x="17991" y="7116"/>
                  <a:pt x="18005" y="7099"/>
                  <a:pt x="18019" y="7090"/>
                </a:cubicBezTo>
                <a:cubicBezTo>
                  <a:pt x="18024" y="7090"/>
                  <a:pt x="18029" y="7082"/>
                  <a:pt x="18033" y="7073"/>
                </a:cubicBezTo>
                <a:cubicBezTo>
                  <a:pt x="18045" y="7056"/>
                  <a:pt x="18059" y="7039"/>
                  <a:pt x="18071" y="7004"/>
                </a:cubicBezTo>
                <a:cubicBezTo>
                  <a:pt x="18080" y="6978"/>
                  <a:pt x="18092" y="6944"/>
                  <a:pt x="18101" y="6909"/>
                </a:cubicBezTo>
                <a:cubicBezTo>
                  <a:pt x="18108" y="6884"/>
                  <a:pt x="18115" y="6849"/>
                  <a:pt x="18120" y="6815"/>
                </a:cubicBezTo>
                <a:cubicBezTo>
                  <a:pt x="18124" y="6780"/>
                  <a:pt x="18131" y="6729"/>
                  <a:pt x="18134" y="6703"/>
                </a:cubicBezTo>
                <a:cubicBezTo>
                  <a:pt x="18138" y="6660"/>
                  <a:pt x="18141" y="6600"/>
                  <a:pt x="18141" y="6548"/>
                </a:cubicBezTo>
                <a:cubicBezTo>
                  <a:pt x="18141" y="6496"/>
                  <a:pt x="18138" y="6445"/>
                  <a:pt x="18136" y="6393"/>
                </a:cubicBezTo>
                <a:cubicBezTo>
                  <a:pt x="18136" y="6359"/>
                  <a:pt x="18129" y="6307"/>
                  <a:pt x="18122" y="6255"/>
                </a:cubicBezTo>
                <a:close/>
                <a:moveTo>
                  <a:pt x="18690" y="6169"/>
                </a:moveTo>
                <a:cubicBezTo>
                  <a:pt x="18681" y="6135"/>
                  <a:pt x="18672" y="6109"/>
                  <a:pt x="18662" y="6083"/>
                </a:cubicBezTo>
                <a:cubicBezTo>
                  <a:pt x="18658" y="6075"/>
                  <a:pt x="18651" y="6066"/>
                  <a:pt x="18646" y="6058"/>
                </a:cubicBezTo>
                <a:cubicBezTo>
                  <a:pt x="18639" y="6049"/>
                  <a:pt x="18634" y="6040"/>
                  <a:pt x="18627" y="6032"/>
                </a:cubicBezTo>
                <a:cubicBezTo>
                  <a:pt x="18602" y="6006"/>
                  <a:pt x="18572" y="6023"/>
                  <a:pt x="18551" y="6066"/>
                </a:cubicBezTo>
                <a:cubicBezTo>
                  <a:pt x="18544" y="6083"/>
                  <a:pt x="18539" y="6101"/>
                  <a:pt x="18532" y="6118"/>
                </a:cubicBezTo>
                <a:cubicBezTo>
                  <a:pt x="18530" y="6118"/>
                  <a:pt x="18525" y="6118"/>
                  <a:pt x="18523" y="6126"/>
                </a:cubicBezTo>
                <a:cubicBezTo>
                  <a:pt x="18516" y="6135"/>
                  <a:pt x="18506" y="6152"/>
                  <a:pt x="18499" y="6161"/>
                </a:cubicBezTo>
                <a:cubicBezTo>
                  <a:pt x="18485" y="6195"/>
                  <a:pt x="18471" y="6238"/>
                  <a:pt x="18464" y="6290"/>
                </a:cubicBezTo>
                <a:cubicBezTo>
                  <a:pt x="18443" y="6393"/>
                  <a:pt x="18425" y="6488"/>
                  <a:pt x="18404" y="6591"/>
                </a:cubicBezTo>
                <a:cubicBezTo>
                  <a:pt x="18397" y="6634"/>
                  <a:pt x="18392" y="6677"/>
                  <a:pt x="18392" y="6729"/>
                </a:cubicBezTo>
                <a:cubicBezTo>
                  <a:pt x="18390" y="6780"/>
                  <a:pt x="18390" y="6823"/>
                  <a:pt x="18394" y="6875"/>
                </a:cubicBezTo>
                <a:cubicBezTo>
                  <a:pt x="18401" y="6970"/>
                  <a:pt x="18418" y="7047"/>
                  <a:pt x="18441" y="7099"/>
                </a:cubicBezTo>
                <a:cubicBezTo>
                  <a:pt x="18476" y="7176"/>
                  <a:pt x="18513" y="7211"/>
                  <a:pt x="18553" y="7219"/>
                </a:cubicBezTo>
                <a:cubicBezTo>
                  <a:pt x="18572" y="7228"/>
                  <a:pt x="18593" y="7211"/>
                  <a:pt x="18611" y="7202"/>
                </a:cubicBezTo>
                <a:cubicBezTo>
                  <a:pt x="18616" y="7202"/>
                  <a:pt x="18620" y="7193"/>
                  <a:pt x="18625" y="7185"/>
                </a:cubicBezTo>
                <a:cubicBezTo>
                  <a:pt x="18637" y="7168"/>
                  <a:pt x="18651" y="7150"/>
                  <a:pt x="18662" y="7125"/>
                </a:cubicBezTo>
                <a:cubicBezTo>
                  <a:pt x="18686" y="7064"/>
                  <a:pt x="18700" y="7013"/>
                  <a:pt x="18716" y="6935"/>
                </a:cubicBezTo>
                <a:cubicBezTo>
                  <a:pt x="18725" y="6884"/>
                  <a:pt x="18732" y="6823"/>
                  <a:pt x="18737" y="6772"/>
                </a:cubicBezTo>
                <a:cubicBezTo>
                  <a:pt x="18739" y="6729"/>
                  <a:pt x="18742" y="6686"/>
                  <a:pt x="18742" y="6634"/>
                </a:cubicBezTo>
                <a:cubicBezTo>
                  <a:pt x="18742" y="6617"/>
                  <a:pt x="18742" y="6600"/>
                  <a:pt x="18742" y="6582"/>
                </a:cubicBezTo>
                <a:cubicBezTo>
                  <a:pt x="18742" y="6522"/>
                  <a:pt x="18739" y="6462"/>
                  <a:pt x="18735" y="6402"/>
                </a:cubicBezTo>
                <a:cubicBezTo>
                  <a:pt x="18721" y="6316"/>
                  <a:pt x="18709" y="6238"/>
                  <a:pt x="18690" y="6169"/>
                </a:cubicBezTo>
                <a:close/>
                <a:moveTo>
                  <a:pt x="19263" y="6324"/>
                </a:moveTo>
                <a:cubicBezTo>
                  <a:pt x="19256" y="6281"/>
                  <a:pt x="19247" y="6255"/>
                  <a:pt x="19235" y="6230"/>
                </a:cubicBezTo>
                <a:cubicBezTo>
                  <a:pt x="19226" y="6212"/>
                  <a:pt x="19219" y="6204"/>
                  <a:pt x="19210" y="6195"/>
                </a:cubicBezTo>
                <a:cubicBezTo>
                  <a:pt x="19205" y="6169"/>
                  <a:pt x="19201" y="6144"/>
                  <a:pt x="19196" y="6126"/>
                </a:cubicBezTo>
                <a:cubicBezTo>
                  <a:pt x="19177" y="6058"/>
                  <a:pt x="19152" y="6014"/>
                  <a:pt x="19124" y="6014"/>
                </a:cubicBezTo>
                <a:cubicBezTo>
                  <a:pt x="19098" y="6014"/>
                  <a:pt x="19070" y="6049"/>
                  <a:pt x="19051" y="6126"/>
                </a:cubicBezTo>
                <a:cubicBezTo>
                  <a:pt x="19035" y="6195"/>
                  <a:pt x="19016" y="6264"/>
                  <a:pt x="19000" y="6333"/>
                </a:cubicBezTo>
                <a:cubicBezTo>
                  <a:pt x="18991" y="6367"/>
                  <a:pt x="18984" y="6410"/>
                  <a:pt x="18979" y="6453"/>
                </a:cubicBezTo>
                <a:cubicBezTo>
                  <a:pt x="18972" y="6496"/>
                  <a:pt x="18970" y="6548"/>
                  <a:pt x="18970" y="6600"/>
                </a:cubicBezTo>
                <a:cubicBezTo>
                  <a:pt x="18972" y="6634"/>
                  <a:pt x="18972" y="6669"/>
                  <a:pt x="18975" y="6694"/>
                </a:cubicBezTo>
                <a:cubicBezTo>
                  <a:pt x="18979" y="6755"/>
                  <a:pt x="18989" y="6815"/>
                  <a:pt x="19000" y="6858"/>
                </a:cubicBezTo>
                <a:cubicBezTo>
                  <a:pt x="19003" y="6866"/>
                  <a:pt x="19005" y="6875"/>
                  <a:pt x="19007" y="6884"/>
                </a:cubicBezTo>
                <a:cubicBezTo>
                  <a:pt x="19014" y="6909"/>
                  <a:pt x="19023" y="6935"/>
                  <a:pt x="19033" y="6961"/>
                </a:cubicBezTo>
                <a:cubicBezTo>
                  <a:pt x="19044" y="6987"/>
                  <a:pt x="19058" y="7013"/>
                  <a:pt x="19072" y="7030"/>
                </a:cubicBezTo>
                <a:cubicBezTo>
                  <a:pt x="19086" y="7047"/>
                  <a:pt x="19100" y="7047"/>
                  <a:pt x="19114" y="7056"/>
                </a:cubicBezTo>
                <a:cubicBezTo>
                  <a:pt x="19121" y="7056"/>
                  <a:pt x="19126" y="7056"/>
                  <a:pt x="19133" y="7056"/>
                </a:cubicBezTo>
                <a:cubicBezTo>
                  <a:pt x="19163" y="7047"/>
                  <a:pt x="19189" y="7021"/>
                  <a:pt x="19214" y="6970"/>
                </a:cubicBezTo>
                <a:cubicBezTo>
                  <a:pt x="19238" y="6918"/>
                  <a:pt x="19261" y="6841"/>
                  <a:pt x="19273" y="6746"/>
                </a:cubicBezTo>
                <a:cubicBezTo>
                  <a:pt x="19280" y="6703"/>
                  <a:pt x="19284" y="6660"/>
                  <a:pt x="19284" y="6608"/>
                </a:cubicBezTo>
                <a:cubicBezTo>
                  <a:pt x="19287" y="6557"/>
                  <a:pt x="19287" y="6514"/>
                  <a:pt x="19282" y="6462"/>
                </a:cubicBezTo>
                <a:cubicBezTo>
                  <a:pt x="19280" y="6402"/>
                  <a:pt x="19273" y="6359"/>
                  <a:pt x="19263" y="6324"/>
                </a:cubicBezTo>
                <a:close/>
                <a:moveTo>
                  <a:pt x="19983" y="6178"/>
                </a:moveTo>
                <a:cubicBezTo>
                  <a:pt x="19974" y="6126"/>
                  <a:pt x="19962" y="6075"/>
                  <a:pt x="19948" y="6049"/>
                </a:cubicBezTo>
                <a:cubicBezTo>
                  <a:pt x="19939" y="6032"/>
                  <a:pt x="19932" y="6015"/>
                  <a:pt x="19923" y="5997"/>
                </a:cubicBezTo>
                <a:cubicBezTo>
                  <a:pt x="19906" y="5971"/>
                  <a:pt x="19890" y="5946"/>
                  <a:pt x="19874" y="5928"/>
                </a:cubicBezTo>
                <a:cubicBezTo>
                  <a:pt x="19834" y="5894"/>
                  <a:pt x="19790" y="5903"/>
                  <a:pt x="19755" y="5989"/>
                </a:cubicBezTo>
                <a:cubicBezTo>
                  <a:pt x="19732" y="6040"/>
                  <a:pt x="19720" y="6092"/>
                  <a:pt x="19706" y="6169"/>
                </a:cubicBezTo>
                <a:cubicBezTo>
                  <a:pt x="19704" y="6178"/>
                  <a:pt x="19701" y="6195"/>
                  <a:pt x="19701" y="6204"/>
                </a:cubicBezTo>
                <a:cubicBezTo>
                  <a:pt x="19697" y="6238"/>
                  <a:pt x="19692" y="6281"/>
                  <a:pt x="19690" y="6316"/>
                </a:cubicBezTo>
                <a:cubicBezTo>
                  <a:pt x="19690" y="6333"/>
                  <a:pt x="19687" y="6342"/>
                  <a:pt x="19687" y="6359"/>
                </a:cubicBezTo>
                <a:cubicBezTo>
                  <a:pt x="19687" y="6359"/>
                  <a:pt x="19685" y="6359"/>
                  <a:pt x="19685" y="6359"/>
                </a:cubicBezTo>
                <a:cubicBezTo>
                  <a:pt x="19664" y="6402"/>
                  <a:pt x="19643" y="6496"/>
                  <a:pt x="19638" y="6582"/>
                </a:cubicBezTo>
                <a:cubicBezTo>
                  <a:pt x="19631" y="6677"/>
                  <a:pt x="19634" y="6780"/>
                  <a:pt x="19648" y="6866"/>
                </a:cubicBezTo>
                <a:cubicBezTo>
                  <a:pt x="19662" y="6953"/>
                  <a:pt x="19683" y="7004"/>
                  <a:pt x="19708" y="7039"/>
                </a:cubicBezTo>
                <a:cubicBezTo>
                  <a:pt x="19711" y="7039"/>
                  <a:pt x="19713" y="7047"/>
                  <a:pt x="19718" y="7047"/>
                </a:cubicBezTo>
                <a:cubicBezTo>
                  <a:pt x="19769" y="7211"/>
                  <a:pt x="19846" y="7237"/>
                  <a:pt x="19904" y="7107"/>
                </a:cubicBezTo>
                <a:cubicBezTo>
                  <a:pt x="19937" y="7030"/>
                  <a:pt x="19962" y="6918"/>
                  <a:pt x="19974" y="6780"/>
                </a:cubicBezTo>
                <a:cubicBezTo>
                  <a:pt x="19979" y="6720"/>
                  <a:pt x="19981" y="6651"/>
                  <a:pt x="19981" y="6582"/>
                </a:cubicBezTo>
                <a:cubicBezTo>
                  <a:pt x="19988" y="6548"/>
                  <a:pt x="19993" y="6514"/>
                  <a:pt x="19995" y="6471"/>
                </a:cubicBezTo>
                <a:cubicBezTo>
                  <a:pt x="20000" y="6419"/>
                  <a:pt x="20000" y="6376"/>
                  <a:pt x="19997" y="6324"/>
                </a:cubicBezTo>
                <a:cubicBezTo>
                  <a:pt x="19995" y="6264"/>
                  <a:pt x="19990" y="6221"/>
                  <a:pt x="19983" y="6178"/>
                </a:cubicBezTo>
                <a:close/>
                <a:moveTo>
                  <a:pt x="20740" y="6247"/>
                </a:moveTo>
                <a:cubicBezTo>
                  <a:pt x="20738" y="6247"/>
                  <a:pt x="20736" y="6247"/>
                  <a:pt x="20733" y="6238"/>
                </a:cubicBezTo>
                <a:cubicBezTo>
                  <a:pt x="20731" y="6238"/>
                  <a:pt x="20729" y="6238"/>
                  <a:pt x="20729" y="6238"/>
                </a:cubicBezTo>
                <a:cubicBezTo>
                  <a:pt x="20719" y="6126"/>
                  <a:pt x="20698" y="6032"/>
                  <a:pt x="20671" y="5980"/>
                </a:cubicBezTo>
                <a:cubicBezTo>
                  <a:pt x="20661" y="5963"/>
                  <a:pt x="20652" y="5946"/>
                  <a:pt x="20640" y="5937"/>
                </a:cubicBezTo>
                <a:cubicBezTo>
                  <a:pt x="20638" y="5937"/>
                  <a:pt x="20636" y="5937"/>
                  <a:pt x="20633" y="5928"/>
                </a:cubicBezTo>
                <a:cubicBezTo>
                  <a:pt x="20610" y="5911"/>
                  <a:pt x="20594" y="5911"/>
                  <a:pt x="20570" y="5928"/>
                </a:cubicBezTo>
                <a:cubicBezTo>
                  <a:pt x="20561" y="5937"/>
                  <a:pt x="20552" y="5954"/>
                  <a:pt x="20542" y="5971"/>
                </a:cubicBezTo>
                <a:cubicBezTo>
                  <a:pt x="20535" y="5989"/>
                  <a:pt x="20526" y="6014"/>
                  <a:pt x="20521" y="6032"/>
                </a:cubicBezTo>
                <a:cubicBezTo>
                  <a:pt x="20514" y="6058"/>
                  <a:pt x="20510" y="6083"/>
                  <a:pt x="20505" y="6109"/>
                </a:cubicBezTo>
                <a:cubicBezTo>
                  <a:pt x="20500" y="6144"/>
                  <a:pt x="20496" y="6178"/>
                  <a:pt x="20493" y="6212"/>
                </a:cubicBezTo>
                <a:cubicBezTo>
                  <a:pt x="20491" y="6247"/>
                  <a:pt x="20491" y="6290"/>
                  <a:pt x="20489" y="6316"/>
                </a:cubicBezTo>
                <a:cubicBezTo>
                  <a:pt x="20489" y="6350"/>
                  <a:pt x="20491" y="6385"/>
                  <a:pt x="20493" y="6419"/>
                </a:cubicBezTo>
                <a:cubicBezTo>
                  <a:pt x="20493" y="6436"/>
                  <a:pt x="20496" y="6453"/>
                  <a:pt x="20498" y="6471"/>
                </a:cubicBezTo>
                <a:cubicBezTo>
                  <a:pt x="20486" y="6557"/>
                  <a:pt x="20484" y="6643"/>
                  <a:pt x="20491" y="6737"/>
                </a:cubicBezTo>
                <a:cubicBezTo>
                  <a:pt x="20503" y="6884"/>
                  <a:pt x="20528" y="7013"/>
                  <a:pt x="20566" y="7090"/>
                </a:cubicBezTo>
                <a:cubicBezTo>
                  <a:pt x="20575" y="7116"/>
                  <a:pt x="20589" y="7125"/>
                  <a:pt x="20598" y="7142"/>
                </a:cubicBezTo>
                <a:cubicBezTo>
                  <a:pt x="20603" y="7150"/>
                  <a:pt x="20608" y="7150"/>
                  <a:pt x="20612" y="7159"/>
                </a:cubicBezTo>
                <a:cubicBezTo>
                  <a:pt x="20629" y="7176"/>
                  <a:pt x="20647" y="7185"/>
                  <a:pt x="20664" y="7185"/>
                </a:cubicBezTo>
                <a:cubicBezTo>
                  <a:pt x="20675" y="7185"/>
                  <a:pt x="20689" y="7176"/>
                  <a:pt x="20701" y="7168"/>
                </a:cubicBezTo>
                <a:cubicBezTo>
                  <a:pt x="20705" y="7168"/>
                  <a:pt x="20710" y="7159"/>
                  <a:pt x="20712" y="7159"/>
                </a:cubicBezTo>
                <a:cubicBezTo>
                  <a:pt x="20740" y="7125"/>
                  <a:pt x="20754" y="7090"/>
                  <a:pt x="20778" y="7021"/>
                </a:cubicBezTo>
                <a:cubicBezTo>
                  <a:pt x="20780" y="7013"/>
                  <a:pt x="20782" y="7004"/>
                  <a:pt x="20787" y="6987"/>
                </a:cubicBezTo>
                <a:cubicBezTo>
                  <a:pt x="20794" y="6953"/>
                  <a:pt x="20803" y="6909"/>
                  <a:pt x="20810" y="6866"/>
                </a:cubicBezTo>
                <a:cubicBezTo>
                  <a:pt x="20820" y="6789"/>
                  <a:pt x="20827" y="6720"/>
                  <a:pt x="20827" y="6634"/>
                </a:cubicBezTo>
                <a:cubicBezTo>
                  <a:pt x="20824" y="6522"/>
                  <a:pt x="20815" y="6419"/>
                  <a:pt x="20794" y="6342"/>
                </a:cubicBezTo>
                <a:cubicBezTo>
                  <a:pt x="20775" y="6307"/>
                  <a:pt x="20759" y="6273"/>
                  <a:pt x="20740" y="6247"/>
                </a:cubicBezTo>
                <a:close/>
                <a:moveTo>
                  <a:pt x="21591" y="6531"/>
                </a:moveTo>
                <a:cubicBezTo>
                  <a:pt x="21591" y="6462"/>
                  <a:pt x="21586" y="6402"/>
                  <a:pt x="21577" y="6342"/>
                </a:cubicBezTo>
                <a:cubicBezTo>
                  <a:pt x="21574" y="6333"/>
                  <a:pt x="21572" y="6316"/>
                  <a:pt x="21570" y="6307"/>
                </a:cubicBezTo>
                <a:cubicBezTo>
                  <a:pt x="21567" y="6273"/>
                  <a:pt x="21565" y="6238"/>
                  <a:pt x="21560" y="6212"/>
                </a:cubicBezTo>
                <a:cubicBezTo>
                  <a:pt x="21546" y="6135"/>
                  <a:pt x="21525" y="6058"/>
                  <a:pt x="21500" y="6040"/>
                </a:cubicBezTo>
                <a:cubicBezTo>
                  <a:pt x="21460" y="6015"/>
                  <a:pt x="21421" y="6006"/>
                  <a:pt x="21383" y="6049"/>
                </a:cubicBezTo>
                <a:cubicBezTo>
                  <a:pt x="21353" y="6083"/>
                  <a:pt x="21325" y="6135"/>
                  <a:pt x="21302" y="6204"/>
                </a:cubicBezTo>
                <a:cubicBezTo>
                  <a:pt x="21290" y="6221"/>
                  <a:pt x="21281" y="6247"/>
                  <a:pt x="21272" y="6281"/>
                </a:cubicBezTo>
                <a:cubicBezTo>
                  <a:pt x="21267" y="6307"/>
                  <a:pt x="21260" y="6333"/>
                  <a:pt x="21255" y="6359"/>
                </a:cubicBezTo>
                <a:cubicBezTo>
                  <a:pt x="21246" y="6419"/>
                  <a:pt x="21241" y="6479"/>
                  <a:pt x="21241" y="6548"/>
                </a:cubicBezTo>
                <a:cubicBezTo>
                  <a:pt x="21241" y="6565"/>
                  <a:pt x="21241" y="6582"/>
                  <a:pt x="21241" y="6591"/>
                </a:cubicBezTo>
                <a:cubicBezTo>
                  <a:pt x="21244" y="6634"/>
                  <a:pt x="21244" y="6686"/>
                  <a:pt x="21248" y="6737"/>
                </a:cubicBezTo>
                <a:cubicBezTo>
                  <a:pt x="21251" y="6780"/>
                  <a:pt x="21258" y="6823"/>
                  <a:pt x="21262" y="6858"/>
                </a:cubicBezTo>
                <a:cubicBezTo>
                  <a:pt x="21265" y="6875"/>
                  <a:pt x="21267" y="6884"/>
                  <a:pt x="21269" y="6901"/>
                </a:cubicBezTo>
                <a:cubicBezTo>
                  <a:pt x="21279" y="6953"/>
                  <a:pt x="21288" y="7004"/>
                  <a:pt x="21302" y="7047"/>
                </a:cubicBezTo>
                <a:cubicBezTo>
                  <a:pt x="21311" y="7073"/>
                  <a:pt x="21320" y="7107"/>
                  <a:pt x="21330" y="7125"/>
                </a:cubicBezTo>
                <a:cubicBezTo>
                  <a:pt x="21341" y="7150"/>
                  <a:pt x="21353" y="7168"/>
                  <a:pt x="21365" y="7185"/>
                </a:cubicBezTo>
                <a:cubicBezTo>
                  <a:pt x="21369" y="7193"/>
                  <a:pt x="21372" y="7193"/>
                  <a:pt x="21376" y="7202"/>
                </a:cubicBezTo>
                <a:cubicBezTo>
                  <a:pt x="21388" y="7211"/>
                  <a:pt x="21402" y="7219"/>
                  <a:pt x="21414" y="7219"/>
                </a:cubicBezTo>
                <a:cubicBezTo>
                  <a:pt x="21423" y="7219"/>
                  <a:pt x="21430" y="7211"/>
                  <a:pt x="21439" y="7211"/>
                </a:cubicBezTo>
                <a:cubicBezTo>
                  <a:pt x="21449" y="7211"/>
                  <a:pt x="21456" y="7202"/>
                  <a:pt x="21465" y="7193"/>
                </a:cubicBezTo>
                <a:cubicBezTo>
                  <a:pt x="21481" y="7176"/>
                  <a:pt x="21498" y="7150"/>
                  <a:pt x="21511" y="7116"/>
                </a:cubicBezTo>
                <a:cubicBezTo>
                  <a:pt x="21521" y="7090"/>
                  <a:pt x="21530" y="7064"/>
                  <a:pt x="21539" y="7030"/>
                </a:cubicBezTo>
                <a:cubicBezTo>
                  <a:pt x="21549" y="6996"/>
                  <a:pt x="21556" y="6961"/>
                  <a:pt x="21563" y="6927"/>
                </a:cubicBezTo>
                <a:cubicBezTo>
                  <a:pt x="21565" y="6909"/>
                  <a:pt x="21570" y="6892"/>
                  <a:pt x="21572" y="6875"/>
                </a:cubicBezTo>
                <a:cubicBezTo>
                  <a:pt x="21577" y="6832"/>
                  <a:pt x="21584" y="6789"/>
                  <a:pt x="21586" y="6746"/>
                </a:cubicBezTo>
                <a:cubicBezTo>
                  <a:pt x="21591" y="6703"/>
                  <a:pt x="21591" y="6651"/>
                  <a:pt x="21593" y="6600"/>
                </a:cubicBezTo>
                <a:cubicBezTo>
                  <a:pt x="21591" y="6574"/>
                  <a:pt x="21591" y="6557"/>
                  <a:pt x="21591" y="6531"/>
                </a:cubicBezTo>
                <a:close/>
                <a:moveTo>
                  <a:pt x="21153" y="9896"/>
                </a:moveTo>
                <a:cubicBezTo>
                  <a:pt x="21176" y="9964"/>
                  <a:pt x="21211" y="10007"/>
                  <a:pt x="21241" y="9964"/>
                </a:cubicBezTo>
                <a:cubicBezTo>
                  <a:pt x="21267" y="9930"/>
                  <a:pt x="21293" y="9887"/>
                  <a:pt x="21318" y="9853"/>
                </a:cubicBezTo>
                <a:cubicBezTo>
                  <a:pt x="21344" y="9913"/>
                  <a:pt x="21376" y="9947"/>
                  <a:pt x="21409" y="9939"/>
                </a:cubicBezTo>
                <a:cubicBezTo>
                  <a:pt x="21456" y="9930"/>
                  <a:pt x="21493" y="9861"/>
                  <a:pt x="21528" y="9758"/>
                </a:cubicBezTo>
                <a:cubicBezTo>
                  <a:pt x="21556" y="9672"/>
                  <a:pt x="21574" y="9551"/>
                  <a:pt x="21586" y="9431"/>
                </a:cubicBezTo>
                <a:cubicBezTo>
                  <a:pt x="21600" y="9267"/>
                  <a:pt x="21593" y="9104"/>
                  <a:pt x="21574" y="8949"/>
                </a:cubicBezTo>
                <a:cubicBezTo>
                  <a:pt x="21549" y="8734"/>
                  <a:pt x="21486" y="8579"/>
                  <a:pt x="21423" y="8545"/>
                </a:cubicBezTo>
                <a:cubicBezTo>
                  <a:pt x="21386" y="8519"/>
                  <a:pt x="21348" y="8519"/>
                  <a:pt x="21311" y="8562"/>
                </a:cubicBezTo>
                <a:cubicBezTo>
                  <a:pt x="21274" y="8605"/>
                  <a:pt x="21239" y="8682"/>
                  <a:pt x="21211" y="8785"/>
                </a:cubicBezTo>
                <a:cubicBezTo>
                  <a:pt x="21150" y="9001"/>
                  <a:pt x="21125" y="9310"/>
                  <a:pt x="21118" y="9612"/>
                </a:cubicBezTo>
                <a:cubicBezTo>
                  <a:pt x="21111" y="9715"/>
                  <a:pt x="21129" y="9827"/>
                  <a:pt x="21153" y="9896"/>
                </a:cubicBezTo>
                <a:close/>
                <a:moveTo>
                  <a:pt x="20405" y="9620"/>
                </a:moveTo>
                <a:cubicBezTo>
                  <a:pt x="20410" y="9663"/>
                  <a:pt x="20414" y="9706"/>
                  <a:pt x="20419" y="9741"/>
                </a:cubicBezTo>
                <a:cubicBezTo>
                  <a:pt x="20426" y="9775"/>
                  <a:pt x="20433" y="9810"/>
                  <a:pt x="20440" y="9844"/>
                </a:cubicBezTo>
                <a:cubicBezTo>
                  <a:pt x="20442" y="9853"/>
                  <a:pt x="20442" y="9853"/>
                  <a:pt x="20445" y="9861"/>
                </a:cubicBezTo>
                <a:cubicBezTo>
                  <a:pt x="20452" y="9887"/>
                  <a:pt x="20461" y="9913"/>
                  <a:pt x="20468" y="9930"/>
                </a:cubicBezTo>
                <a:cubicBezTo>
                  <a:pt x="20470" y="9930"/>
                  <a:pt x="20470" y="9939"/>
                  <a:pt x="20473" y="9939"/>
                </a:cubicBezTo>
                <a:cubicBezTo>
                  <a:pt x="20482" y="9956"/>
                  <a:pt x="20491" y="9973"/>
                  <a:pt x="20500" y="9982"/>
                </a:cubicBezTo>
                <a:cubicBezTo>
                  <a:pt x="20503" y="9982"/>
                  <a:pt x="20505" y="9982"/>
                  <a:pt x="20505" y="9990"/>
                </a:cubicBezTo>
                <a:cubicBezTo>
                  <a:pt x="20514" y="9999"/>
                  <a:pt x="20526" y="10007"/>
                  <a:pt x="20538" y="10007"/>
                </a:cubicBezTo>
                <a:cubicBezTo>
                  <a:pt x="20547" y="9999"/>
                  <a:pt x="20556" y="9999"/>
                  <a:pt x="20563" y="9990"/>
                </a:cubicBezTo>
                <a:cubicBezTo>
                  <a:pt x="20577" y="9982"/>
                  <a:pt x="20589" y="9956"/>
                  <a:pt x="20598" y="9921"/>
                </a:cubicBezTo>
                <a:cubicBezTo>
                  <a:pt x="20605" y="9904"/>
                  <a:pt x="20612" y="9878"/>
                  <a:pt x="20617" y="9853"/>
                </a:cubicBezTo>
                <a:cubicBezTo>
                  <a:pt x="20626" y="9818"/>
                  <a:pt x="20631" y="9775"/>
                  <a:pt x="20636" y="9724"/>
                </a:cubicBezTo>
                <a:cubicBezTo>
                  <a:pt x="20638" y="9698"/>
                  <a:pt x="20638" y="9680"/>
                  <a:pt x="20640" y="9655"/>
                </a:cubicBezTo>
                <a:cubicBezTo>
                  <a:pt x="20659" y="9603"/>
                  <a:pt x="20675" y="9534"/>
                  <a:pt x="20689" y="9465"/>
                </a:cubicBezTo>
                <a:cubicBezTo>
                  <a:pt x="20694" y="9440"/>
                  <a:pt x="20698" y="9414"/>
                  <a:pt x="20701" y="9388"/>
                </a:cubicBezTo>
                <a:cubicBezTo>
                  <a:pt x="20708" y="9336"/>
                  <a:pt x="20715" y="9276"/>
                  <a:pt x="20717" y="9224"/>
                </a:cubicBezTo>
                <a:cubicBezTo>
                  <a:pt x="20722" y="9156"/>
                  <a:pt x="20722" y="9095"/>
                  <a:pt x="20717" y="9026"/>
                </a:cubicBezTo>
                <a:cubicBezTo>
                  <a:pt x="20712" y="8966"/>
                  <a:pt x="20703" y="8906"/>
                  <a:pt x="20691" y="8863"/>
                </a:cubicBezTo>
                <a:cubicBezTo>
                  <a:pt x="20680" y="8820"/>
                  <a:pt x="20664" y="8786"/>
                  <a:pt x="20647" y="8768"/>
                </a:cubicBezTo>
                <a:cubicBezTo>
                  <a:pt x="20629" y="8751"/>
                  <a:pt x="20612" y="8751"/>
                  <a:pt x="20594" y="8768"/>
                </a:cubicBezTo>
                <a:cubicBezTo>
                  <a:pt x="20540" y="8794"/>
                  <a:pt x="20484" y="8854"/>
                  <a:pt x="20445" y="9009"/>
                </a:cubicBezTo>
                <a:cubicBezTo>
                  <a:pt x="20438" y="9044"/>
                  <a:pt x="20428" y="9078"/>
                  <a:pt x="20424" y="9113"/>
                </a:cubicBezTo>
                <a:cubicBezTo>
                  <a:pt x="20417" y="9147"/>
                  <a:pt x="20414" y="9190"/>
                  <a:pt x="20410" y="9233"/>
                </a:cubicBezTo>
                <a:cubicBezTo>
                  <a:pt x="20403" y="9285"/>
                  <a:pt x="20403" y="9345"/>
                  <a:pt x="20400" y="9405"/>
                </a:cubicBezTo>
                <a:cubicBezTo>
                  <a:pt x="20398" y="9465"/>
                  <a:pt x="20403" y="9526"/>
                  <a:pt x="20405" y="9577"/>
                </a:cubicBezTo>
                <a:cubicBezTo>
                  <a:pt x="20403" y="9594"/>
                  <a:pt x="20403" y="9612"/>
                  <a:pt x="20405" y="9620"/>
                </a:cubicBezTo>
                <a:close/>
                <a:moveTo>
                  <a:pt x="19729" y="9861"/>
                </a:moveTo>
                <a:cubicBezTo>
                  <a:pt x="19755" y="9930"/>
                  <a:pt x="19785" y="9982"/>
                  <a:pt x="19816" y="10025"/>
                </a:cubicBezTo>
                <a:cubicBezTo>
                  <a:pt x="19839" y="10059"/>
                  <a:pt x="19874" y="10033"/>
                  <a:pt x="19892" y="9990"/>
                </a:cubicBezTo>
                <a:cubicBezTo>
                  <a:pt x="19911" y="9947"/>
                  <a:pt x="19927" y="9878"/>
                  <a:pt x="19937" y="9792"/>
                </a:cubicBezTo>
                <a:cubicBezTo>
                  <a:pt x="19944" y="9792"/>
                  <a:pt x="19951" y="9784"/>
                  <a:pt x="19960" y="9784"/>
                </a:cubicBezTo>
                <a:cubicBezTo>
                  <a:pt x="19976" y="9767"/>
                  <a:pt x="19993" y="9732"/>
                  <a:pt x="20004" y="9689"/>
                </a:cubicBezTo>
                <a:cubicBezTo>
                  <a:pt x="20028" y="9620"/>
                  <a:pt x="20046" y="9491"/>
                  <a:pt x="20051" y="9379"/>
                </a:cubicBezTo>
                <a:cubicBezTo>
                  <a:pt x="20055" y="9276"/>
                  <a:pt x="20055" y="9216"/>
                  <a:pt x="20051" y="9104"/>
                </a:cubicBezTo>
                <a:cubicBezTo>
                  <a:pt x="20048" y="9044"/>
                  <a:pt x="20042" y="8983"/>
                  <a:pt x="20035" y="8932"/>
                </a:cubicBezTo>
                <a:cubicBezTo>
                  <a:pt x="20021" y="8820"/>
                  <a:pt x="19993" y="8725"/>
                  <a:pt x="19965" y="8656"/>
                </a:cubicBezTo>
                <a:cubicBezTo>
                  <a:pt x="19932" y="8588"/>
                  <a:pt x="19899" y="8553"/>
                  <a:pt x="19862" y="8545"/>
                </a:cubicBezTo>
                <a:cubicBezTo>
                  <a:pt x="19834" y="8536"/>
                  <a:pt x="19804" y="8545"/>
                  <a:pt x="19776" y="8570"/>
                </a:cubicBezTo>
                <a:cubicBezTo>
                  <a:pt x="19741" y="8596"/>
                  <a:pt x="19708" y="8665"/>
                  <a:pt x="19683" y="8751"/>
                </a:cubicBezTo>
                <a:cubicBezTo>
                  <a:pt x="19671" y="8794"/>
                  <a:pt x="19659" y="8846"/>
                  <a:pt x="19652" y="8897"/>
                </a:cubicBezTo>
                <a:cubicBezTo>
                  <a:pt x="19638" y="8992"/>
                  <a:pt x="19636" y="9061"/>
                  <a:pt x="19632" y="9173"/>
                </a:cubicBezTo>
                <a:cubicBezTo>
                  <a:pt x="19627" y="9302"/>
                  <a:pt x="19638" y="9440"/>
                  <a:pt x="19652" y="9551"/>
                </a:cubicBezTo>
                <a:cubicBezTo>
                  <a:pt x="19671" y="9680"/>
                  <a:pt x="19699" y="9775"/>
                  <a:pt x="19729" y="9861"/>
                </a:cubicBezTo>
                <a:close/>
                <a:moveTo>
                  <a:pt x="19112" y="9784"/>
                </a:moveTo>
                <a:cubicBezTo>
                  <a:pt x="19126" y="9792"/>
                  <a:pt x="19140" y="9801"/>
                  <a:pt x="19154" y="9801"/>
                </a:cubicBezTo>
                <a:cubicBezTo>
                  <a:pt x="19168" y="9801"/>
                  <a:pt x="19184" y="9792"/>
                  <a:pt x="19198" y="9784"/>
                </a:cubicBezTo>
                <a:cubicBezTo>
                  <a:pt x="19203" y="9784"/>
                  <a:pt x="19210" y="9775"/>
                  <a:pt x="19215" y="9767"/>
                </a:cubicBezTo>
                <a:cubicBezTo>
                  <a:pt x="19226" y="9749"/>
                  <a:pt x="19242" y="9732"/>
                  <a:pt x="19252" y="9698"/>
                </a:cubicBezTo>
                <a:cubicBezTo>
                  <a:pt x="19273" y="9637"/>
                  <a:pt x="19294" y="9577"/>
                  <a:pt x="19308" y="9483"/>
                </a:cubicBezTo>
                <a:cubicBezTo>
                  <a:pt x="19319" y="9388"/>
                  <a:pt x="19322" y="9353"/>
                  <a:pt x="19324" y="9250"/>
                </a:cubicBezTo>
                <a:cubicBezTo>
                  <a:pt x="19326" y="9199"/>
                  <a:pt x="19322" y="9147"/>
                  <a:pt x="19319" y="9095"/>
                </a:cubicBezTo>
                <a:cubicBezTo>
                  <a:pt x="19317" y="9044"/>
                  <a:pt x="19310" y="9001"/>
                  <a:pt x="19305" y="8958"/>
                </a:cubicBezTo>
                <a:cubicBezTo>
                  <a:pt x="19301" y="8915"/>
                  <a:pt x="19291" y="8872"/>
                  <a:pt x="19282" y="8837"/>
                </a:cubicBezTo>
                <a:cubicBezTo>
                  <a:pt x="19266" y="8768"/>
                  <a:pt x="19240" y="8708"/>
                  <a:pt x="19217" y="8691"/>
                </a:cubicBezTo>
                <a:cubicBezTo>
                  <a:pt x="19205" y="8674"/>
                  <a:pt x="19191" y="8665"/>
                  <a:pt x="19177" y="8674"/>
                </a:cubicBezTo>
                <a:cubicBezTo>
                  <a:pt x="19152" y="8682"/>
                  <a:pt x="19138" y="8691"/>
                  <a:pt x="19114" y="8734"/>
                </a:cubicBezTo>
                <a:cubicBezTo>
                  <a:pt x="19093" y="8777"/>
                  <a:pt x="19072" y="8854"/>
                  <a:pt x="19063" y="8932"/>
                </a:cubicBezTo>
                <a:cubicBezTo>
                  <a:pt x="19051" y="9018"/>
                  <a:pt x="19042" y="9121"/>
                  <a:pt x="19044" y="9216"/>
                </a:cubicBezTo>
                <a:cubicBezTo>
                  <a:pt x="19044" y="9242"/>
                  <a:pt x="19047" y="9267"/>
                  <a:pt x="19047" y="9293"/>
                </a:cubicBezTo>
                <a:cubicBezTo>
                  <a:pt x="19044" y="9302"/>
                  <a:pt x="19044" y="9319"/>
                  <a:pt x="19042" y="9328"/>
                </a:cubicBezTo>
                <a:cubicBezTo>
                  <a:pt x="19040" y="9362"/>
                  <a:pt x="19040" y="9396"/>
                  <a:pt x="19037" y="9422"/>
                </a:cubicBezTo>
                <a:cubicBezTo>
                  <a:pt x="19037" y="9491"/>
                  <a:pt x="19042" y="9551"/>
                  <a:pt x="19051" y="9612"/>
                </a:cubicBezTo>
                <a:cubicBezTo>
                  <a:pt x="19068" y="9689"/>
                  <a:pt x="19086" y="9758"/>
                  <a:pt x="19112" y="9784"/>
                </a:cubicBezTo>
                <a:close/>
                <a:moveTo>
                  <a:pt x="18397" y="9396"/>
                </a:moveTo>
                <a:cubicBezTo>
                  <a:pt x="18401" y="9440"/>
                  <a:pt x="18406" y="9491"/>
                  <a:pt x="18413" y="9534"/>
                </a:cubicBezTo>
                <a:cubicBezTo>
                  <a:pt x="18422" y="9594"/>
                  <a:pt x="18434" y="9655"/>
                  <a:pt x="18446" y="9706"/>
                </a:cubicBezTo>
                <a:cubicBezTo>
                  <a:pt x="18453" y="9741"/>
                  <a:pt x="18460" y="9767"/>
                  <a:pt x="18469" y="9801"/>
                </a:cubicBezTo>
                <a:cubicBezTo>
                  <a:pt x="18488" y="9870"/>
                  <a:pt x="18516" y="9913"/>
                  <a:pt x="18541" y="9913"/>
                </a:cubicBezTo>
                <a:cubicBezTo>
                  <a:pt x="18551" y="9913"/>
                  <a:pt x="18560" y="9904"/>
                  <a:pt x="18569" y="9896"/>
                </a:cubicBezTo>
                <a:cubicBezTo>
                  <a:pt x="18572" y="9896"/>
                  <a:pt x="18574" y="9896"/>
                  <a:pt x="18576" y="9896"/>
                </a:cubicBezTo>
                <a:cubicBezTo>
                  <a:pt x="18595" y="9896"/>
                  <a:pt x="18611" y="9878"/>
                  <a:pt x="18627" y="9844"/>
                </a:cubicBezTo>
                <a:cubicBezTo>
                  <a:pt x="18641" y="9818"/>
                  <a:pt x="18653" y="9784"/>
                  <a:pt x="18665" y="9749"/>
                </a:cubicBezTo>
                <a:cubicBezTo>
                  <a:pt x="18669" y="9732"/>
                  <a:pt x="18674" y="9715"/>
                  <a:pt x="18679" y="9698"/>
                </a:cubicBezTo>
                <a:cubicBezTo>
                  <a:pt x="18688" y="9655"/>
                  <a:pt x="18697" y="9612"/>
                  <a:pt x="18704" y="9560"/>
                </a:cubicBezTo>
                <a:cubicBezTo>
                  <a:pt x="18711" y="9508"/>
                  <a:pt x="18718" y="9457"/>
                  <a:pt x="18721" y="9405"/>
                </a:cubicBezTo>
                <a:cubicBezTo>
                  <a:pt x="18723" y="9379"/>
                  <a:pt x="18723" y="9353"/>
                  <a:pt x="18723" y="9319"/>
                </a:cubicBezTo>
                <a:cubicBezTo>
                  <a:pt x="18723" y="9293"/>
                  <a:pt x="18725" y="9259"/>
                  <a:pt x="18725" y="9233"/>
                </a:cubicBezTo>
                <a:cubicBezTo>
                  <a:pt x="18725" y="9224"/>
                  <a:pt x="18725" y="9207"/>
                  <a:pt x="18725" y="9199"/>
                </a:cubicBezTo>
                <a:cubicBezTo>
                  <a:pt x="18723" y="9156"/>
                  <a:pt x="18723" y="9113"/>
                  <a:pt x="18721" y="9069"/>
                </a:cubicBezTo>
                <a:cubicBezTo>
                  <a:pt x="18721" y="9061"/>
                  <a:pt x="18718" y="9044"/>
                  <a:pt x="18718" y="9035"/>
                </a:cubicBezTo>
                <a:cubicBezTo>
                  <a:pt x="18714" y="8992"/>
                  <a:pt x="18709" y="8949"/>
                  <a:pt x="18704" y="8915"/>
                </a:cubicBezTo>
                <a:cubicBezTo>
                  <a:pt x="18700" y="8880"/>
                  <a:pt x="18690" y="8846"/>
                  <a:pt x="18683" y="8811"/>
                </a:cubicBezTo>
                <a:cubicBezTo>
                  <a:pt x="18681" y="8803"/>
                  <a:pt x="18679" y="8794"/>
                  <a:pt x="18676" y="8786"/>
                </a:cubicBezTo>
                <a:cubicBezTo>
                  <a:pt x="18655" y="8717"/>
                  <a:pt x="18630" y="8656"/>
                  <a:pt x="18602" y="8631"/>
                </a:cubicBezTo>
                <a:cubicBezTo>
                  <a:pt x="18572" y="8605"/>
                  <a:pt x="18544" y="8605"/>
                  <a:pt x="18513" y="8631"/>
                </a:cubicBezTo>
                <a:cubicBezTo>
                  <a:pt x="18499" y="8639"/>
                  <a:pt x="18485" y="8665"/>
                  <a:pt x="18474" y="8691"/>
                </a:cubicBezTo>
                <a:cubicBezTo>
                  <a:pt x="18462" y="8717"/>
                  <a:pt x="18450" y="8751"/>
                  <a:pt x="18439" y="8786"/>
                </a:cubicBezTo>
                <a:cubicBezTo>
                  <a:pt x="18427" y="8820"/>
                  <a:pt x="18420" y="8863"/>
                  <a:pt x="18413" y="8906"/>
                </a:cubicBezTo>
                <a:cubicBezTo>
                  <a:pt x="18411" y="8915"/>
                  <a:pt x="18411" y="8923"/>
                  <a:pt x="18408" y="8932"/>
                </a:cubicBezTo>
                <a:cubicBezTo>
                  <a:pt x="18404" y="8975"/>
                  <a:pt x="18399" y="9009"/>
                  <a:pt x="18394" y="9052"/>
                </a:cubicBezTo>
                <a:cubicBezTo>
                  <a:pt x="18388" y="9156"/>
                  <a:pt x="18390" y="9242"/>
                  <a:pt x="18394" y="9345"/>
                </a:cubicBezTo>
                <a:cubicBezTo>
                  <a:pt x="18392" y="9362"/>
                  <a:pt x="18394" y="9379"/>
                  <a:pt x="18397" y="9396"/>
                </a:cubicBezTo>
                <a:close/>
                <a:moveTo>
                  <a:pt x="17761" y="9732"/>
                </a:moveTo>
                <a:cubicBezTo>
                  <a:pt x="17756" y="9801"/>
                  <a:pt x="17754" y="9870"/>
                  <a:pt x="17759" y="9939"/>
                </a:cubicBezTo>
                <a:cubicBezTo>
                  <a:pt x="17765" y="10025"/>
                  <a:pt x="17784" y="10119"/>
                  <a:pt x="17805" y="10162"/>
                </a:cubicBezTo>
                <a:cubicBezTo>
                  <a:pt x="17828" y="10205"/>
                  <a:pt x="17856" y="10231"/>
                  <a:pt x="17882" y="10197"/>
                </a:cubicBezTo>
                <a:cubicBezTo>
                  <a:pt x="17905" y="10171"/>
                  <a:pt x="17931" y="10111"/>
                  <a:pt x="17943" y="10025"/>
                </a:cubicBezTo>
                <a:cubicBezTo>
                  <a:pt x="17966" y="9861"/>
                  <a:pt x="17989" y="9689"/>
                  <a:pt x="18012" y="9526"/>
                </a:cubicBezTo>
                <a:cubicBezTo>
                  <a:pt x="18026" y="9422"/>
                  <a:pt x="18043" y="9319"/>
                  <a:pt x="18054" y="9207"/>
                </a:cubicBezTo>
                <a:cubicBezTo>
                  <a:pt x="18073" y="9009"/>
                  <a:pt x="18052" y="8768"/>
                  <a:pt x="18001" y="8665"/>
                </a:cubicBezTo>
                <a:cubicBezTo>
                  <a:pt x="17961" y="8588"/>
                  <a:pt x="17922" y="8596"/>
                  <a:pt x="17880" y="8631"/>
                </a:cubicBezTo>
                <a:cubicBezTo>
                  <a:pt x="17856" y="8648"/>
                  <a:pt x="17831" y="8691"/>
                  <a:pt x="17810" y="8734"/>
                </a:cubicBezTo>
                <a:cubicBezTo>
                  <a:pt x="17756" y="8863"/>
                  <a:pt x="17717" y="9078"/>
                  <a:pt x="17719" y="9319"/>
                </a:cubicBezTo>
                <a:cubicBezTo>
                  <a:pt x="17721" y="9440"/>
                  <a:pt x="17728" y="9560"/>
                  <a:pt x="17747" y="9663"/>
                </a:cubicBezTo>
                <a:cubicBezTo>
                  <a:pt x="17752" y="9689"/>
                  <a:pt x="17756" y="9715"/>
                  <a:pt x="17761" y="9732"/>
                </a:cubicBezTo>
                <a:close/>
                <a:moveTo>
                  <a:pt x="17137" y="9396"/>
                </a:moveTo>
                <a:cubicBezTo>
                  <a:pt x="17146" y="9448"/>
                  <a:pt x="17155" y="9500"/>
                  <a:pt x="17164" y="9543"/>
                </a:cubicBezTo>
                <a:cubicBezTo>
                  <a:pt x="17169" y="9569"/>
                  <a:pt x="17174" y="9586"/>
                  <a:pt x="17181" y="9603"/>
                </a:cubicBezTo>
                <a:cubicBezTo>
                  <a:pt x="17183" y="9612"/>
                  <a:pt x="17188" y="9620"/>
                  <a:pt x="17190" y="9629"/>
                </a:cubicBezTo>
                <a:cubicBezTo>
                  <a:pt x="17190" y="9672"/>
                  <a:pt x="17195" y="9715"/>
                  <a:pt x="17202" y="9758"/>
                </a:cubicBezTo>
                <a:cubicBezTo>
                  <a:pt x="17206" y="9784"/>
                  <a:pt x="17213" y="9810"/>
                  <a:pt x="17218" y="9835"/>
                </a:cubicBezTo>
                <a:cubicBezTo>
                  <a:pt x="17230" y="9878"/>
                  <a:pt x="17246" y="9913"/>
                  <a:pt x="17262" y="9930"/>
                </a:cubicBezTo>
                <a:cubicBezTo>
                  <a:pt x="17272" y="9939"/>
                  <a:pt x="17281" y="9939"/>
                  <a:pt x="17288" y="9947"/>
                </a:cubicBezTo>
                <a:cubicBezTo>
                  <a:pt x="17307" y="9947"/>
                  <a:pt x="17323" y="9930"/>
                  <a:pt x="17339" y="9896"/>
                </a:cubicBezTo>
                <a:cubicBezTo>
                  <a:pt x="17342" y="9887"/>
                  <a:pt x="17346" y="9887"/>
                  <a:pt x="17349" y="9878"/>
                </a:cubicBezTo>
                <a:cubicBezTo>
                  <a:pt x="17358" y="9853"/>
                  <a:pt x="17367" y="9827"/>
                  <a:pt x="17376" y="9792"/>
                </a:cubicBezTo>
                <a:cubicBezTo>
                  <a:pt x="17383" y="9758"/>
                  <a:pt x="17390" y="9723"/>
                  <a:pt x="17397" y="9689"/>
                </a:cubicBezTo>
                <a:cubicBezTo>
                  <a:pt x="17400" y="9680"/>
                  <a:pt x="17402" y="9663"/>
                  <a:pt x="17404" y="9655"/>
                </a:cubicBezTo>
                <a:cubicBezTo>
                  <a:pt x="17411" y="9603"/>
                  <a:pt x="17418" y="9551"/>
                  <a:pt x="17421" y="9491"/>
                </a:cubicBezTo>
                <a:cubicBezTo>
                  <a:pt x="17423" y="9457"/>
                  <a:pt x="17425" y="9405"/>
                  <a:pt x="17425" y="9362"/>
                </a:cubicBezTo>
                <a:cubicBezTo>
                  <a:pt x="17425" y="9353"/>
                  <a:pt x="17425" y="9345"/>
                  <a:pt x="17425" y="9345"/>
                </a:cubicBezTo>
                <a:cubicBezTo>
                  <a:pt x="17425" y="9310"/>
                  <a:pt x="17423" y="9267"/>
                  <a:pt x="17421" y="9233"/>
                </a:cubicBezTo>
                <a:cubicBezTo>
                  <a:pt x="17418" y="9181"/>
                  <a:pt x="17411" y="9121"/>
                  <a:pt x="17404" y="9069"/>
                </a:cubicBezTo>
                <a:cubicBezTo>
                  <a:pt x="17397" y="9035"/>
                  <a:pt x="17390" y="9001"/>
                  <a:pt x="17383" y="8966"/>
                </a:cubicBezTo>
                <a:cubicBezTo>
                  <a:pt x="17376" y="8932"/>
                  <a:pt x="17365" y="8906"/>
                  <a:pt x="17355" y="8880"/>
                </a:cubicBezTo>
                <a:cubicBezTo>
                  <a:pt x="17344" y="8846"/>
                  <a:pt x="17328" y="8829"/>
                  <a:pt x="17314" y="8811"/>
                </a:cubicBezTo>
                <a:cubicBezTo>
                  <a:pt x="17311" y="8811"/>
                  <a:pt x="17307" y="8803"/>
                  <a:pt x="17304" y="8803"/>
                </a:cubicBezTo>
                <a:cubicBezTo>
                  <a:pt x="17293" y="8794"/>
                  <a:pt x="17281" y="8786"/>
                  <a:pt x="17267" y="8786"/>
                </a:cubicBezTo>
                <a:cubicBezTo>
                  <a:pt x="17255" y="8786"/>
                  <a:pt x="17241" y="8794"/>
                  <a:pt x="17230" y="8803"/>
                </a:cubicBezTo>
                <a:cubicBezTo>
                  <a:pt x="17225" y="8803"/>
                  <a:pt x="17223" y="8811"/>
                  <a:pt x="17218" y="8811"/>
                </a:cubicBezTo>
                <a:cubicBezTo>
                  <a:pt x="17192" y="8846"/>
                  <a:pt x="17176" y="8880"/>
                  <a:pt x="17155" y="8949"/>
                </a:cubicBezTo>
                <a:cubicBezTo>
                  <a:pt x="17150" y="8975"/>
                  <a:pt x="17143" y="9001"/>
                  <a:pt x="17139" y="9026"/>
                </a:cubicBezTo>
                <a:cubicBezTo>
                  <a:pt x="17132" y="9069"/>
                  <a:pt x="17127" y="9113"/>
                  <a:pt x="17127" y="9164"/>
                </a:cubicBezTo>
                <a:cubicBezTo>
                  <a:pt x="17125" y="9199"/>
                  <a:pt x="17125" y="9233"/>
                  <a:pt x="17127" y="9259"/>
                </a:cubicBezTo>
                <a:cubicBezTo>
                  <a:pt x="17125" y="9310"/>
                  <a:pt x="17130" y="9353"/>
                  <a:pt x="17137" y="9396"/>
                </a:cubicBezTo>
                <a:close/>
                <a:moveTo>
                  <a:pt x="16549" y="9758"/>
                </a:moveTo>
                <a:cubicBezTo>
                  <a:pt x="16554" y="9767"/>
                  <a:pt x="16559" y="9775"/>
                  <a:pt x="16561" y="9784"/>
                </a:cubicBezTo>
                <a:cubicBezTo>
                  <a:pt x="16566" y="9810"/>
                  <a:pt x="16570" y="9835"/>
                  <a:pt x="16575" y="9853"/>
                </a:cubicBezTo>
                <a:cubicBezTo>
                  <a:pt x="16594" y="9913"/>
                  <a:pt x="16619" y="9973"/>
                  <a:pt x="16647" y="9964"/>
                </a:cubicBezTo>
                <a:cubicBezTo>
                  <a:pt x="16666" y="9956"/>
                  <a:pt x="16685" y="9947"/>
                  <a:pt x="16706" y="9939"/>
                </a:cubicBezTo>
                <a:cubicBezTo>
                  <a:pt x="16720" y="9939"/>
                  <a:pt x="16731" y="9930"/>
                  <a:pt x="16745" y="9904"/>
                </a:cubicBezTo>
                <a:cubicBezTo>
                  <a:pt x="16757" y="9887"/>
                  <a:pt x="16768" y="9861"/>
                  <a:pt x="16778" y="9827"/>
                </a:cubicBezTo>
                <a:cubicBezTo>
                  <a:pt x="16794" y="9767"/>
                  <a:pt x="16808" y="9655"/>
                  <a:pt x="16808" y="9560"/>
                </a:cubicBezTo>
                <a:cubicBezTo>
                  <a:pt x="16808" y="9560"/>
                  <a:pt x="16808" y="9551"/>
                  <a:pt x="16808" y="9551"/>
                </a:cubicBezTo>
                <a:cubicBezTo>
                  <a:pt x="16810" y="9526"/>
                  <a:pt x="16813" y="9500"/>
                  <a:pt x="16815" y="9474"/>
                </a:cubicBezTo>
                <a:cubicBezTo>
                  <a:pt x="16820" y="9422"/>
                  <a:pt x="16820" y="9371"/>
                  <a:pt x="16820" y="9328"/>
                </a:cubicBezTo>
                <a:cubicBezTo>
                  <a:pt x="16820" y="9276"/>
                  <a:pt x="16817" y="9224"/>
                  <a:pt x="16813" y="9173"/>
                </a:cubicBezTo>
                <a:cubicBezTo>
                  <a:pt x="16803" y="9078"/>
                  <a:pt x="16789" y="8983"/>
                  <a:pt x="16768" y="8915"/>
                </a:cubicBezTo>
                <a:cubicBezTo>
                  <a:pt x="16750" y="8854"/>
                  <a:pt x="16731" y="8811"/>
                  <a:pt x="16706" y="8768"/>
                </a:cubicBezTo>
                <a:cubicBezTo>
                  <a:pt x="16671" y="8717"/>
                  <a:pt x="16631" y="8682"/>
                  <a:pt x="16594" y="8682"/>
                </a:cubicBezTo>
                <a:cubicBezTo>
                  <a:pt x="16538" y="8682"/>
                  <a:pt x="16489" y="8751"/>
                  <a:pt x="16447" y="8889"/>
                </a:cubicBezTo>
                <a:cubicBezTo>
                  <a:pt x="16442" y="8915"/>
                  <a:pt x="16435" y="8940"/>
                  <a:pt x="16431" y="8966"/>
                </a:cubicBezTo>
                <a:cubicBezTo>
                  <a:pt x="16424" y="9009"/>
                  <a:pt x="16419" y="9052"/>
                  <a:pt x="16419" y="9104"/>
                </a:cubicBezTo>
                <a:cubicBezTo>
                  <a:pt x="16417" y="9181"/>
                  <a:pt x="16419" y="9276"/>
                  <a:pt x="16431" y="9345"/>
                </a:cubicBezTo>
                <a:cubicBezTo>
                  <a:pt x="16463" y="9517"/>
                  <a:pt x="16501" y="9655"/>
                  <a:pt x="16549" y="9758"/>
                </a:cubicBezTo>
                <a:close/>
                <a:moveTo>
                  <a:pt x="15767" y="9629"/>
                </a:moveTo>
                <a:cubicBezTo>
                  <a:pt x="15774" y="9681"/>
                  <a:pt x="15783" y="9724"/>
                  <a:pt x="15792" y="9758"/>
                </a:cubicBezTo>
                <a:cubicBezTo>
                  <a:pt x="15802" y="9801"/>
                  <a:pt x="15813" y="9827"/>
                  <a:pt x="15827" y="9861"/>
                </a:cubicBezTo>
                <a:cubicBezTo>
                  <a:pt x="15839" y="9887"/>
                  <a:pt x="15853" y="9913"/>
                  <a:pt x="15867" y="9921"/>
                </a:cubicBezTo>
                <a:cubicBezTo>
                  <a:pt x="15881" y="9939"/>
                  <a:pt x="15893" y="9939"/>
                  <a:pt x="15906" y="9930"/>
                </a:cubicBezTo>
                <a:cubicBezTo>
                  <a:pt x="15920" y="9930"/>
                  <a:pt x="15932" y="9913"/>
                  <a:pt x="15944" y="9887"/>
                </a:cubicBezTo>
                <a:cubicBezTo>
                  <a:pt x="15951" y="9870"/>
                  <a:pt x="15958" y="9853"/>
                  <a:pt x="15962" y="9835"/>
                </a:cubicBezTo>
                <a:cubicBezTo>
                  <a:pt x="15967" y="9827"/>
                  <a:pt x="15974" y="9818"/>
                  <a:pt x="15979" y="9810"/>
                </a:cubicBezTo>
                <a:cubicBezTo>
                  <a:pt x="15990" y="9784"/>
                  <a:pt x="16000" y="9758"/>
                  <a:pt x="16009" y="9724"/>
                </a:cubicBezTo>
                <a:cubicBezTo>
                  <a:pt x="16018" y="9689"/>
                  <a:pt x="16028" y="9646"/>
                  <a:pt x="16032" y="9603"/>
                </a:cubicBezTo>
                <a:cubicBezTo>
                  <a:pt x="16037" y="9560"/>
                  <a:pt x="16044" y="9517"/>
                  <a:pt x="16046" y="9465"/>
                </a:cubicBezTo>
                <a:cubicBezTo>
                  <a:pt x="16049" y="9414"/>
                  <a:pt x="16051" y="9362"/>
                  <a:pt x="16051" y="9310"/>
                </a:cubicBezTo>
                <a:cubicBezTo>
                  <a:pt x="16049" y="9216"/>
                  <a:pt x="16044" y="9113"/>
                  <a:pt x="16030" y="9035"/>
                </a:cubicBezTo>
                <a:cubicBezTo>
                  <a:pt x="16023" y="8992"/>
                  <a:pt x="16016" y="8958"/>
                  <a:pt x="16007" y="8923"/>
                </a:cubicBezTo>
                <a:cubicBezTo>
                  <a:pt x="15986" y="8854"/>
                  <a:pt x="15976" y="8837"/>
                  <a:pt x="15951" y="8803"/>
                </a:cubicBezTo>
                <a:cubicBezTo>
                  <a:pt x="15939" y="8786"/>
                  <a:pt x="15923" y="8786"/>
                  <a:pt x="15911" y="8777"/>
                </a:cubicBezTo>
                <a:cubicBezTo>
                  <a:pt x="15897" y="8768"/>
                  <a:pt x="15883" y="8786"/>
                  <a:pt x="15869" y="8794"/>
                </a:cubicBezTo>
                <a:cubicBezTo>
                  <a:pt x="15865" y="8794"/>
                  <a:pt x="15860" y="8803"/>
                  <a:pt x="15855" y="8811"/>
                </a:cubicBezTo>
                <a:cubicBezTo>
                  <a:pt x="15844" y="8829"/>
                  <a:pt x="15830" y="8846"/>
                  <a:pt x="15818" y="8880"/>
                </a:cubicBezTo>
                <a:cubicBezTo>
                  <a:pt x="15809" y="8906"/>
                  <a:pt x="15797" y="8940"/>
                  <a:pt x="15788" y="8975"/>
                </a:cubicBezTo>
                <a:cubicBezTo>
                  <a:pt x="15781" y="9001"/>
                  <a:pt x="15774" y="9035"/>
                  <a:pt x="15769" y="9069"/>
                </a:cubicBezTo>
                <a:cubicBezTo>
                  <a:pt x="15764" y="9104"/>
                  <a:pt x="15757" y="9156"/>
                  <a:pt x="15755" y="9181"/>
                </a:cubicBezTo>
                <a:cubicBezTo>
                  <a:pt x="15750" y="9224"/>
                  <a:pt x="15748" y="9285"/>
                  <a:pt x="15748" y="9336"/>
                </a:cubicBezTo>
                <a:cubicBezTo>
                  <a:pt x="15748" y="9388"/>
                  <a:pt x="15750" y="9440"/>
                  <a:pt x="15753" y="9491"/>
                </a:cubicBezTo>
                <a:cubicBezTo>
                  <a:pt x="15753" y="9534"/>
                  <a:pt x="15760" y="9586"/>
                  <a:pt x="15767" y="9629"/>
                </a:cubicBezTo>
                <a:close/>
                <a:moveTo>
                  <a:pt x="15198" y="9715"/>
                </a:moveTo>
                <a:cubicBezTo>
                  <a:pt x="15208" y="9749"/>
                  <a:pt x="15217" y="9775"/>
                  <a:pt x="15226" y="9801"/>
                </a:cubicBezTo>
                <a:cubicBezTo>
                  <a:pt x="15231" y="9810"/>
                  <a:pt x="15238" y="9818"/>
                  <a:pt x="15243" y="9827"/>
                </a:cubicBezTo>
                <a:cubicBezTo>
                  <a:pt x="15250" y="9835"/>
                  <a:pt x="15254" y="9844"/>
                  <a:pt x="15261" y="9853"/>
                </a:cubicBezTo>
                <a:cubicBezTo>
                  <a:pt x="15287" y="9878"/>
                  <a:pt x="15317" y="9861"/>
                  <a:pt x="15338" y="9818"/>
                </a:cubicBezTo>
                <a:cubicBezTo>
                  <a:pt x="15345" y="9801"/>
                  <a:pt x="15350" y="9784"/>
                  <a:pt x="15357" y="9767"/>
                </a:cubicBezTo>
                <a:cubicBezTo>
                  <a:pt x="15359" y="9767"/>
                  <a:pt x="15364" y="9767"/>
                  <a:pt x="15366" y="9758"/>
                </a:cubicBezTo>
                <a:cubicBezTo>
                  <a:pt x="15373" y="9749"/>
                  <a:pt x="15382" y="9732"/>
                  <a:pt x="15389" y="9724"/>
                </a:cubicBezTo>
                <a:cubicBezTo>
                  <a:pt x="15403" y="9689"/>
                  <a:pt x="15417" y="9646"/>
                  <a:pt x="15424" y="9594"/>
                </a:cubicBezTo>
                <a:cubicBezTo>
                  <a:pt x="15445" y="9491"/>
                  <a:pt x="15464" y="9397"/>
                  <a:pt x="15485" y="9293"/>
                </a:cubicBezTo>
                <a:cubicBezTo>
                  <a:pt x="15492" y="9250"/>
                  <a:pt x="15496" y="9207"/>
                  <a:pt x="15496" y="9156"/>
                </a:cubicBezTo>
                <a:cubicBezTo>
                  <a:pt x="15499" y="9104"/>
                  <a:pt x="15499" y="9061"/>
                  <a:pt x="15494" y="9009"/>
                </a:cubicBezTo>
                <a:cubicBezTo>
                  <a:pt x="15487" y="8915"/>
                  <a:pt x="15471" y="8837"/>
                  <a:pt x="15448" y="8786"/>
                </a:cubicBezTo>
                <a:cubicBezTo>
                  <a:pt x="15413" y="8708"/>
                  <a:pt x="15375" y="8674"/>
                  <a:pt x="15336" y="8665"/>
                </a:cubicBezTo>
                <a:cubicBezTo>
                  <a:pt x="15317" y="8656"/>
                  <a:pt x="15296" y="8674"/>
                  <a:pt x="15277" y="8682"/>
                </a:cubicBezTo>
                <a:cubicBezTo>
                  <a:pt x="15273" y="8682"/>
                  <a:pt x="15268" y="8691"/>
                  <a:pt x="15264" y="8699"/>
                </a:cubicBezTo>
                <a:cubicBezTo>
                  <a:pt x="15252" y="8717"/>
                  <a:pt x="15238" y="8734"/>
                  <a:pt x="15226" y="8760"/>
                </a:cubicBezTo>
                <a:cubicBezTo>
                  <a:pt x="15203" y="8820"/>
                  <a:pt x="15189" y="8872"/>
                  <a:pt x="15173" y="8949"/>
                </a:cubicBezTo>
                <a:cubicBezTo>
                  <a:pt x="15163" y="9001"/>
                  <a:pt x="15156" y="9061"/>
                  <a:pt x="15152" y="9113"/>
                </a:cubicBezTo>
                <a:cubicBezTo>
                  <a:pt x="15149" y="9156"/>
                  <a:pt x="15147" y="9199"/>
                  <a:pt x="15147" y="9250"/>
                </a:cubicBezTo>
                <a:cubicBezTo>
                  <a:pt x="15147" y="9267"/>
                  <a:pt x="15147" y="9285"/>
                  <a:pt x="15147" y="9302"/>
                </a:cubicBezTo>
                <a:cubicBezTo>
                  <a:pt x="15147" y="9362"/>
                  <a:pt x="15149" y="9422"/>
                  <a:pt x="15154" y="9483"/>
                </a:cubicBezTo>
                <a:cubicBezTo>
                  <a:pt x="15168" y="9577"/>
                  <a:pt x="15177" y="9646"/>
                  <a:pt x="15198" y="9715"/>
                </a:cubicBezTo>
                <a:close/>
                <a:moveTo>
                  <a:pt x="14625" y="9569"/>
                </a:moveTo>
                <a:cubicBezTo>
                  <a:pt x="14632" y="9612"/>
                  <a:pt x="14642" y="9637"/>
                  <a:pt x="14653" y="9663"/>
                </a:cubicBezTo>
                <a:cubicBezTo>
                  <a:pt x="14662" y="9680"/>
                  <a:pt x="14669" y="9689"/>
                  <a:pt x="14679" y="9698"/>
                </a:cubicBezTo>
                <a:cubicBezTo>
                  <a:pt x="14683" y="9724"/>
                  <a:pt x="14688" y="9749"/>
                  <a:pt x="14693" y="9767"/>
                </a:cubicBezTo>
                <a:cubicBezTo>
                  <a:pt x="14711" y="9835"/>
                  <a:pt x="14737" y="9878"/>
                  <a:pt x="14765" y="9878"/>
                </a:cubicBezTo>
                <a:cubicBezTo>
                  <a:pt x="14791" y="9878"/>
                  <a:pt x="14819" y="9844"/>
                  <a:pt x="14837" y="9767"/>
                </a:cubicBezTo>
                <a:cubicBezTo>
                  <a:pt x="14854" y="9698"/>
                  <a:pt x="14872" y="9629"/>
                  <a:pt x="14888" y="9560"/>
                </a:cubicBezTo>
                <a:cubicBezTo>
                  <a:pt x="14898" y="9526"/>
                  <a:pt x="14905" y="9483"/>
                  <a:pt x="14909" y="9440"/>
                </a:cubicBezTo>
                <a:cubicBezTo>
                  <a:pt x="14916" y="9397"/>
                  <a:pt x="14919" y="9345"/>
                  <a:pt x="14919" y="9293"/>
                </a:cubicBezTo>
                <a:cubicBezTo>
                  <a:pt x="14916" y="9259"/>
                  <a:pt x="14916" y="9224"/>
                  <a:pt x="14914" y="9199"/>
                </a:cubicBezTo>
                <a:cubicBezTo>
                  <a:pt x="14909" y="9138"/>
                  <a:pt x="14900" y="9078"/>
                  <a:pt x="14888" y="9035"/>
                </a:cubicBezTo>
                <a:cubicBezTo>
                  <a:pt x="14886" y="9026"/>
                  <a:pt x="14884" y="9018"/>
                  <a:pt x="14881" y="9009"/>
                </a:cubicBezTo>
                <a:cubicBezTo>
                  <a:pt x="14874" y="8983"/>
                  <a:pt x="14865" y="8958"/>
                  <a:pt x="14856" y="8932"/>
                </a:cubicBezTo>
                <a:cubicBezTo>
                  <a:pt x="14844" y="8906"/>
                  <a:pt x="14830" y="8880"/>
                  <a:pt x="14816" y="8863"/>
                </a:cubicBezTo>
                <a:cubicBezTo>
                  <a:pt x="14802" y="8846"/>
                  <a:pt x="14788" y="8846"/>
                  <a:pt x="14774" y="8837"/>
                </a:cubicBezTo>
                <a:cubicBezTo>
                  <a:pt x="14767" y="8837"/>
                  <a:pt x="14763" y="8837"/>
                  <a:pt x="14756" y="8837"/>
                </a:cubicBezTo>
                <a:cubicBezTo>
                  <a:pt x="14725" y="8846"/>
                  <a:pt x="14700" y="8872"/>
                  <a:pt x="14674" y="8923"/>
                </a:cubicBezTo>
                <a:cubicBezTo>
                  <a:pt x="14651" y="8975"/>
                  <a:pt x="14628" y="9052"/>
                  <a:pt x="14616" y="9147"/>
                </a:cubicBezTo>
                <a:cubicBezTo>
                  <a:pt x="14609" y="9190"/>
                  <a:pt x="14604" y="9233"/>
                  <a:pt x="14604" y="9285"/>
                </a:cubicBezTo>
                <a:cubicBezTo>
                  <a:pt x="14602" y="9336"/>
                  <a:pt x="14602" y="9379"/>
                  <a:pt x="14607" y="9431"/>
                </a:cubicBezTo>
                <a:cubicBezTo>
                  <a:pt x="14609" y="9483"/>
                  <a:pt x="14616" y="9526"/>
                  <a:pt x="14625" y="9569"/>
                </a:cubicBezTo>
                <a:close/>
                <a:moveTo>
                  <a:pt x="13905" y="9715"/>
                </a:moveTo>
                <a:cubicBezTo>
                  <a:pt x="13915" y="9767"/>
                  <a:pt x="13926" y="9818"/>
                  <a:pt x="13940" y="9844"/>
                </a:cubicBezTo>
                <a:cubicBezTo>
                  <a:pt x="13950" y="9861"/>
                  <a:pt x="13957" y="9878"/>
                  <a:pt x="13966" y="9896"/>
                </a:cubicBezTo>
                <a:cubicBezTo>
                  <a:pt x="13982" y="9921"/>
                  <a:pt x="13999" y="9947"/>
                  <a:pt x="14015" y="9964"/>
                </a:cubicBezTo>
                <a:cubicBezTo>
                  <a:pt x="14054" y="9999"/>
                  <a:pt x="14099" y="9990"/>
                  <a:pt x="14134" y="9904"/>
                </a:cubicBezTo>
                <a:cubicBezTo>
                  <a:pt x="14157" y="9853"/>
                  <a:pt x="14169" y="9801"/>
                  <a:pt x="14183" y="9724"/>
                </a:cubicBezTo>
                <a:cubicBezTo>
                  <a:pt x="14185" y="9715"/>
                  <a:pt x="14187" y="9698"/>
                  <a:pt x="14187" y="9689"/>
                </a:cubicBezTo>
                <a:cubicBezTo>
                  <a:pt x="14192" y="9655"/>
                  <a:pt x="14197" y="9612"/>
                  <a:pt x="14199" y="9577"/>
                </a:cubicBezTo>
                <a:cubicBezTo>
                  <a:pt x="14199" y="9560"/>
                  <a:pt x="14201" y="9551"/>
                  <a:pt x="14201" y="9534"/>
                </a:cubicBezTo>
                <a:cubicBezTo>
                  <a:pt x="14201" y="9534"/>
                  <a:pt x="14204" y="9534"/>
                  <a:pt x="14204" y="9534"/>
                </a:cubicBezTo>
                <a:cubicBezTo>
                  <a:pt x="14225" y="9491"/>
                  <a:pt x="14245" y="9397"/>
                  <a:pt x="14250" y="9310"/>
                </a:cubicBezTo>
                <a:cubicBezTo>
                  <a:pt x="14257" y="9216"/>
                  <a:pt x="14255" y="9113"/>
                  <a:pt x="14241" y="9026"/>
                </a:cubicBezTo>
                <a:cubicBezTo>
                  <a:pt x="14227" y="8940"/>
                  <a:pt x="14206" y="8889"/>
                  <a:pt x="14180" y="8854"/>
                </a:cubicBezTo>
                <a:cubicBezTo>
                  <a:pt x="14178" y="8854"/>
                  <a:pt x="14176" y="8846"/>
                  <a:pt x="14171" y="8846"/>
                </a:cubicBezTo>
                <a:cubicBezTo>
                  <a:pt x="14120" y="8682"/>
                  <a:pt x="14043" y="8656"/>
                  <a:pt x="13985" y="8786"/>
                </a:cubicBezTo>
                <a:cubicBezTo>
                  <a:pt x="13952" y="8863"/>
                  <a:pt x="13926" y="8975"/>
                  <a:pt x="13915" y="9113"/>
                </a:cubicBezTo>
                <a:cubicBezTo>
                  <a:pt x="13910" y="9173"/>
                  <a:pt x="13908" y="9242"/>
                  <a:pt x="13908" y="9310"/>
                </a:cubicBezTo>
                <a:cubicBezTo>
                  <a:pt x="13901" y="9345"/>
                  <a:pt x="13896" y="9379"/>
                  <a:pt x="13894" y="9422"/>
                </a:cubicBezTo>
                <a:cubicBezTo>
                  <a:pt x="13889" y="9474"/>
                  <a:pt x="13889" y="9517"/>
                  <a:pt x="13891" y="9569"/>
                </a:cubicBezTo>
                <a:cubicBezTo>
                  <a:pt x="13894" y="9629"/>
                  <a:pt x="13898" y="9672"/>
                  <a:pt x="13905" y="9715"/>
                </a:cubicBezTo>
                <a:close/>
                <a:moveTo>
                  <a:pt x="13148" y="9646"/>
                </a:moveTo>
                <a:cubicBezTo>
                  <a:pt x="13151" y="9646"/>
                  <a:pt x="13153" y="9646"/>
                  <a:pt x="13155" y="9655"/>
                </a:cubicBezTo>
                <a:cubicBezTo>
                  <a:pt x="13158" y="9655"/>
                  <a:pt x="13160" y="9655"/>
                  <a:pt x="13160" y="9655"/>
                </a:cubicBezTo>
                <a:cubicBezTo>
                  <a:pt x="13169" y="9767"/>
                  <a:pt x="13190" y="9861"/>
                  <a:pt x="13218" y="9913"/>
                </a:cubicBezTo>
                <a:cubicBezTo>
                  <a:pt x="13227" y="9930"/>
                  <a:pt x="13237" y="9947"/>
                  <a:pt x="13248" y="9956"/>
                </a:cubicBezTo>
                <a:cubicBezTo>
                  <a:pt x="13251" y="9956"/>
                  <a:pt x="13253" y="9956"/>
                  <a:pt x="13255" y="9964"/>
                </a:cubicBezTo>
                <a:cubicBezTo>
                  <a:pt x="13279" y="9982"/>
                  <a:pt x="13295" y="9982"/>
                  <a:pt x="13318" y="9964"/>
                </a:cubicBezTo>
                <a:cubicBezTo>
                  <a:pt x="13328" y="9956"/>
                  <a:pt x="13337" y="9939"/>
                  <a:pt x="13346" y="9921"/>
                </a:cubicBezTo>
                <a:cubicBezTo>
                  <a:pt x="13353" y="9904"/>
                  <a:pt x="13363" y="9878"/>
                  <a:pt x="13367" y="9861"/>
                </a:cubicBezTo>
                <a:cubicBezTo>
                  <a:pt x="13374" y="9835"/>
                  <a:pt x="13379" y="9810"/>
                  <a:pt x="13384" y="9784"/>
                </a:cubicBezTo>
                <a:cubicBezTo>
                  <a:pt x="13388" y="9749"/>
                  <a:pt x="13393" y="9715"/>
                  <a:pt x="13395" y="9681"/>
                </a:cubicBezTo>
                <a:cubicBezTo>
                  <a:pt x="13398" y="9646"/>
                  <a:pt x="13398" y="9603"/>
                  <a:pt x="13400" y="9577"/>
                </a:cubicBezTo>
                <a:cubicBezTo>
                  <a:pt x="13400" y="9543"/>
                  <a:pt x="13397" y="9508"/>
                  <a:pt x="13395" y="9474"/>
                </a:cubicBezTo>
                <a:cubicBezTo>
                  <a:pt x="13395" y="9457"/>
                  <a:pt x="13393" y="9440"/>
                  <a:pt x="13391" y="9422"/>
                </a:cubicBezTo>
                <a:cubicBezTo>
                  <a:pt x="13402" y="9336"/>
                  <a:pt x="13404" y="9250"/>
                  <a:pt x="13398" y="9156"/>
                </a:cubicBezTo>
                <a:cubicBezTo>
                  <a:pt x="13386" y="9009"/>
                  <a:pt x="13360" y="8880"/>
                  <a:pt x="13323" y="8803"/>
                </a:cubicBezTo>
                <a:cubicBezTo>
                  <a:pt x="13314" y="8777"/>
                  <a:pt x="13300" y="8768"/>
                  <a:pt x="13290" y="8751"/>
                </a:cubicBezTo>
                <a:cubicBezTo>
                  <a:pt x="13286" y="8742"/>
                  <a:pt x="13281" y="8742"/>
                  <a:pt x="13276" y="8734"/>
                </a:cubicBezTo>
                <a:cubicBezTo>
                  <a:pt x="13260" y="8717"/>
                  <a:pt x="13241" y="8708"/>
                  <a:pt x="13225" y="8708"/>
                </a:cubicBezTo>
                <a:cubicBezTo>
                  <a:pt x="13213" y="8708"/>
                  <a:pt x="13199" y="8717"/>
                  <a:pt x="13188" y="8725"/>
                </a:cubicBezTo>
                <a:cubicBezTo>
                  <a:pt x="13183" y="8725"/>
                  <a:pt x="13179" y="8734"/>
                  <a:pt x="13176" y="8734"/>
                </a:cubicBezTo>
                <a:cubicBezTo>
                  <a:pt x="13148" y="8768"/>
                  <a:pt x="13134" y="8803"/>
                  <a:pt x="13111" y="8872"/>
                </a:cubicBezTo>
                <a:cubicBezTo>
                  <a:pt x="13109" y="8880"/>
                  <a:pt x="13106" y="8889"/>
                  <a:pt x="13102" y="8906"/>
                </a:cubicBezTo>
                <a:cubicBezTo>
                  <a:pt x="13095" y="8940"/>
                  <a:pt x="13085" y="8983"/>
                  <a:pt x="13078" y="9026"/>
                </a:cubicBezTo>
                <a:cubicBezTo>
                  <a:pt x="13069" y="9104"/>
                  <a:pt x="13062" y="9173"/>
                  <a:pt x="13062" y="9259"/>
                </a:cubicBezTo>
                <a:cubicBezTo>
                  <a:pt x="13064" y="9371"/>
                  <a:pt x="13074" y="9474"/>
                  <a:pt x="13095" y="9551"/>
                </a:cubicBezTo>
                <a:cubicBezTo>
                  <a:pt x="13111" y="9586"/>
                  <a:pt x="13130" y="9620"/>
                  <a:pt x="13148" y="9646"/>
                </a:cubicBezTo>
                <a:close/>
                <a:moveTo>
                  <a:pt x="12298" y="9362"/>
                </a:moveTo>
                <a:cubicBezTo>
                  <a:pt x="12298" y="9431"/>
                  <a:pt x="12303" y="9491"/>
                  <a:pt x="12312" y="9551"/>
                </a:cubicBezTo>
                <a:cubicBezTo>
                  <a:pt x="12314" y="9560"/>
                  <a:pt x="12317" y="9577"/>
                  <a:pt x="12319" y="9586"/>
                </a:cubicBezTo>
                <a:cubicBezTo>
                  <a:pt x="12321" y="9620"/>
                  <a:pt x="12324" y="9655"/>
                  <a:pt x="12328" y="9680"/>
                </a:cubicBezTo>
                <a:cubicBezTo>
                  <a:pt x="12342" y="9758"/>
                  <a:pt x="12363" y="9835"/>
                  <a:pt x="12389" y="9853"/>
                </a:cubicBezTo>
                <a:cubicBezTo>
                  <a:pt x="12428" y="9878"/>
                  <a:pt x="12468" y="9887"/>
                  <a:pt x="12505" y="9844"/>
                </a:cubicBezTo>
                <a:cubicBezTo>
                  <a:pt x="12536" y="9810"/>
                  <a:pt x="12564" y="9758"/>
                  <a:pt x="12587" y="9689"/>
                </a:cubicBezTo>
                <a:cubicBezTo>
                  <a:pt x="12598" y="9672"/>
                  <a:pt x="12608" y="9646"/>
                  <a:pt x="12617" y="9612"/>
                </a:cubicBezTo>
                <a:cubicBezTo>
                  <a:pt x="12622" y="9586"/>
                  <a:pt x="12629" y="9560"/>
                  <a:pt x="12633" y="9534"/>
                </a:cubicBezTo>
                <a:cubicBezTo>
                  <a:pt x="12643" y="9474"/>
                  <a:pt x="12647" y="9414"/>
                  <a:pt x="12647" y="9345"/>
                </a:cubicBezTo>
                <a:cubicBezTo>
                  <a:pt x="12647" y="9328"/>
                  <a:pt x="12647" y="9310"/>
                  <a:pt x="12647" y="9302"/>
                </a:cubicBezTo>
                <a:cubicBezTo>
                  <a:pt x="12645" y="9259"/>
                  <a:pt x="12645" y="9207"/>
                  <a:pt x="12640" y="9156"/>
                </a:cubicBezTo>
                <a:cubicBezTo>
                  <a:pt x="12638" y="9113"/>
                  <a:pt x="12631" y="9069"/>
                  <a:pt x="12626" y="9035"/>
                </a:cubicBezTo>
                <a:cubicBezTo>
                  <a:pt x="12624" y="9018"/>
                  <a:pt x="12622" y="9009"/>
                  <a:pt x="12619" y="8992"/>
                </a:cubicBezTo>
                <a:cubicBezTo>
                  <a:pt x="12610" y="8940"/>
                  <a:pt x="12601" y="8889"/>
                  <a:pt x="12587" y="8846"/>
                </a:cubicBezTo>
                <a:cubicBezTo>
                  <a:pt x="12577" y="8820"/>
                  <a:pt x="12568" y="8786"/>
                  <a:pt x="12559" y="8768"/>
                </a:cubicBezTo>
                <a:cubicBezTo>
                  <a:pt x="12547" y="8743"/>
                  <a:pt x="12536" y="8725"/>
                  <a:pt x="12524" y="8708"/>
                </a:cubicBezTo>
                <a:cubicBezTo>
                  <a:pt x="12519" y="8699"/>
                  <a:pt x="12517" y="8699"/>
                  <a:pt x="12512" y="8691"/>
                </a:cubicBezTo>
                <a:cubicBezTo>
                  <a:pt x="12501" y="8682"/>
                  <a:pt x="12487" y="8674"/>
                  <a:pt x="12475" y="8674"/>
                </a:cubicBezTo>
                <a:cubicBezTo>
                  <a:pt x="12466" y="8674"/>
                  <a:pt x="12459" y="8682"/>
                  <a:pt x="12449" y="8682"/>
                </a:cubicBezTo>
                <a:cubicBezTo>
                  <a:pt x="12440" y="8682"/>
                  <a:pt x="12433" y="8691"/>
                  <a:pt x="12424" y="8699"/>
                </a:cubicBezTo>
                <a:cubicBezTo>
                  <a:pt x="12407" y="8717"/>
                  <a:pt x="12391" y="8743"/>
                  <a:pt x="12377" y="8777"/>
                </a:cubicBezTo>
                <a:cubicBezTo>
                  <a:pt x="12368" y="8803"/>
                  <a:pt x="12359" y="8829"/>
                  <a:pt x="12349" y="8863"/>
                </a:cubicBezTo>
                <a:cubicBezTo>
                  <a:pt x="12340" y="8897"/>
                  <a:pt x="12333" y="8932"/>
                  <a:pt x="12326" y="8966"/>
                </a:cubicBezTo>
                <a:cubicBezTo>
                  <a:pt x="12324" y="8983"/>
                  <a:pt x="12319" y="9001"/>
                  <a:pt x="12317" y="9018"/>
                </a:cubicBezTo>
                <a:cubicBezTo>
                  <a:pt x="12312" y="9061"/>
                  <a:pt x="12305" y="9104"/>
                  <a:pt x="12303" y="9147"/>
                </a:cubicBezTo>
                <a:cubicBezTo>
                  <a:pt x="12298" y="9190"/>
                  <a:pt x="12298" y="9242"/>
                  <a:pt x="12296" y="9293"/>
                </a:cubicBezTo>
                <a:cubicBezTo>
                  <a:pt x="12298" y="9319"/>
                  <a:pt x="12298" y="9336"/>
                  <a:pt x="12298" y="9362"/>
                </a:cubicBezTo>
                <a:close/>
                <a:moveTo>
                  <a:pt x="12736" y="11677"/>
                </a:moveTo>
                <a:cubicBezTo>
                  <a:pt x="12713" y="11608"/>
                  <a:pt x="12678" y="11565"/>
                  <a:pt x="12647" y="11608"/>
                </a:cubicBezTo>
                <a:cubicBezTo>
                  <a:pt x="12622" y="11643"/>
                  <a:pt x="12596" y="11686"/>
                  <a:pt x="12570" y="11720"/>
                </a:cubicBezTo>
                <a:cubicBezTo>
                  <a:pt x="12545" y="11660"/>
                  <a:pt x="12512" y="11625"/>
                  <a:pt x="12480" y="11634"/>
                </a:cubicBezTo>
                <a:cubicBezTo>
                  <a:pt x="12433" y="11643"/>
                  <a:pt x="12396" y="11711"/>
                  <a:pt x="12361" y="11815"/>
                </a:cubicBezTo>
                <a:cubicBezTo>
                  <a:pt x="12333" y="11901"/>
                  <a:pt x="12314" y="12021"/>
                  <a:pt x="12303" y="12142"/>
                </a:cubicBezTo>
                <a:cubicBezTo>
                  <a:pt x="12289" y="12305"/>
                  <a:pt x="12296" y="12469"/>
                  <a:pt x="12314" y="12624"/>
                </a:cubicBezTo>
                <a:cubicBezTo>
                  <a:pt x="12340" y="12839"/>
                  <a:pt x="12403" y="12994"/>
                  <a:pt x="12466" y="13028"/>
                </a:cubicBezTo>
                <a:cubicBezTo>
                  <a:pt x="12503" y="13054"/>
                  <a:pt x="12540" y="13054"/>
                  <a:pt x="12577" y="13011"/>
                </a:cubicBezTo>
                <a:cubicBezTo>
                  <a:pt x="12615" y="12968"/>
                  <a:pt x="12650" y="12890"/>
                  <a:pt x="12678" y="12787"/>
                </a:cubicBezTo>
                <a:cubicBezTo>
                  <a:pt x="12738" y="12572"/>
                  <a:pt x="12764" y="12262"/>
                  <a:pt x="12771" y="11961"/>
                </a:cubicBezTo>
                <a:cubicBezTo>
                  <a:pt x="12778" y="11858"/>
                  <a:pt x="12759" y="11746"/>
                  <a:pt x="12736" y="11677"/>
                </a:cubicBezTo>
                <a:close/>
                <a:moveTo>
                  <a:pt x="13484" y="11944"/>
                </a:moveTo>
                <a:cubicBezTo>
                  <a:pt x="13479" y="11901"/>
                  <a:pt x="13474" y="11858"/>
                  <a:pt x="13470" y="11823"/>
                </a:cubicBezTo>
                <a:cubicBezTo>
                  <a:pt x="13463" y="11789"/>
                  <a:pt x="13456" y="11754"/>
                  <a:pt x="13449" y="11720"/>
                </a:cubicBezTo>
                <a:cubicBezTo>
                  <a:pt x="13446" y="11711"/>
                  <a:pt x="13446" y="11711"/>
                  <a:pt x="13444" y="11703"/>
                </a:cubicBezTo>
                <a:cubicBezTo>
                  <a:pt x="13437" y="11677"/>
                  <a:pt x="13428" y="11651"/>
                  <a:pt x="13421" y="11634"/>
                </a:cubicBezTo>
                <a:cubicBezTo>
                  <a:pt x="13418" y="11634"/>
                  <a:pt x="13418" y="11625"/>
                  <a:pt x="13416" y="11625"/>
                </a:cubicBezTo>
                <a:cubicBezTo>
                  <a:pt x="13407" y="11608"/>
                  <a:pt x="13398" y="11591"/>
                  <a:pt x="13388" y="11582"/>
                </a:cubicBezTo>
                <a:cubicBezTo>
                  <a:pt x="13386" y="11582"/>
                  <a:pt x="13384" y="11582"/>
                  <a:pt x="13384" y="11574"/>
                </a:cubicBezTo>
                <a:cubicBezTo>
                  <a:pt x="13374" y="11565"/>
                  <a:pt x="13363" y="11557"/>
                  <a:pt x="13351" y="11557"/>
                </a:cubicBezTo>
                <a:cubicBezTo>
                  <a:pt x="13342" y="11565"/>
                  <a:pt x="13332" y="11565"/>
                  <a:pt x="13325" y="11574"/>
                </a:cubicBezTo>
                <a:cubicBezTo>
                  <a:pt x="13311" y="11582"/>
                  <a:pt x="13300" y="11608"/>
                  <a:pt x="13290" y="11643"/>
                </a:cubicBezTo>
                <a:cubicBezTo>
                  <a:pt x="13283" y="11660"/>
                  <a:pt x="13276" y="11686"/>
                  <a:pt x="13272" y="11711"/>
                </a:cubicBezTo>
                <a:cubicBezTo>
                  <a:pt x="13262" y="11746"/>
                  <a:pt x="13258" y="11789"/>
                  <a:pt x="13253" y="11840"/>
                </a:cubicBezTo>
                <a:cubicBezTo>
                  <a:pt x="13251" y="11866"/>
                  <a:pt x="13251" y="11884"/>
                  <a:pt x="13248" y="11909"/>
                </a:cubicBezTo>
                <a:cubicBezTo>
                  <a:pt x="13230" y="11961"/>
                  <a:pt x="13213" y="12030"/>
                  <a:pt x="13199" y="12099"/>
                </a:cubicBezTo>
                <a:cubicBezTo>
                  <a:pt x="13195" y="12124"/>
                  <a:pt x="13190" y="12150"/>
                  <a:pt x="13188" y="12176"/>
                </a:cubicBezTo>
                <a:cubicBezTo>
                  <a:pt x="13181" y="12228"/>
                  <a:pt x="13174" y="12288"/>
                  <a:pt x="13172" y="12340"/>
                </a:cubicBezTo>
                <a:cubicBezTo>
                  <a:pt x="13167" y="12408"/>
                  <a:pt x="13167" y="12469"/>
                  <a:pt x="13172" y="12538"/>
                </a:cubicBezTo>
                <a:cubicBezTo>
                  <a:pt x="13176" y="12598"/>
                  <a:pt x="13186" y="12658"/>
                  <a:pt x="13197" y="12701"/>
                </a:cubicBezTo>
                <a:cubicBezTo>
                  <a:pt x="13209" y="12744"/>
                  <a:pt x="13225" y="12778"/>
                  <a:pt x="13241" y="12796"/>
                </a:cubicBezTo>
                <a:cubicBezTo>
                  <a:pt x="13260" y="12813"/>
                  <a:pt x="13276" y="12813"/>
                  <a:pt x="13295" y="12796"/>
                </a:cubicBezTo>
                <a:cubicBezTo>
                  <a:pt x="13349" y="12770"/>
                  <a:pt x="13404" y="12710"/>
                  <a:pt x="13444" y="12555"/>
                </a:cubicBezTo>
                <a:cubicBezTo>
                  <a:pt x="13451" y="12520"/>
                  <a:pt x="13460" y="12486"/>
                  <a:pt x="13465" y="12451"/>
                </a:cubicBezTo>
                <a:cubicBezTo>
                  <a:pt x="13472" y="12417"/>
                  <a:pt x="13474" y="12374"/>
                  <a:pt x="13479" y="12331"/>
                </a:cubicBezTo>
                <a:cubicBezTo>
                  <a:pt x="13486" y="12279"/>
                  <a:pt x="13486" y="12219"/>
                  <a:pt x="13488" y="12159"/>
                </a:cubicBezTo>
                <a:cubicBezTo>
                  <a:pt x="13491" y="12099"/>
                  <a:pt x="13486" y="12038"/>
                  <a:pt x="13484" y="11987"/>
                </a:cubicBezTo>
                <a:cubicBezTo>
                  <a:pt x="13486" y="11970"/>
                  <a:pt x="13484" y="11961"/>
                  <a:pt x="13484" y="11944"/>
                </a:cubicBezTo>
                <a:close/>
                <a:moveTo>
                  <a:pt x="14159" y="11703"/>
                </a:moveTo>
                <a:cubicBezTo>
                  <a:pt x="14134" y="11634"/>
                  <a:pt x="14103" y="11582"/>
                  <a:pt x="14073" y="11539"/>
                </a:cubicBezTo>
                <a:cubicBezTo>
                  <a:pt x="14050" y="11505"/>
                  <a:pt x="14015" y="11531"/>
                  <a:pt x="13996" y="11574"/>
                </a:cubicBezTo>
                <a:cubicBezTo>
                  <a:pt x="13978" y="11617"/>
                  <a:pt x="13959" y="11686"/>
                  <a:pt x="13952" y="11772"/>
                </a:cubicBezTo>
                <a:cubicBezTo>
                  <a:pt x="13945" y="11772"/>
                  <a:pt x="13938" y="11780"/>
                  <a:pt x="13929" y="11780"/>
                </a:cubicBezTo>
                <a:cubicBezTo>
                  <a:pt x="13912" y="11797"/>
                  <a:pt x="13896" y="11832"/>
                  <a:pt x="13884" y="11875"/>
                </a:cubicBezTo>
                <a:cubicBezTo>
                  <a:pt x="13861" y="11944"/>
                  <a:pt x="13842" y="12073"/>
                  <a:pt x="13838" y="12185"/>
                </a:cubicBezTo>
                <a:cubicBezTo>
                  <a:pt x="13833" y="12288"/>
                  <a:pt x="13833" y="12348"/>
                  <a:pt x="13838" y="12460"/>
                </a:cubicBezTo>
                <a:cubicBezTo>
                  <a:pt x="13840" y="12520"/>
                  <a:pt x="13847" y="12581"/>
                  <a:pt x="13854" y="12632"/>
                </a:cubicBezTo>
                <a:cubicBezTo>
                  <a:pt x="13868" y="12744"/>
                  <a:pt x="13896" y="12839"/>
                  <a:pt x="13924" y="12908"/>
                </a:cubicBezTo>
                <a:cubicBezTo>
                  <a:pt x="13957" y="12976"/>
                  <a:pt x="13989" y="13011"/>
                  <a:pt x="14026" y="13019"/>
                </a:cubicBezTo>
                <a:cubicBezTo>
                  <a:pt x="14054" y="13028"/>
                  <a:pt x="14085" y="13019"/>
                  <a:pt x="14113" y="12994"/>
                </a:cubicBezTo>
                <a:cubicBezTo>
                  <a:pt x="14148" y="12968"/>
                  <a:pt x="14180" y="12899"/>
                  <a:pt x="14206" y="12813"/>
                </a:cubicBezTo>
                <a:cubicBezTo>
                  <a:pt x="14218" y="12770"/>
                  <a:pt x="14229" y="12718"/>
                  <a:pt x="14236" y="12667"/>
                </a:cubicBezTo>
                <a:cubicBezTo>
                  <a:pt x="14250" y="12572"/>
                  <a:pt x="14252" y="12503"/>
                  <a:pt x="14257" y="12391"/>
                </a:cubicBezTo>
                <a:cubicBezTo>
                  <a:pt x="14262" y="12262"/>
                  <a:pt x="14250" y="12124"/>
                  <a:pt x="14236" y="12013"/>
                </a:cubicBezTo>
                <a:cubicBezTo>
                  <a:pt x="14218" y="11884"/>
                  <a:pt x="14190" y="11789"/>
                  <a:pt x="14159" y="11703"/>
                </a:cubicBezTo>
                <a:close/>
                <a:moveTo>
                  <a:pt x="14777" y="11789"/>
                </a:moveTo>
                <a:cubicBezTo>
                  <a:pt x="14763" y="11780"/>
                  <a:pt x="14749" y="11772"/>
                  <a:pt x="14735" y="11772"/>
                </a:cubicBezTo>
                <a:cubicBezTo>
                  <a:pt x="14721" y="11772"/>
                  <a:pt x="14704" y="11780"/>
                  <a:pt x="14690" y="11789"/>
                </a:cubicBezTo>
                <a:cubicBezTo>
                  <a:pt x="14686" y="11789"/>
                  <a:pt x="14679" y="11797"/>
                  <a:pt x="14674" y="11806"/>
                </a:cubicBezTo>
                <a:cubicBezTo>
                  <a:pt x="14662" y="11823"/>
                  <a:pt x="14646" y="11840"/>
                  <a:pt x="14637" y="11875"/>
                </a:cubicBezTo>
                <a:cubicBezTo>
                  <a:pt x="14616" y="11935"/>
                  <a:pt x="14595" y="11995"/>
                  <a:pt x="14581" y="12090"/>
                </a:cubicBezTo>
                <a:cubicBezTo>
                  <a:pt x="14569" y="12185"/>
                  <a:pt x="14567" y="12219"/>
                  <a:pt x="14565" y="12322"/>
                </a:cubicBezTo>
                <a:cubicBezTo>
                  <a:pt x="14562" y="12374"/>
                  <a:pt x="14567" y="12426"/>
                  <a:pt x="14569" y="12477"/>
                </a:cubicBezTo>
                <a:cubicBezTo>
                  <a:pt x="14572" y="12529"/>
                  <a:pt x="14579" y="12572"/>
                  <a:pt x="14583" y="12615"/>
                </a:cubicBezTo>
                <a:cubicBezTo>
                  <a:pt x="14588" y="12658"/>
                  <a:pt x="14597" y="12701"/>
                  <a:pt x="14607" y="12735"/>
                </a:cubicBezTo>
                <a:cubicBezTo>
                  <a:pt x="14623" y="12804"/>
                  <a:pt x="14649" y="12865"/>
                  <a:pt x="14672" y="12882"/>
                </a:cubicBezTo>
                <a:cubicBezTo>
                  <a:pt x="14683" y="12899"/>
                  <a:pt x="14697" y="12908"/>
                  <a:pt x="14711" y="12899"/>
                </a:cubicBezTo>
                <a:cubicBezTo>
                  <a:pt x="14737" y="12890"/>
                  <a:pt x="14751" y="12882"/>
                  <a:pt x="14774" y="12839"/>
                </a:cubicBezTo>
                <a:cubicBezTo>
                  <a:pt x="14795" y="12796"/>
                  <a:pt x="14816" y="12718"/>
                  <a:pt x="14826" y="12641"/>
                </a:cubicBezTo>
                <a:cubicBezTo>
                  <a:pt x="14837" y="12555"/>
                  <a:pt x="14847" y="12451"/>
                  <a:pt x="14844" y="12357"/>
                </a:cubicBezTo>
                <a:cubicBezTo>
                  <a:pt x="14844" y="12331"/>
                  <a:pt x="14842" y="12305"/>
                  <a:pt x="14842" y="12279"/>
                </a:cubicBezTo>
                <a:cubicBezTo>
                  <a:pt x="14844" y="12271"/>
                  <a:pt x="14844" y="12254"/>
                  <a:pt x="14847" y="12245"/>
                </a:cubicBezTo>
                <a:cubicBezTo>
                  <a:pt x="14849" y="12211"/>
                  <a:pt x="14849" y="12176"/>
                  <a:pt x="14851" y="12150"/>
                </a:cubicBezTo>
                <a:cubicBezTo>
                  <a:pt x="14851" y="12081"/>
                  <a:pt x="14847" y="12021"/>
                  <a:pt x="14837" y="11961"/>
                </a:cubicBezTo>
                <a:cubicBezTo>
                  <a:pt x="14821" y="11875"/>
                  <a:pt x="14802" y="11815"/>
                  <a:pt x="14777" y="11789"/>
                </a:cubicBezTo>
                <a:close/>
                <a:moveTo>
                  <a:pt x="15492" y="12168"/>
                </a:moveTo>
                <a:cubicBezTo>
                  <a:pt x="15487" y="12124"/>
                  <a:pt x="15482" y="12073"/>
                  <a:pt x="15475" y="12030"/>
                </a:cubicBezTo>
                <a:cubicBezTo>
                  <a:pt x="15466" y="11970"/>
                  <a:pt x="15455" y="11909"/>
                  <a:pt x="15443" y="11858"/>
                </a:cubicBezTo>
                <a:cubicBezTo>
                  <a:pt x="15436" y="11823"/>
                  <a:pt x="15429" y="11797"/>
                  <a:pt x="15420" y="11763"/>
                </a:cubicBezTo>
                <a:cubicBezTo>
                  <a:pt x="15401" y="11694"/>
                  <a:pt x="15373" y="11651"/>
                  <a:pt x="15347" y="11651"/>
                </a:cubicBezTo>
                <a:cubicBezTo>
                  <a:pt x="15338" y="11651"/>
                  <a:pt x="15329" y="11660"/>
                  <a:pt x="15319" y="11668"/>
                </a:cubicBezTo>
                <a:cubicBezTo>
                  <a:pt x="15317" y="11668"/>
                  <a:pt x="15315" y="11668"/>
                  <a:pt x="15312" y="11668"/>
                </a:cubicBezTo>
                <a:cubicBezTo>
                  <a:pt x="15294" y="11668"/>
                  <a:pt x="15277" y="11686"/>
                  <a:pt x="15261" y="11720"/>
                </a:cubicBezTo>
                <a:cubicBezTo>
                  <a:pt x="15247" y="11746"/>
                  <a:pt x="15236" y="11780"/>
                  <a:pt x="15224" y="11815"/>
                </a:cubicBezTo>
                <a:cubicBezTo>
                  <a:pt x="15219" y="11832"/>
                  <a:pt x="15215" y="11849"/>
                  <a:pt x="15210" y="11866"/>
                </a:cubicBezTo>
                <a:cubicBezTo>
                  <a:pt x="15201" y="11909"/>
                  <a:pt x="15191" y="11952"/>
                  <a:pt x="15184" y="12004"/>
                </a:cubicBezTo>
                <a:cubicBezTo>
                  <a:pt x="15177" y="12056"/>
                  <a:pt x="15170" y="12107"/>
                  <a:pt x="15168" y="12159"/>
                </a:cubicBezTo>
                <a:cubicBezTo>
                  <a:pt x="15166" y="12185"/>
                  <a:pt x="15166" y="12211"/>
                  <a:pt x="15166" y="12245"/>
                </a:cubicBezTo>
                <a:cubicBezTo>
                  <a:pt x="15166" y="12271"/>
                  <a:pt x="15163" y="12305"/>
                  <a:pt x="15163" y="12331"/>
                </a:cubicBezTo>
                <a:cubicBezTo>
                  <a:pt x="15163" y="12340"/>
                  <a:pt x="15163" y="12357"/>
                  <a:pt x="15163" y="12365"/>
                </a:cubicBezTo>
                <a:cubicBezTo>
                  <a:pt x="15166" y="12408"/>
                  <a:pt x="15166" y="12451"/>
                  <a:pt x="15168" y="12495"/>
                </a:cubicBezTo>
                <a:cubicBezTo>
                  <a:pt x="15168" y="12503"/>
                  <a:pt x="15170" y="12520"/>
                  <a:pt x="15170" y="12529"/>
                </a:cubicBezTo>
                <a:cubicBezTo>
                  <a:pt x="15175" y="12572"/>
                  <a:pt x="15180" y="12615"/>
                  <a:pt x="15184" y="12649"/>
                </a:cubicBezTo>
                <a:cubicBezTo>
                  <a:pt x="15189" y="12684"/>
                  <a:pt x="15198" y="12718"/>
                  <a:pt x="15205" y="12753"/>
                </a:cubicBezTo>
                <a:cubicBezTo>
                  <a:pt x="15208" y="12761"/>
                  <a:pt x="15210" y="12770"/>
                  <a:pt x="15212" y="12778"/>
                </a:cubicBezTo>
                <a:cubicBezTo>
                  <a:pt x="15233" y="12847"/>
                  <a:pt x="15259" y="12908"/>
                  <a:pt x="15287" y="12933"/>
                </a:cubicBezTo>
                <a:cubicBezTo>
                  <a:pt x="15317" y="12959"/>
                  <a:pt x="15345" y="12959"/>
                  <a:pt x="15375" y="12933"/>
                </a:cubicBezTo>
                <a:cubicBezTo>
                  <a:pt x="15389" y="12925"/>
                  <a:pt x="15403" y="12899"/>
                  <a:pt x="15415" y="12873"/>
                </a:cubicBezTo>
                <a:cubicBezTo>
                  <a:pt x="15427" y="12847"/>
                  <a:pt x="15438" y="12813"/>
                  <a:pt x="15450" y="12778"/>
                </a:cubicBezTo>
                <a:cubicBezTo>
                  <a:pt x="15462" y="12744"/>
                  <a:pt x="15468" y="12701"/>
                  <a:pt x="15475" y="12658"/>
                </a:cubicBezTo>
                <a:cubicBezTo>
                  <a:pt x="15478" y="12649"/>
                  <a:pt x="15478" y="12641"/>
                  <a:pt x="15480" y="12632"/>
                </a:cubicBezTo>
                <a:cubicBezTo>
                  <a:pt x="15485" y="12589"/>
                  <a:pt x="15489" y="12555"/>
                  <a:pt x="15494" y="12512"/>
                </a:cubicBezTo>
                <a:cubicBezTo>
                  <a:pt x="15501" y="12408"/>
                  <a:pt x="15499" y="12322"/>
                  <a:pt x="15494" y="12219"/>
                </a:cubicBezTo>
                <a:cubicBezTo>
                  <a:pt x="15496" y="12211"/>
                  <a:pt x="15494" y="12185"/>
                  <a:pt x="15492" y="12168"/>
                </a:cubicBezTo>
                <a:close/>
                <a:moveTo>
                  <a:pt x="16128" y="11832"/>
                </a:moveTo>
                <a:cubicBezTo>
                  <a:pt x="16132" y="11763"/>
                  <a:pt x="16135" y="11694"/>
                  <a:pt x="16130" y="11625"/>
                </a:cubicBezTo>
                <a:cubicBezTo>
                  <a:pt x="16123" y="11539"/>
                  <a:pt x="16104" y="11445"/>
                  <a:pt x="16084" y="11402"/>
                </a:cubicBezTo>
                <a:cubicBezTo>
                  <a:pt x="16060" y="11359"/>
                  <a:pt x="16032" y="11333"/>
                  <a:pt x="16007" y="11367"/>
                </a:cubicBezTo>
                <a:cubicBezTo>
                  <a:pt x="15983" y="11393"/>
                  <a:pt x="15958" y="11453"/>
                  <a:pt x="15946" y="11539"/>
                </a:cubicBezTo>
                <a:cubicBezTo>
                  <a:pt x="15923" y="11703"/>
                  <a:pt x="15899" y="11875"/>
                  <a:pt x="15876" y="12038"/>
                </a:cubicBezTo>
                <a:cubicBezTo>
                  <a:pt x="15862" y="12142"/>
                  <a:pt x="15846" y="12245"/>
                  <a:pt x="15834" y="12357"/>
                </a:cubicBezTo>
                <a:cubicBezTo>
                  <a:pt x="15816" y="12555"/>
                  <a:pt x="15837" y="12796"/>
                  <a:pt x="15888" y="12899"/>
                </a:cubicBezTo>
                <a:cubicBezTo>
                  <a:pt x="15927" y="12976"/>
                  <a:pt x="15967" y="12968"/>
                  <a:pt x="16009" y="12933"/>
                </a:cubicBezTo>
                <a:cubicBezTo>
                  <a:pt x="16032" y="12916"/>
                  <a:pt x="16058" y="12873"/>
                  <a:pt x="16079" y="12830"/>
                </a:cubicBezTo>
                <a:cubicBezTo>
                  <a:pt x="16132" y="12701"/>
                  <a:pt x="16172" y="12486"/>
                  <a:pt x="16170" y="12245"/>
                </a:cubicBezTo>
                <a:cubicBezTo>
                  <a:pt x="16167" y="12124"/>
                  <a:pt x="16160" y="12004"/>
                  <a:pt x="16142" y="11901"/>
                </a:cubicBezTo>
                <a:cubicBezTo>
                  <a:pt x="16137" y="11875"/>
                  <a:pt x="16132" y="11858"/>
                  <a:pt x="16128" y="11832"/>
                </a:cubicBezTo>
                <a:close/>
                <a:moveTo>
                  <a:pt x="16752" y="12168"/>
                </a:moveTo>
                <a:cubicBezTo>
                  <a:pt x="16743" y="12116"/>
                  <a:pt x="16733" y="12064"/>
                  <a:pt x="16724" y="12021"/>
                </a:cubicBezTo>
                <a:cubicBezTo>
                  <a:pt x="16719" y="11995"/>
                  <a:pt x="16715" y="11978"/>
                  <a:pt x="16708" y="11961"/>
                </a:cubicBezTo>
                <a:cubicBezTo>
                  <a:pt x="16706" y="11952"/>
                  <a:pt x="16701" y="11944"/>
                  <a:pt x="16699" y="11935"/>
                </a:cubicBezTo>
                <a:cubicBezTo>
                  <a:pt x="16699" y="11892"/>
                  <a:pt x="16694" y="11849"/>
                  <a:pt x="16687" y="11806"/>
                </a:cubicBezTo>
                <a:cubicBezTo>
                  <a:pt x="16682" y="11780"/>
                  <a:pt x="16675" y="11754"/>
                  <a:pt x="16671" y="11729"/>
                </a:cubicBezTo>
                <a:cubicBezTo>
                  <a:pt x="16659" y="11686"/>
                  <a:pt x="16643" y="11651"/>
                  <a:pt x="16626" y="11634"/>
                </a:cubicBezTo>
                <a:cubicBezTo>
                  <a:pt x="16617" y="11625"/>
                  <a:pt x="16608" y="11625"/>
                  <a:pt x="16601" y="11617"/>
                </a:cubicBezTo>
                <a:cubicBezTo>
                  <a:pt x="16582" y="11617"/>
                  <a:pt x="16566" y="11634"/>
                  <a:pt x="16549" y="11668"/>
                </a:cubicBezTo>
                <a:cubicBezTo>
                  <a:pt x="16547" y="11677"/>
                  <a:pt x="16542" y="11677"/>
                  <a:pt x="16540" y="11686"/>
                </a:cubicBezTo>
                <a:cubicBezTo>
                  <a:pt x="16531" y="11711"/>
                  <a:pt x="16521" y="11737"/>
                  <a:pt x="16512" y="11772"/>
                </a:cubicBezTo>
                <a:cubicBezTo>
                  <a:pt x="16505" y="11806"/>
                  <a:pt x="16498" y="11841"/>
                  <a:pt x="16491" y="11875"/>
                </a:cubicBezTo>
                <a:cubicBezTo>
                  <a:pt x="16489" y="11884"/>
                  <a:pt x="16487" y="11901"/>
                  <a:pt x="16484" y="11909"/>
                </a:cubicBezTo>
                <a:cubicBezTo>
                  <a:pt x="16477" y="11961"/>
                  <a:pt x="16470" y="12013"/>
                  <a:pt x="16468" y="12073"/>
                </a:cubicBezTo>
                <a:cubicBezTo>
                  <a:pt x="16466" y="12107"/>
                  <a:pt x="16463" y="12159"/>
                  <a:pt x="16463" y="12202"/>
                </a:cubicBezTo>
                <a:cubicBezTo>
                  <a:pt x="16463" y="12211"/>
                  <a:pt x="16463" y="12219"/>
                  <a:pt x="16463" y="12219"/>
                </a:cubicBezTo>
                <a:cubicBezTo>
                  <a:pt x="16463" y="12254"/>
                  <a:pt x="16466" y="12297"/>
                  <a:pt x="16468" y="12331"/>
                </a:cubicBezTo>
                <a:cubicBezTo>
                  <a:pt x="16470" y="12383"/>
                  <a:pt x="16477" y="12443"/>
                  <a:pt x="16484" y="12495"/>
                </a:cubicBezTo>
                <a:cubicBezTo>
                  <a:pt x="16491" y="12529"/>
                  <a:pt x="16498" y="12563"/>
                  <a:pt x="16505" y="12598"/>
                </a:cubicBezTo>
                <a:cubicBezTo>
                  <a:pt x="16512" y="12632"/>
                  <a:pt x="16524" y="12658"/>
                  <a:pt x="16533" y="12684"/>
                </a:cubicBezTo>
                <a:cubicBezTo>
                  <a:pt x="16545" y="12718"/>
                  <a:pt x="16561" y="12735"/>
                  <a:pt x="16575" y="12753"/>
                </a:cubicBezTo>
                <a:cubicBezTo>
                  <a:pt x="16577" y="12753"/>
                  <a:pt x="16582" y="12761"/>
                  <a:pt x="16584" y="12761"/>
                </a:cubicBezTo>
                <a:cubicBezTo>
                  <a:pt x="16596" y="12770"/>
                  <a:pt x="16608" y="12778"/>
                  <a:pt x="16622" y="12778"/>
                </a:cubicBezTo>
                <a:cubicBezTo>
                  <a:pt x="16633" y="12778"/>
                  <a:pt x="16647" y="12770"/>
                  <a:pt x="16659" y="12761"/>
                </a:cubicBezTo>
                <a:cubicBezTo>
                  <a:pt x="16664" y="12761"/>
                  <a:pt x="16666" y="12753"/>
                  <a:pt x="16671" y="12753"/>
                </a:cubicBezTo>
                <a:cubicBezTo>
                  <a:pt x="16696" y="12718"/>
                  <a:pt x="16713" y="12684"/>
                  <a:pt x="16733" y="12615"/>
                </a:cubicBezTo>
                <a:cubicBezTo>
                  <a:pt x="16738" y="12589"/>
                  <a:pt x="16745" y="12563"/>
                  <a:pt x="16750" y="12538"/>
                </a:cubicBezTo>
                <a:cubicBezTo>
                  <a:pt x="16757" y="12495"/>
                  <a:pt x="16761" y="12451"/>
                  <a:pt x="16761" y="12400"/>
                </a:cubicBezTo>
                <a:cubicBezTo>
                  <a:pt x="16764" y="12365"/>
                  <a:pt x="16764" y="12331"/>
                  <a:pt x="16761" y="12305"/>
                </a:cubicBezTo>
                <a:cubicBezTo>
                  <a:pt x="16764" y="12254"/>
                  <a:pt x="16759" y="12211"/>
                  <a:pt x="16752" y="12168"/>
                </a:cubicBezTo>
                <a:close/>
                <a:moveTo>
                  <a:pt x="17339" y="11815"/>
                </a:moveTo>
                <a:cubicBezTo>
                  <a:pt x="17335" y="11806"/>
                  <a:pt x="17330" y="11797"/>
                  <a:pt x="17328" y="11789"/>
                </a:cubicBezTo>
                <a:cubicBezTo>
                  <a:pt x="17323" y="11763"/>
                  <a:pt x="17318" y="11737"/>
                  <a:pt x="17314" y="11720"/>
                </a:cubicBezTo>
                <a:cubicBezTo>
                  <a:pt x="17295" y="11660"/>
                  <a:pt x="17269" y="11600"/>
                  <a:pt x="17241" y="11608"/>
                </a:cubicBezTo>
                <a:cubicBezTo>
                  <a:pt x="17223" y="11617"/>
                  <a:pt x="17204" y="11625"/>
                  <a:pt x="17183" y="11634"/>
                </a:cubicBezTo>
                <a:cubicBezTo>
                  <a:pt x="17169" y="11634"/>
                  <a:pt x="17157" y="11643"/>
                  <a:pt x="17143" y="11668"/>
                </a:cubicBezTo>
                <a:cubicBezTo>
                  <a:pt x="17132" y="11686"/>
                  <a:pt x="17120" y="11711"/>
                  <a:pt x="17111" y="11746"/>
                </a:cubicBezTo>
                <a:cubicBezTo>
                  <a:pt x="17095" y="11806"/>
                  <a:pt x="17081" y="11918"/>
                  <a:pt x="17081" y="12013"/>
                </a:cubicBezTo>
                <a:cubicBezTo>
                  <a:pt x="17081" y="12013"/>
                  <a:pt x="17081" y="12021"/>
                  <a:pt x="17081" y="12021"/>
                </a:cubicBezTo>
                <a:cubicBezTo>
                  <a:pt x="17078" y="12047"/>
                  <a:pt x="17076" y="12073"/>
                  <a:pt x="17074" y="12099"/>
                </a:cubicBezTo>
                <a:cubicBezTo>
                  <a:pt x="17069" y="12150"/>
                  <a:pt x="17069" y="12202"/>
                  <a:pt x="17069" y="12245"/>
                </a:cubicBezTo>
                <a:cubicBezTo>
                  <a:pt x="17069" y="12297"/>
                  <a:pt x="17071" y="12348"/>
                  <a:pt x="17076" y="12400"/>
                </a:cubicBezTo>
                <a:cubicBezTo>
                  <a:pt x="17085" y="12495"/>
                  <a:pt x="17099" y="12589"/>
                  <a:pt x="17120" y="12658"/>
                </a:cubicBezTo>
                <a:cubicBezTo>
                  <a:pt x="17139" y="12718"/>
                  <a:pt x="17157" y="12761"/>
                  <a:pt x="17183" y="12804"/>
                </a:cubicBezTo>
                <a:cubicBezTo>
                  <a:pt x="17218" y="12856"/>
                  <a:pt x="17258" y="12890"/>
                  <a:pt x="17295" y="12890"/>
                </a:cubicBezTo>
                <a:cubicBezTo>
                  <a:pt x="17351" y="12890"/>
                  <a:pt x="17400" y="12821"/>
                  <a:pt x="17442" y="12684"/>
                </a:cubicBezTo>
                <a:cubicBezTo>
                  <a:pt x="17446" y="12658"/>
                  <a:pt x="17453" y="12632"/>
                  <a:pt x="17458" y="12606"/>
                </a:cubicBezTo>
                <a:cubicBezTo>
                  <a:pt x="17465" y="12563"/>
                  <a:pt x="17470" y="12520"/>
                  <a:pt x="17470" y="12469"/>
                </a:cubicBezTo>
                <a:cubicBezTo>
                  <a:pt x="17472" y="12391"/>
                  <a:pt x="17470" y="12297"/>
                  <a:pt x="17458" y="12228"/>
                </a:cubicBezTo>
                <a:cubicBezTo>
                  <a:pt x="17425" y="12056"/>
                  <a:pt x="17386" y="11918"/>
                  <a:pt x="17339" y="11815"/>
                </a:cubicBezTo>
                <a:close/>
                <a:moveTo>
                  <a:pt x="18122" y="11935"/>
                </a:moveTo>
                <a:cubicBezTo>
                  <a:pt x="18115" y="11883"/>
                  <a:pt x="18106" y="11840"/>
                  <a:pt x="18096" y="11806"/>
                </a:cubicBezTo>
                <a:cubicBezTo>
                  <a:pt x="18087" y="11763"/>
                  <a:pt x="18075" y="11737"/>
                  <a:pt x="18061" y="11703"/>
                </a:cubicBezTo>
                <a:cubicBezTo>
                  <a:pt x="18050" y="11677"/>
                  <a:pt x="18036" y="11651"/>
                  <a:pt x="18022" y="11643"/>
                </a:cubicBezTo>
                <a:cubicBezTo>
                  <a:pt x="18008" y="11625"/>
                  <a:pt x="17996" y="11625"/>
                  <a:pt x="17982" y="11634"/>
                </a:cubicBezTo>
                <a:cubicBezTo>
                  <a:pt x="17968" y="11634"/>
                  <a:pt x="17957" y="11651"/>
                  <a:pt x="17945" y="11677"/>
                </a:cubicBezTo>
                <a:cubicBezTo>
                  <a:pt x="17938" y="11694"/>
                  <a:pt x="17931" y="11711"/>
                  <a:pt x="17926" y="11729"/>
                </a:cubicBezTo>
                <a:cubicBezTo>
                  <a:pt x="17922" y="11737"/>
                  <a:pt x="17915" y="11746"/>
                  <a:pt x="17910" y="11754"/>
                </a:cubicBezTo>
                <a:cubicBezTo>
                  <a:pt x="17898" y="11780"/>
                  <a:pt x="17889" y="11806"/>
                  <a:pt x="17880" y="11840"/>
                </a:cubicBezTo>
                <a:cubicBezTo>
                  <a:pt x="17870" y="11875"/>
                  <a:pt x="17861" y="11918"/>
                  <a:pt x="17856" y="11961"/>
                </a:cubicBezTo>
                <a:cubicBezTo>
                  <a:pt x="17852" y="12004"/>
                  <a:pt x="17845" y="12047"/>
                  <a:pt x="17842" y="12099"/>
                </a:cubicBezTo>
                <a:cubicBezTo>
                  <a:pt x="17840" y="12150"/>
                  <a:pt x="17838" y="12202"/>
                  <a:pt x="17838" y="12254"/>
                </a:cubicBezTo>
                <a:cubicBezTo>
                  <a:pt x="17840" y="12348"/>
                  <a:pt x="17845" y="12451"/>
                  <a:pt x="17859" y="12529"/>
                </a:cubicBezTo>
                <a:cubicBezTo>
                  <a:pt x="17866" y="12572"/>
                  <a:pt x="17873" y="12606"/>
                  <a:pt x="17882" y="12641"/>
                </a:cubicBezTo>
                <a:cubicBezTo>
                  <a:pt x="17903" y="12710"/>
                  <a:pt x="17912" y="12727"/>
                  <a:pt x="17938" y="12761"/>
                </a:cubicBezTo>
                <a:cubicBezTo>
                  <a:pt x="17950" y="12778"/>
                  <a:pt x="17966" y="12778"/>
                  <a:pt x="17977" y="12787"/>
                </a:cubicBezTo>
                <a:cubicBezTo>
                  <a:pt x="17991" y="12796"/>
                  <a:pt x="18005" y="12778"/>
                  <a:pt x="18019" y="12770"/>
                </a:cubicBezTo>
                <a:cubicBezTo>
                  <a:pt x="18024" y="12770"/>
                  <a:pt x="18029" y="12761"/>
                  <a:pt x="18033" y="12753"/>
                </a:cubicBezTo>
                <a:cubicBezTo>
                  <a:pt x="18045" y="12735"/>
                  <a:pt x="18059" y="12718"/>
                  <a:pt x="18071" y="12684"/>
                </a:cubicBezTo>
                <a:cubicBezTo>
                  <a:pt x="18080" y="12658"/>
                  <a:pt x="18092" y="12624"/>
                  <a:pt x="18101" y="12589"/>
                </a:cubicBezTo>
                <a:cubicBezTo>
                  <a:pt x="18108" y="12563"/>
                  <a:pt x="18115" y="12529"/>
                  <a:pt x="18120" y="12495"/>
                </a:cubicBezTo>
                <a:cubicBezTo>
                  <a:pt x="18124" y="12460"/>
                  <a:pt x="18131" y="12408"/>
                  <a:pt x="18134" y="12383"/>
                </a:cubicBezTo>
                <a:cubicBezTo>
                  <a:pt x="18138" y="12340"/>
                  <a:pt x="18141" y="12279"/>
                  <a:pt x="18141" y="12228"/>
                </a:cubicBezTo>
                <a:cubicBezTo>
                  <a:pt x="18141" y="12176"/>
                  <a:pt x="18138" y="12124"/>
                  <a:pt x="18136" y="12073"/>
                </a:cubicBezTo>
                <a:cubicBezTo>
                  <a:pt x="18136" y="12030"/>
                  <a:pt x="18129" y="11978"/>
                  <a:pt x="18122" y="11935"/>
                </a:cubicBezTo>
                <a:close/>
                <a:moveTo>
                  <a:pt x="18690" y="11849"/>
                </a:moveTo>
                <a:cubicBezTo>
                  <a:pt x="18681" y="11815"/>
                  <a:pt x="18672" y="11789"/>
                  <a:pt x="18662" y="11763"/>
                </a:cubicBezTo>
                <a:cubicBezTo>
                  <a:pt x="18658" y="11754"/>
                  <a:pt x="18651" y="11746"/>
                  <a:pt x="18646" y="11737"/>
                </a:cubicBezTo>
                <a:cubicBezTo>
                  <a:pt x="18639" y="11729"/>
                  <a:pt x="18634" y="11720"/>
                  <a:pt x="18627" y="11711"/>
                </a:cubicBezTo>
                <a:cubicBezTo>
                  <a:pt x="18602" y="11686"/>
                  <a:pt x="18572" y="11703"/>
                  <a:pt x="18551" y="11746"/>
                </a:cubicBezTo>
                <a:cubicBezTo>
                  <a:pt x="18544" y="11763"/>
                  <a:pt x="18539" y="11780"/>
                  <a:pt x="18532" y="11797"/>
                </a:cubicBezTo>
                <a:cubicBezTo>
                  <a:pt x="18530" y="11797"/>
                  <a:pt x="18525" y="11797"/>
                  <a:pt x="18523" y="11806"/>
                </a:cubicBezTo>
                <a:cubicBezTo>
                  <a:pt x="18516" y="11815"/>
                  <a:pt x="18506" y="11832"/>
                  <a:pt x="18499" y="11840"/>
                </a:cubicBezTo>
                <a:cubicBezTo>
                  <a:pt x="18485" y="11875"/>
                  <a:pt x="18471" y="11918"/>
                  <a:pt x="18464" y="11970"/>
                </a:cubicBezTo>
                <a:cubicBezTo>
                  <a:pt x="18443" y="12073"/>
                  <a:pt x="18425" y="12167"/>
                  <a:pt x="18404" y="12271"/>
                </a:cubicBezTo>
                <a:cubicBezTo>
                  <a:pt x="18397" y="12314"/>
                  <a:pt x="18392" y="12357"/>
                  <a:pt x="18392" y="12408"/>
                </a:cubicBezTo>
                <a:cubicBezTo>
                  <a:pt x="18390" y="12460"/>
                  <a:pt x="18390" y="12503"/>
                  <a:pt x="18394" y="12555"/>
                </a:cubicBezTo>
                <a:cubicBezTo>
                  <a:pt x="18401" y="12649"/>
                  <a:pt x="18418" y="12727"/>
                  <a:pt x="18441" y="12778"/>
                </a:cubicBezTo>
                <a:cubicBezTo>
                  <a:pt x="18476" y="12856"/>
                  <a:pt x="18513" y="12890"/>
                  <a:pt x="18553" y="12899"/>
                </a:cubicBezTo>
                <a:cubicBezTo>
                  <a:pt x="18572" y="12908"/>
                  <a:pt x="18593" y="12890"/>
                  <a:pt x="18611" y="12882"/>
                </a:cubicBezTo>
                <a:cubicBezTo>
                  <a:pt x="18616" y="12882"/>
                  <a:pt x="18620" y="12873"/>
                  <a:pt x="18625" y="12865"/>
                </a:cubicBezTo>
                <a:cubicBezTo>
                  <a:pt x="18637" y="12847"/>
                  <a:pt x="18651" y="12830"/>
                  <a:pt x="18662" y="12804"/>
                </a:cubicBezTo>
                <a:cubicBezTo>
                  <a:pt x="18686" y="12744"/>
                  <a:pt x="18700" y="12692"/>
                  <a:pt x="18716" y="12615"/>
                </a:cubicBezTo>
                <a:cubicBezTo>
                  <a:pt x="18725" y="12563"/>
                  <a:pt x="18732" y="12503"/>
                  <a:pt x="18737" y="12451"/>
                </a:cubicBezTo>
                <a:cubicBezTo>
                  <a:pt x="18739" y="12408"/>
                  <a:pt x="18742" y="12365"/>
                  <a:pt x="18742" y="12314"/>
                </a:cubicBezTo>
                <a:cubicBezTo>
                  <a:pt x="18742" y="12297"/>
                  <a:pt x="18742" y="12279"/>
                  <a:pt x="18742" y="12262"/>
                </a:cubicBezTo>
                <a:cubicBezTo>
                  <a:pt x="18742" y="12202"/>
                  <a:pt x="18739" y="12142"/>
                  <a:pt x="18735" y="12081"/>
                </a:cubicBezTo>
                <a:cubicBezTo>
                  <a:pt x="18721" y="11995"/>
                  <a:pt x="18709" y="11918"/>
                  <a:pt x="18690" y="11849"/>
                </a:cubicBezTo>
                <a:close/>
                <a:moveTo>
                  <a:pt x="19263" y="12004"/>
                </a:moveTo>
                <a:cubicBezTo>
                  <a:pt x="19256" y="11961"/>
                  <a:pt x="19247" y="11935"/>
                  <a:pt x="19235" y="11909"/>
                </a:cubicBezTo>
                <a:cubicBezTo>
                  <a:pt x="19226" y="11892"/>
                  <a:pt x="19219" y="11883"/>
                  <a:pt x="19210" y="11875"/>
                </a:cubicBezTo>
                <a:cubicBezTo>
                  <a:pt x="19205" y="11849"/>
                  <a:pt x="19201" y="11823"/>
                  <a:pt x="19196" y="11806"/>
                </a:cubicBezTo>
                <a:cubicBezTo>
                  <a:pt x="19177" y="11737"/>
                  <a:pt x="19152" y="11694"/>
                  <a:pt x="19124" y="11694"/>
                </a:cubicBezTo>
                <a:cubicBezTo>
                  <a:pt x="19098" y="11694"/>
                  <a:pt x="19070" y="11729"/>
                  <a:pt x="19051" y="11806"/>
                </a:cubicBezTo>
                <a:cubicBezTo>
                  <a:pt x="19035" y="11875"/>
                  <a:pt x="19016" y="11944"/>
                  <a:pt x="19000" y="12013"/>
                </a:cubicBezTo>
                <a:cubicBezTo>
                  <a:pt x="18991" y="12047"/>
                  <a:pt x="18984" y="12090"/>
                  <a:pt x="18979" y="12133"/>
                </a:cubicBezTo>
                <a:cubicBezTo>
                  <a:pt x="18972" y="12176"/>
                  <a:pt x="18970" y="12228"/>
                  <a:pt x="18970" y="12279"/>
                </a:cubicBezTo>
                <a:cubicBezTo>
                  <a:pt x="18972" y="12314"/>
                  <a:pt x="18972" y="12348"/>
                  <a:pt x="18975" y="12374"/>
                </a:cubicBezTo>
                <a:cubicBezTo>
                  <a:pt x="18979" y="12434"/>
                  <a:pt x="18989" y="12494"/>
                  <a:pt x="19000" y="12538"/>
                </a:cubicBezTo>
                <a:cubicBezTo>
                  <a:pt x="19003" y="12546"/>
                  <a:pt x="19005" y="12555"/>
                  <a:pt x="19007" y="12563"/>
                </a:cubicBezTo>
                <a:cubicBezTo>
                  <a:pt x="19014" y="12589"/>
                  <a:pt x="19023" y="12615"/>
                  <a:pt x="19033" y="12641"/>
                </a:cubicBezTo>
                <a:cubicBezTo>
                  <a:pt x="19044" y="12667"/>
                  <a:pt x="19058" y="12692"/>
                  <a:pt x="19072" y="12710"/>
                </a:cubicBezTo>
                <a:cubicBezTo>
                  <a:pt x="19086" y="12727"/>
                  <a:pt x="19100" y="12727"/>
                  <a:pt x="19114" y="12735"/>
                </a:cubicBezTo>
                <a:cubicBezTo>
                  <a:pt x="19121" y="12735"/>
                  <a:pt x="19126" y="12735"/>
                  <a:pt x="19133" y="12735"/>
                </a:cubicBezTo>
                <a:cubicBezTo>
                  <a:pt x="19163" y="12727"/>
                  <a:pt x="19189" y="12701"/>
                  <a:pt x="19214" y="12649"/>
                </a:cubicBezTo>
                <a:cubicBezTo>
                  <a:pt x="19238" y="12598"/>
                  <a:pt x="19261" y="12520"/>
                  <a:pt x="19273" y="12426"/>
                </a:cubicBezTo>
                <a:cubicBezTo>
                  <a:pt x="19280" y="12383"/>
                  <a:pt x="19284" y="12340"/>
                  <a:pt x="19284" y="12288"/>
                </a:cubicBezTo>
                <a:cubicBezTo>
                  <a:pt x="19287" y="12236"/>
                  <a:pt x="19287" y="12193"/>
                  <a:pt x="19282" y="12142"/>
                </a:cubicBezTo>
                <a:cubicBezTo>
                  <a:pt x="19280" y="12081"/>
                  <a:pt x="19273" y="12038"/>
                  <a:pt x="19263" y="12004"/>
                </a:cubicBezTo>
                <a:close/>
                <a:moveTo>
                  <a:pt x="19983" y="11849"/>
                </a:moveTo>
                <a:cubicBezTo>
                  <a:pt x="19974" y="11797"/>
                  <a:pt x="19962" y="11746"/>
                  <a:pt x="19948" y="11720"/>
                </a:cubicBezTo>
                <a:cubicBezTo>
                  <a:pt x="19939" y="11703"/>
                  <a:pt x="19932" y="11686"/>
                  <a:pt x="19923" y="11668"/>
                </a:cubicBezTo>
                <a:cubicBezTo>
                  <a:pt x="19906" y="11643"/>
                  <a:pt x="19890" y="11617"/>
                  <a:pt x="19874" y="11600"/>
                </a:cubicBezTo>
                <a:cubicBezTo>
                  <a:pt x="19834" y="11565"/>
                  <a:pt x="19790" y="11574"/>
                  <a:pt x="19755" y="11660"/>
                </a:cubicBezTo>
                <a:cubicBezTo>
                  <a:pt x="19732" y="11711"/>
                  <a:pt x="19720" y="11763"/>
                  <a:pt x="19706" y="11840"/>
                </a:cubicBezTo>
                <a:cubicBezTo>
                  <a:pt x="19704" y="11849"/>
                  <a:pt x="19701" y="11866"/>
                  <a:pt x="19701" y="11875"/>
                </a:cubicBezTo>
                <a:cubicBezTo>
                  <a:pt x="19697" y="11909"/>
                  <a:pt x="19692" y="11952"/>
                  <a:pt x="19690" y="11987"/>
                </a:cubicBezTo>
                <a:cubicBezTo>
                  <a:pt x="19690" y="12004"/>
                  <a:pt x="19687" y="12013"/>
                  <a:pt x="19687" y="12030"/>
                </a:cubicBezTo>
                <a:cubicBezTo>
                  <a:pt x="19687" y="12030"/>
                  <a:pt x="19685" y="12030"/>
                  <a:pt x="19685" y="12030"/>
                </a:cubicBezTo>
                <a:cubicBezTo>
                  <a:pt x="19664" y="12073"/>
                  <a:pt x="19643" y="12167"/>
                  <a:pt x="19638" y="12254"/>
                </a:cubicBezTo>
                <a:cubicBezTo>
                  <a:pt x="19631" y="12348"/>
                  <a:pt x="19634" y="12451"/>
                  <a:pt x="19648" y="12538"/>
                </a:cubicBezTo>
                <a:cubicBezTo>
                  <a:pt x="19662" y="12624"/>
                  <a:pt x="19683" y="12675"/>
                  <a:pt x="19708" y="12710"/>
                </a:cubicBezTo>
                <a:cubicBezTo>
                  <a:pt x="19711" y="12710"/>
                  <a:pt x="19713" y="12718"/>
                  <a:pt x="19718" y="12718"/>
                </a:cubicBezTo>
                <a:cubicBezTo>
                  <a:pt x="19769" y="12882"/>
                  <a:pt x="19846" y="12908"/>
                  <a:pt x="19904" y="12778"/>
                </a:cubicBezTo>
                <a:cubicBezTo>
                  <a:pt x="19937" y="12701"/>
                  <a:pt x="19962" y="12589"/>
                  <a:pt x="19974" y="12451"/>
                </a:cubicBezTo>
                <a:cubicBezTo>
                  <a:pt x="19979" y="12391"/>
                  <a:pt x="19981" y="12322"/>
                  <a:pt x="19981" y="12254"/>
                </a:cubicBezTo>
                <a:cubicBezTo>
                  <a:pt x="19988" y="12219"/>
                  <a:pt x="19993" y="12185"/>
                  <a:pt x="19995" y="12142"/>
                </a:cubicBezTo>
                <a:cubicBezTo>
                  <a:pt x="20000" y="12090"/>
                  <a:pt x="20000" y="12047"/>
                  <a:pt x="19997" y="11995"/>
                </a:cubicBezTo>
                <a:cubicBezTo>
                  <a:pt x="19995" y="11944"/>
                  <a:pt x="19990" y="11892"/>
                  <a:pt x="19983" y="11849"/>
                </a:cubicBezTo>
                <a:close/>
                <a:moveTo>
                  <a:pt x="20740" y="11927"/>
                </a:moveTo>
                <a:cubicBezTo>
                  <a:pt x="20738" y="11927"/>
                  <a:pt x="20736" y="11927"/>
                  <a:pt x="20733" y="11918"/>
                </a:cubicBezTo>
                <a:cubicBezTo>
                  <a:pt x="20731" y="11918"/>
                  <a:pt x="20729" y="11918"/>
                  <a:pt x="20729" y="11918"/>
                </a:cubicBezTo>
                <a:cubicBezTo>
                  <a:pt x="20719" y="11806"/>
                  <a:pt x="20698" y="11711"/>
                  <a:pt x="20671" y="11660"/>
                </a:cubicBezTo>
                <a:cubicBezTo>
                  <a:pt x="20661" y="11643"/>
                  <a:pt x="20652" y="11625"/>
                  <a:pt x="20640" y="11617"/>
                </a:cubicBezTo>
                <a:cubicBezTo>
                  <a:pt x="20638" y="11617"/>
                  <a:pt x="20636" y="11617"/>
                  <a:pt x="20633" y="11608"/>
                </a:cubicBezTo>
                <a:cubicBezTo>
                  <a:pt x="20610" y="11591"/>
                  <a:pt x="20594" y="11591"/>
                  <a:pt x="20570" y="11608"/>
                </a:cubicBezTo>
                <a:cubicBezTo>
                  <a:pt x="20561" y="11617"/>
                  <a:pt x="20552" y="11634"/>
                  <a:pt x="20542" y="11651"/>
                </a:cubicBezTo>
                <a:cubicBezTo>
                  <a:pt x="20535" y="11668"/>
                  <a:pt x="20526" y="11694"/>
                  <a:pt x="20521" y="11711"/>
                </a:cubicBezTo>
                <a:cubicBezTo>
                  <a:pt x="20514" y="11737"/>
                  <a:pt x="20510" y="11763"/>
                  <a:pt x="20505" y="11789"/>
                </a:cubicBezTo>
                <a:cubicBezTo>
                  <a:pt x="20500" y="11823"/>
                  <a:pt x="20496" y="11858"/>
                  <a:pt x="20493" y="11892"/>
                </a:cubicBezTo>
                <a:cubicBezTo>
                  <a:pt x="20491" y="11927"/>
                  <a:pt x="20491" y="11970"/>
                  <a:pt x="20489" y="11995"/>
                </a:cubicBezTo>
                <a:cubicBezTo>
                  <a:pt x="20489" y="12030"/>
                  <a:pt x="20491" y="12064"/>
                  <a:pt x="20493" y="12099"/>
                </a:cubicBezTo>
                <a:cubicBezTo>
                  <a:pt x="20493" y="12116"/>
                  <a:pt x="20496" y="12133"/>
                  <a:pt x="20498" y="12150"/>
                </a:cubicBezTo>
                <a:cubicBezTo>
                  <a:pt x="20486" y="12236"/>
                  <a:pt x="20484" y="12322"/>
                  <a:pt x="20491" y="12417"/>
                </a:cubicBezTo>
                <a:cubicBezTo>
                  <a:pt x="20503" y="12563"/>
                  <a:pt x="20528" y="12692"/>
                  <a:pt x="20566" y="12770"/>
                </a:cubicBezTo>
                <a:cubicBezTo>
                  <a:pt x="20575" y="12796"/>
                  <a:pt x="20589" y="12804"/>
                  <a:pt x="20598" y="12822"/>
                </a:cubicBezTo>
                <a:cubicBezTo>
                  <a:pt x="20603" y="12830"/>
                  <a:pt x="20608" y="12830"/>
                  <a:pt x="20612" y="12839"/>
                </a:cubicBezTo>
                <a:cubicBezTo>
                  <a:pt x="20629" y="12856"/>
                  <a:pt x="20647" y="12865"/>
                  <a:pt x="20664" y="12865"/>
                </a:cubicBezTo>
                <a:cubicBezTo>
                  <a:pt x="20675" y="12865"/>
                  <a:pt x="20689" y="12856"/>
                  <a:pt x="20701" y="12847"/>
                </a:cubicBezTo>
                <a:cubicBezTo>
                  <a:pt x="20705" y="12847"/>
                  <a:pt x="20710" y="12839"/>
                  <a:pt x="20712" y="12839"/>
                </a:cubicBezTo>
                <a:cubicBezTo>
                  <a:pt x="20740" y="12804"/>
                  <a:pt x="20754" y="12770"/>
                  <a:pt x="20778" y="12701"/>
                </a:cubicBezTo>
                <a:cubicBezTo>
                  <a:pt x="20780" y="12692"/>
                  <a:pt x="20782" y="12684"/>
                  <a:pt x="20787" y="12667"/>
                </a:cubicBezTo>
                <a:cubicBezTo>
                  <a:pt x="20794" y="12632"/>
                  <a:pt x="20803" y="12589"/>
                  <a:pt x="20810" y="12546"/>
                </a:cubicBezTo>
                <a:cubicBezTo>
                  <a:pt x="20820" y="12469"/>
                  <a:pt x="20827" y="12400"/>
                  <a:pt x="20827" y="12314"/>
                </a:cubicBezTo>
                <a:cubicBezTo>
                  <a:pt x="20824" y="12202"/>
                  <a:pt x="20815" y="12099"/>
                  <a:pt x="20794" y="12021"/>
                </a:cubicBezTo>
                <a:cubicBezTo>
                  <a:pt x="20775" y="11987"/>
                  <a:pt x="20759" y="11944"/>
                  <a:pt x="20740" y="11927"/>
                </a:cubicBezTo>
                <a:close/>
                <a:moveTo>
                  <a:pt x="21591" y="12211"/>
                </a:moveTo>
                <a:cubicBezTo>
                  <a:pt x="21591" y="12142"/>
                  <a:pt x="21586" y="12081"/>
                  <a:pt x="21577" y="12021"/>
                </a:cubicBezTo>
                <a:cubicBezTo>
                  <a:pt x="21574" y="12013"/>
                  <a:pt x="21572" y="11995"/>
                  <a:pt x="21570" y="11987"/>
                </a:cubicBezTo>
                <a:cubicBezTo>
                  <a:pt x="21567" y="11952"/>
                  <a:pt x="21565" y="11918"/>
                  <a:pt x="21560" y="11892"/>
                </a:cubicBezTo>
                <a:cubicBezTo>
                  <a:pt x="21546" y="11815"/>
                  <a:pt x="21525" y="11737"/>
                  <a:pt x="21500" y="11720"/>
                </a:cubicBezTo>
                <a:cubicBezTo>
                  <a:pt x="21460" y="11694"/>
                  <a:pt x="21421" y="11686"/>
                  <a:pt x="21383" y="11729"/>
                </a:cubicBezTo>
                <a:cubicBezTo>
                  <a:pt x="21353" y="11763"/>
                  <a:pt x="21325" y="11815"/>
                  <a:pt x="21302" y="11884"/>
                </a:cubicBezTo>
                <a:cubicBezTo>
                  <a:pt x="21290" y="11901"/>
                  <a:pt x="21281" y="11927"/>
                  <a:pt x="21272" y="11961"/>
                </a:cubicBezTo>
                <a:cubicBezTo>
                  <a:pt x="21267" y="11987"/>
                  <a:pt x="21260" y="12013"/>
                  <a:pt x="21255" y="12038"/>
                </a:cubicBezTo>
                <a:cubicBezTo>
                  <a:pt x="21246" y="12099"/>
                  <a:pt x="21241" y="12159"/>
                  <a:pt x="21241" y="12228"/>
                </a:cubicBezTo>
                <a:cubicBezTo>
                  <a:pt x="21241" y="12245"/>
                  <a:pt x="21241" y="12262"/>
                  <a:pt x="21241" y="12271"/>
                </a:cubicBezTo>
                <a:cubicBezTo>
                  <a:pt x="21244" y="12314"/>
                  <a:pt x="21244" y="12365"/>
                  <a:pt x="21248" y="12417"/>
                </a:cubicBezTo>
                <a:cubicBezTo>
                  <a:pt x="21251" y="12460"/>
                  <a:pt x="21258" y="12503"/>
                  <a:pt x="21262" y="12538"/>
                </a:cubicBezTo>
                <a:cubicBezTo>
                  <a:pt x="21265" y="12555"/>
                  <a:pt x="21267" y="12563"/>
                  <a:pt x="21269" y="12581"/>
                </a:cubicBezTo>
                <a:cubicBezTo>
                  <a:pt x="21279" y="12632"/>
                  <a:pt x="21288" y="12684"/>
                  <a:pt x="21302" y="12727"/>
                </a:cubicBezTo>
                <a:cubicBezTo>
                  <a:pt x="21311" y="12753"/>
                  <a:pt x="21320" y="12787"/>
                  <a:pt x="21330" y="12804"/>
                </a:cubicBezTo>
                <a:cubicBezTo>
                  <a:pt x="21341" y="12830"/>
                  <a:pt x="21353" y="12847"/>
                  <a:pt x="21365" y="12865"/>
                </a:cubicBezTo>
                <a:cubicBezTo>
                  <a:pt x="21369" y="12873"/>
                  <a:pt x="21372" y="12873"/>
                  <a:pt x="21376" y="12882"/>
                </a:cubicBezTo>
                <a:cubicBezTo>
                  <a:pt x="21388" y="12890"/>
                  <a:pt x="21402" y="12899"/>
                  <a:pt x="21414" y="12899"/>
                </a:cubicBezTo>
                <a:cubicBezTo>
                  <a:pt x="21423" y="12899"/>
                  <a:pt x="21430" y="12890"/>
                  <a:pt x="21439" y="12890"/>
                </a:cubicBezTo>
                <a:cubicBezTo>
                  <a:pt x="21449" y="12890"/>
                  <a:pt x="21456" y="12882"/>
                  <a:pt x="21465" y="12873"/>
                </a:cubicBezTo>
                <a:cubicBezTo>
                  <a:pt x="21481" y="12856"/>
                  <a:pt x="21498" y="12830"/>
                  <a:pt x="21511" y="12796"/>
                </a:cubicBezTo>
                <a:cubicBezTo>
                  <a:pt x="21521" y="12770"/>
                  <a:pt x="21530" y="12744"/>
                  <a:pt x="21539" y="12710"/>
                </a:cubicBezTo>
                <a:cubicBezTo>
                  <a:pt x="21549" y="12675"/>
                  <a:pt x="21556" y="12641"/>
                  <a:pt x="21563" y="12606"/>
                </a:cubicBezTo>
                <a:cubicBezTo>
                  <a:pt x="21565" y="12589"/>
                  <a:pt x="21570" y="12572"/>
                  <a:pt x="21572" y="12555"/>
                </a:cubicBezTo>
                <a:cubicBezTo>
                  <a:pt x="21577" y="12512"/>
                  <a:pt x="21584" y="12469"/>
                  <a:pt x="21586" y="12426"/>
                </a:cubicBezTo>
                <a:cubicBezTo>
                  <a:pt x="21591" y="12383"/>
                  <a:pt x="21591" y="12331"/>
                  <a:pt x="21593" y="12279"/>
                </a:cubicBezTo>
                <a:cubicBezTo>
                  <a:pt x="21591" y="12245"/>
                  <a:pt x="21591" y="12228"/>
                  <a:pt x="21591" y="12211"/>
                </a:cubicBezTo>
                <a:close/>
                <a:moveTo>
                  <a:pt x="21153" y="15567"/>
                </a:moveTo>
                <a:cubicBezTo>
                  <a:pt x="21176" y="15636"/>
                  <a:pt x="21211" y="15679"/>
                  <a:pt x="21241" y="15636"/>
                </a:cubicBezTo>
                <a:cubicBezTo>
                  <a:pt x="21267" y="15601"/>
                  <a:pt x="21293" y="15558"/>
                  <a:pt x="21318" y="15524"/>
                </a:cubicBezTo>
                <a:cubicBezTo>
                  <a:pt x="21344" y="15584"/>
                  <a:pt x="21376" y="15618"/>
                  <a:pt x="21409" y="15610"/>
                </a:cubicBezTo>
                <a:cubicBezTo>
                  <a:pt x="21456" y="15601"/>
                  <a:pt x="21493" y="15532"/>
                  <a:pt x="21528" y="15429"/>
                </a:cubicBezTo>
                <a:cubicBezTo>
                  <a:pt x="21556" y="15343"/>
                  <a:pt x="21574" y="15222"/>
                  <a:pt x="21586" y="15102"/>
                </a:cubicBezTo>
                <a:cubicBezTo>
                  <a:pt x="21600" y="14938"/>
                  <a:pt x="21593" y="14775"/>
                  <a:pt x="21574" y="14620"/>
                </a:cubicBezTo>
                <a:cubicBezTo>
                  <a:pt x="21549" y="14405"/>
                  <a:pt x="21486" y="14250"/>
                  <a:pt x="21423" y="14216"/>
                </a:cubicBezTo>
                <a:cubicBezTo>
                  <a:pt x="21386" y="14190"/>
                  <a:pt x="21348" y="14190"/>
                  <a:pt x="21311" y="14233"/>
                </a:cubicBezTo>
                <a:cubicBezTo>
                  <a:pt x="21274" y="14276"/>
                  <a:pt x="21239" y="14353"/>
                  <a:pt x="21211" y="14457"/>
                </a:cubicBezTo>
                <a:cubicBezTo>
                  <a:pt x="21150" y="14672"/>
                  <a:pt x="21125" y="14982"/>
                  <a:pt x="21118" y="15283"/>
                </a:cubicBezTo>
                <a:cubicBezTo>
                  <a:pt x="21111" y="15395"/>
                  <a:pt x="21129" y="15506"/>
                  <a:pt x="21153" y="15567"/>
                </a:cubicBezTo>
                <a:close/>
                <a:moveTo>
                  <a:pt x="20405" y="15300"/>
                </a:moveTo>
                <a:cubicBezTo>
                  <a:pt x="20410" y="15343"/>
                  <a:pt x="20414" y="15386"/>
                  <a:pt x="20419" y="15420"/>
                </a:cubicBezTo>
                <a:cubicBezTo>
                  <a:pt x="20426" y="15455"/>
                  <a:pt x="20433" y="15489"/>
                  <a:pt x="20440" y="15524"/>
                </a:cubicBezTo>
                <a:cubicBezTo>
                  <a:pt x="20442" y="15532"/>
                  <a:pt x="20442" y="15532"/>
                  <a:pt x="20445" y="15541"/>
                </a:cubicBezTo>
                <a:cubicBezTo>
                  <a:pt x="20452" y="15567"/>
                  <a:pt x="20461" y="15593"/>
                  <a:pt x="20468" y="15610"/>
                </a:cubicBezTo>
                <a:cubicBezTo>
                  <a:pt x="20470" y="15610"/>
                  <a:pt x="20470" y="15618"/>
                  <a:pt x="20473" y="15618"/>
                </a:cubicBezTo>
                <a:cubicBezTo>
                  <a:pt x="20482" y="15636"/>
                  <a:pt x="20491" y="15653"/>
                  <a:pt x="20500" y="15661"/>
                </a:cubicBezTo>
                <a:cubicBezTo>
                  <a:pt x="20503" y="15661"/>
                  <a:pt x="20505" y="15661"/>
                  <a:pt x="20505" y="15670"/>
                </a:cubicBezTo>
                <a:cubicBezTo>
                  <a:pt x="20514" y="15679"/>
                  <a:pt x="20526" y="15687"/>
                  <a:pt x="20538" y="15687"/>
                </a:cubicBezTo>
                <a:cubicBezTo>
                  <a:pt x="20547" y="15679"/>
                  <a:pt x="20556" y="15679"/>
                  <a:pt x="20563" y="15670"/>
                </a:cubicBezTo>
                <a:cubicBezTo>
                  <a:pt x="20577" y="15661"/>
                  <a:pt x="20589" y="15636"/>
                  <a:pt x="20598" y="15601"/>
                </a:cubicBezTo>
                <a:cubicBezTo>
                  <a:pt x="20605" y="15584"/>
                  <a:pt x="20612" y="15558"/>
                  <a:pt x="20617" y="15532"/>
                </a:cubicBezTo>
                <a:cubicBezTo>
                  <a:pt x="20626" y="15498"/>
                  <a:pt x="20631" y="15455"/>
                  <a:pt x="20636" y="15403"/>
                </a:cubicBezTo>
                <a:cubicBezTo>
                  <a:pt x="20638" y="15377"/>
                  <a:pt x="20638" y="15360"/>
                  <a:pt x="20640" y="15334"/>
                </a:cubicBezTo>
                <a:cubicBezTo>
                  <a:pt x="20659" y="15283"/>
                  <a:pt x="20675" y="15214"/>
                  <a:pt x="20689" y="15145"/>
                </a:cubicBezTo>
                <a:cubicBezTo>
                  <a:pt x="20694" y="15119"/>
                  <a:pt x="20698" y="15093"/>
                  <a:pt x="20701" y="15068"/>
                </a:cubicBezTo>
                <a:cubicBezTo>
                  <a:pt x="20708" y="15016"/>
                  <a:pt x="20715" y="14956"/>
                  <a:pt x="20717" y="14904"/>
                </a:cubicBezTo>
                <a:cubicBezTo>
                  <a:pt x="20722" y="14835"/>
                  <a:pt x="20722" y="14775"/>
                  <a:pt x="20717" y="14706"/>
                </a:cubicBezTo>
                <a:cubicBezTo>
                  <a:pt x="20712" y="14646"/>
                  <a:pt x="20703" y="14586"/>
                  <a:pt x="20691" y="14543"/>
                </a:cubicBezTo>
                <a:cubicBezTo>
                  <a:pt x="20680" y="14500"/>
                  <a:pt x="20664" y="14465"/>
                  <a:pt x="20647" y="14448"/>
                </a:cubicBezTo>
                <a:cubicBezTo>
                  <a:pt x="20629" y="14431"/>
                  <a:pt x="20612" y="14431"/>
                  <a:pt x="20594" y="14448"/>
                </a:cubicBezTo>
                <a:cubicBezTo>
                  <a:pt x="20540" y="14474"/>
                  <a:pt x="20484" y="14534"/>
                  <a:pt x="20445" y="14689"/>
                </a:cubicBezTo>
                <a:cubicBezTo>
                  <a:pt x="20438" y="14723"/>
                  <a:pt x="20428" y="14758"/>
                  <a:pt x="20424" y="14792"/>
                </a:cubicBezTo>
                <a:cubicBezTo>
                  <a:pt x="20417" y="14827"/>
                  <a:pt x="20414" y="14870"/>
                  <a:pt x="20410" y="14913"/>
                </a:cubicBezTo>
                <a:cubicBezTo>
                  <a:pt x="20403" y="14964"/>
                  <a:pt x="20403" y="15025"/>
                  <a:pt x="20400" y="15085"/>
                </a:cubicBezTo>
                <a:cubicBezTo>
                  <a:pt x="20398" y="15145"/>
                  <a:pt x="20403" y="15205"/>
                  <a:pt x="20405" y="15257"/>
                </a:cubicBezTo>
                <a:cubicBezTo>
                  <a:pt x="20403" y="15274"/>
                  <a:pt x="20403" y="15291"/>
                  <a:pt x="20405" y="15300"/>
                </a:cubicBezTo>
                <a:close/>
                <a:moveTo>
                  <a:pt x="19729" y="15541"/>
                </a:moveTo>
                <a:cubicBezTo>
                  <a:pt x="19755" y="15610"/>
                  <a:pt x="19785" y="15661"/>
                  <a:pt x="19816" y="15704"/>
                </a:cubicBezTo>
                <a:cubicBezTo>
                  <a:pt x="19839" y="15739"/>
                  <a:pt x="19874" y="15713"/>
                  <a:pt x="19892" y="15670"/>
                </a:cubicBezTo>
                <a:cubicBezTo>
                  <a:pt x="19911" y="15627"/>
                  <a:pt x="19927" y="15558"/>
                  <a:pt x="19937" y="15472"/>
                </a:cubicBezTo>
                <a:cubicBezTo>
                  <a:pt x="19944" y="15472"/>
                  <a:pt x="19951" y="15463"/>
                  <a:pt x="19960" y="15463"/>
                </a:cubicBezTo>
                <a:cubicBezTo>
                  <a:pt x="19976" y="15446"/>
                  <a:pt x="19993" y="15412"/>
                  <a:pt x="20004" y="15369"/>
                </a:cubicBezTo>
                <a:cubicBezTo>
                  <a:pt x="20028" y="15300"/>
                  <a:pt x="20046" y="15171"/>
                  <a:pt x="20051" y="15059"/>
                </a:cubicBezTo>
                <a:cubicBezTo>
                  <a:pt x="20055" y="14956"/>
                  <a:pt x="20055" y="14895"/>
                  <a:pt x="20051" y="14784"/>
                </a:cubicBezTo>
                <a:cubicBezTo>
                  <a:pt x="20048" y="14723"/>
                  <a:pt x="20042" y="14663"/>
                  <a:pt x="20035" y="14611"/>
                </a:cubicBezTo>
                <a:cubicBezTo>
                  <a:pt x="20021" y="14500"/>
                  <a:pt x="19993" y="14405"/>
                  <a:pt x="19965" y="14336"/>
                </a:cubicBezTo>
                <a:cubicBezTo>
                  <a:pt x="19932" y="14267"/>
                  <a:pt x="19899" y="14233"/>
                  <a:pt x="19862" y="14224"/>
                </a:cubicBezTo>
                <a:cubicBezTo>
                  <a:pt x="19834" y="14216"/>
                  <a:pt x="19804" y="14224"/>
                  <a:pt x="19776" y="14250"/>
                </a:cubicBezTo>
                <a:cubicBezTo>
                  <a:pt x="19741" y="14276"/>
                  <a:pt x="19708" y="14345"/>
                  <a:pt x="19683" y="14431"/>
                </a:cubicBezTo>
                <a:cubicBezTo>
                  <a:pt x="19671" y="14474"/>
                  <a:pt x="19659" y="14525"/>
                  <a:pt x="19652" y="14577"/>
                </a:cubicBezTo>
                <a:cubicBezTo>
                  <a:pt x="19638" y="14672"/>
                  <a:pt x="19636" y="14741"/>
                  <a:pt x="19632" y="14852"/>
                </a:cubicBezTo>
                <a:cubicBezTo>
                  <a:pt x="19627" y="14982"/>
                  <a:pt x="19638" y="15119"/>
                  <a:pt x="19652" y="15231"/>
                </a:cubicBezTo>
                <a:cubicBezTo>
                  <a:pt x="19671" y="15360"/>
                  <a:pt x="19699" y="15455"/>
                  <a:pt x="19729" y="15541"/>
                </a:cubicBezTo>
                <a:close/>
                <a:moveTo>
                  <a:pt x="15767" y="15309"/>
                </a:moveTo>
                <a:cubicBezTo>
                  <a:pt x="15774" y="15360"/>
                  <a:pt x="15783" y="15403"/>
                  <a:pt x="15792" y="15438"/>
                </a:cubicBezTo>
                <a:cubicBezTo>
                  <a:pt x="15802" y="15481"/>
                  <a:pt x="15813" y="15506"/>
                  <a:pt x="15827" y="15541"/>
                </a:cubicBezTo>
                <a:cubicBezTo>
                  <a:pt x="15839" y="15567"/>
                  <a:pt x="15853" y="15593"/>
                  <a:pt x="15867" y="15601"/>
                </a:cubicBezTo>
                <a:cubicBezTo>
                  <a:pt x="15881" y="15618"/>
                  <a:pt x="15893" y="15618"/>
                  <a:pt x="15906" y="15610"/>
                </a:cubicBezTo>
                <a:cubicBezTo>
                  <a:pt x="15920" y="15610"/>
                  <a:pt x="15932" y="15593"/>
                  <a:pt x="15944" y="15567"/>
                </a:cubicBezTo>
                <a:cubicBezTo>
                  <a:pt x="15951" y="15550"/>
                  <a:pt x="15958" y="15532"/>
                  <a:pt x="15962" y="15515"/>
                </a:cubicBezTo>
                <a:cubicBezTo>
                  <a:pt x="15967" y="15506"/>
                  <a:pt x="15974" y="15498"/>
                  <a:pt x="15979" y="15489"/>
                </a:cubicBezTo>
                <a:cubicBezTo>
                  <a:pt x="15990" y="15463"/>
                  <a:pt x="16000" y="15438"/>
                  <a:pt x="16009" y="15403"/>
                </a:cubicBezTo>
                <a:cubicBezTo>
                  <a:pt x="16018" y="15369"/>
                  <a:pt x="16028" y="15326"/>
                  <a:pt x="16032" y="15283"/>
                </a:cubicBezTo>
                <a:cubicBezTo>
                  <a:pt x="16037" y="15240"/>
                  <a:pt x="16044" y="15197"/>
                  <a:pt x="16046" y="15145"/>
                </a:cubicBezTo>
                <a:cubicBezTo>
                  <a:pt x="16049" y="15093"/>
                  <a:pt x="16051" y="15042"/>
                  <a:pt x="16051" y="14990"/>
                </a:cubicBezTo>
                <a:cubicBezTo>
                  <a:pt x="16049" y="14895"/>
                  <a:pt x="16044" y="14792"/>
                  <a:pt x="16030" y="14715"/>
                </a:cubicBezTo>
                <a:cubicBezTo>
                  <a:pt x="16023" y="14672"/>
                  <a:pt x="16016" y="14637"/>
                  <a:pt x="16007" y="14603"/>
                </a:cubicBezTo>
                <a:cubicBezTo>
                  <a:pt x="15986" y="14534"/>
                  <a:pt x="15976" y="14517"/>
                  <a:pt x="15951" y="14482"/>
                </a:cubicBezTo>
                <a:cubicBezTo>
                  <a:pt x="15939" y="14465"/>
                  <a:pt x="15923" y="14465"/>
                  <a:pt x="15911" y="14457"/>
                </a:cubicBezTo>
                <a:cubicBezTo>
                  <a:pt x="15897" y="14448"/>
                  <a:pt x="15883" y="14465"/>
                  <a:pt x="15869" y="14474"/>
                </a:cubicBezTo>
                <a:cubicBezTo>
                  <a:pt x="15865" y="14474"/>
                  <a:pt x="15860" y="14482"/>
                  <a:pt x="15855" y="14491"/>
                </a:cubicBezTo>
                <a:cubicBezTo>
                  <a:pt x="15844" y="14508"/>
                  <a:pt x="15830" y="14525"/>
                  <a:pt x="15818" y="14560"/>
                </a:cubicBezTo>
                <a:cubicBezTo>
                  <a:pt x="15809" y="14586"/>
                  <a:pt x="15797" y="14620"/>
                  <a:pt x="15788" y="14655"/>
                </a:cubicBezTo>
                <a:cubicBezTo>
                  <a:pt x="15781" y="14680"/>
                  <a:pt x="15774" y="14715"/>
                  <a:pt x="15769" y="14749"/>
                </a:cubicBezTo>
                <a:cubicBezTo>
                  <a:pt x="15764" y="14784"/>
                  <a:pt x="15757" y="14835"/>
                  <a:pt x="15755" y="14861"/>
                </a:cubicBezTo>
                <a:cubicBezTo>
                  <a:pt x="15750" y="14904"/>
                  <a:pt x="15748" y="14964"/>
                  <a:pt x="15748" y="15016"/>
                </a:cubicBezTo>
                <a:cubicBezTo>
                  <a:pt x="15748" y="15068"/>
                  <a:pt x="15750" y="15119"/>
                  <a:pt x="15753" y="15171"/>
                </a:cubicBezTo>
                <a:cubicBezTo>
                  <a:pt x="15753" y="15214"/>
                  <a:pt x="15760" y="15266"/>
                  <a:pt x="15767" y="15309"/>
                </a:cubicBezTo>
                <a:close/>
                <a:moveTo>
                  <a:pt x="15198" y="15395"/>
                </a:moveTo>
                <a:cubicBezTo>
                  <a:pt x="15208" y="15429"/>
                  <a:pt x="15217" y="15455"/>
                  <a:pt x="15226" y="15481"/>
                </a:cubicBezTo>
                <a:cubicBezTo>
                  <a:pt x="15231" y="15489"/>
                  <a:pt x="15238" y="15498"/>
                  <a:pt x="15243" y="15506"/>
                </a:cubicBezTo>
                <a:cubicBezTo>
                  <a:pt x="15250" y="15515"/>
                  <a:pt x="15254" y="15524"/>
                  <a:pt x="15261" y="15532"/>
                </a:cubicBezTo>
                <a:cubicBezTo>
                  <a:pt x="15287" y="15558"/>
                  <a:pt x="15317" y="15541"/>
                  <a:pt x="15338" y="15498"/>
                </a:cubicBezTo>
                <a:cubicBezTo>
                  <a:pt x="15345" y="15481"/>
                  <a:pt x="15350" y="15463"/>
                  <a:pt x="15357" y="15446"/>
                </a:cubicBezTo>
                <a:cubicBezTo>
                  <a:pt x="15359" y="15446"/>
                  <a:pt x="15364" y="15446"/>
                  <a:pt x="15366" y="15438"/>
                </a:cubicBezTo>
                <a:cubicBezTo>
                  <a:pt x="15373" y="15429"/>
                  <a:pt x="15382" y="15412"/>
                  <a:pt x="15389" y="15403"/>
                </a:cubicBezTo>
                <a:cubicBezTo>
                  <a:pt x="15403" y="15369"/>
                  <a:pt x="15417" y="15326"/>
                  <a:pt x="15424" y="15274"/>
                </a:cubicBezTo>
                <a:cubicBezTo>
                  <a:pt x="15445" y="15171"/>
                  <a:pt x="15464" y="15076"/>
                  <a:pt x="15485" y="14973"/>
                </a:cubicBezTo>
                <a:cubicBezTo>
                  <a:pt x="15492" y="14930"/>
                  <a:pt x="15496" y="14887"/>
                  <a:pt x="15496" y="14835"/>
                </a:cubicBezTo>
                <a:cubicBezTo>
                  <a:pt x="15499" y="14784"/>
                  <a:pt x="15499" y="14741"/>
                  <a:pt x="15494" y="14689"/>
                </a:cubicBezTo>
                <a:cubicBezTo>
                  <a:pt x="15487" y="14594"/>
                  <a:pt x="15471" y="14517"/>
                  <a:pt x="15448" y="14465"/>
                </a:cubicBezTo>
                <a:cubicBezTo>
                  <a:pt x="15413" y="14388"/>
                  <a:pt x="15375" y="14353"/>
                  <a:pt x="15336" y="14345"/>
                </a:cubicBezTo>
                <a:cubicBezTo>
                  <a:pt x="15317" y="14336"/>
                  <a:pt x="15296" y="14353"/>
                  <a:pt x="15277" y="14362"/>
                </a:cubicBezTo>
                <a:cubicBezTo>
                  <a:pt x="15273" y="14362"/>
                  <a:pt x="15268" y="14371"/>
                  <a:pt x="15264" y="14379"/>
                </a:cubicBezTo>
                <a:cubicBezTo>
                  <a:pt x="15252" y="14396"/>
                  <a:pt x="15238" y="14414"/>
                  <a:pt x="15226" y="14439"/>
                </a:cubicBezTo>
                <a:cubicBezTo>
                  <a:pt x="15203" y="14500"/>
                  <a:pt x="15189" y="14551"/>
                  <a:pt x="15173" y="14629"/>
                </a:cubicBezTo>
                <a:cubicBezTo>
                  <a:pt x="15163" y="14680"/>
                  <a:pt x="15156" y="14741"/>
                  <a:pt x="15152" y="14792"/>
                </a:cubicBezTo>
                <a:cubicBezTo>
                  <a:pt x="15149" y="14835"/>
                  <a:pt x="15147" y="14878"/>
                  <a:pt x="15147" y="14930"/>
                </a:cubicBezTo>
                <a:cubicBezTo>
                  <a:pt x="15147" y="14947"/>
                  <a:pt x="15147" y="14964"/>
                  <a:pt x="15147" y="14982"/>
                </a:cubicBezTo>
                <a:cubicBezTo>
                  <a:pt x="15147" y="15042"/>
                  <a:pt x="15149" y="15102"/>
                  <a:pt x="15154" y="15162"/>
                </a:cubicBezTo>
                <a:cubicBezTo>
                  <a:pt x="15168" y="15248"/>
                  <a:pt x="15177" y="15326"/>
                  <a:pt x="15198" y="15395"/>
                </a:cubicBezTo>
                <a:close/>
                <a:moveTo>
                  <a:pt x="14625" y="15240"/>
                </a:moveTo>
                <a:cubicBezTo>
                  <a:pt x="14632" y="15283"/>
                  <a:pt x="14642" y="15309"/>
                  <a:pt x="14653" y="15334"/>
                </a:cubicBezTo>
                <a:cubicBezTo>
                  <a:pt x="14662" y="15352"/>
                  <a:pt x="14669" y="15360"/>
                  <a:pt x="14679" y="15369"/>
                </a:cubicBezTo>
                <a:cubicBezTo>
                  <a:pt x="14683" y="15395"/>
                  <a:pt x="14688" y="15420"/>
                  <a:pt x="14693" y="15438"/>
                </a:cubicBezTo>
                <a:cubicBezTo>
                  <a:pt x="14711" y="15506"/>
                  <a:pt x="14737" y="15550"/>
                  <a:pt x="14765" y="15550"/>
                </a:cubicBezTo>
                <a:cubicBezTo>
                  <a:pt x="14791" y="15550"/>
                  <a:pt x="14819" y="15515"/>
                  <a:pt x="14837" y="15438"/>
                </a:cubicBezTo>
                <a:cubicBezTo>
                  <a:pt x="14854" y="15369"/>
                  <a:pt x="14872" y="15300"/>
                  <a:pt x="14888" y="15231"/>
                </a:cubicBezTo>
                <a:cubicBezTo>
                  <a:pt x="14898" y="15197"/>
                  <a:pt x="14905" y="15154"/>
                  <a:pt x="14909" y="15111"/>
                </a:cubicBezTo>
                <a:cubicBezTo>
                  <a:pt x="14916" y="15068"/>
                  <a:pt x="14919" y="15016"/>
                  <a:pt x="14919" y="14964"/>
                </a:cubicBezTo>
                <a:cubicBezTo>
                  <a:pt x="14916" y="14930"/>
                  <a:pt x="14916" y="14895"/>
                  <a:pt x="14914" y="14870"/>
                </a:cubicBezTo>
                <a:cubicBezTo>
                  <a:pt x="14909" y="14809"/>
                  <a:pt x="14900" y="14749"/>
                  <a:pt x="14888" y="14706"/>
                </a:cubicBezTo>
                <a:cubicBezTo>
                  <a:pt x="14886" y="14698"/>
                  <a:pt x="14884" y="14689"/>
                  <a:pt x="14881" y="14680"/>
                </a:cubicBezTo>
                <a:cubicBezTo>
                  <a:pt x="14874" y="14655"/>
                  <a:pt x="14865" y="14629"/>
                  <a:pt x="14856" y="14603"/>
                </a:cubicBezTo>
                <a:cubicBezTo>
                  <a:pt x="14844" y="14577"/>
                  <a:pt x="14830" y="14551"/>
                  <a:pt x="14816" y="14534"/>
                </a:cubicBezTo>
                <a:cubicBezTo>
                  <a:pt x="14802" y="14517"/>
                  <a:pt x="14788" y="14517"/>
                  <a:pt x="14774" y="14508"/>
                </a:cubicBezTo>
                <a:cubicBezTo>
                  <a:pt x="14767" y="14508"/>
                  <a:pt x="14763" y="14508"/>
                  <a:pt x="14756" y="14508"/>
                </a:cubicBezTo>
                <a:cubicBezTo>
                  <a:pt x="14725" y="14517"/>
                  <a:pt x="14700" y="14543"/>
                  <a:pt x="14674" y="14594"/>
                </a:cubicBezTo>
                <a:cubicBezTo>
                  <a:pt x="14651" y="14646"/>
                  <a:pt x="14628" y="14723"/>
                  <a:pt x="14616" y="14818"/>
                </a:cubicBezTo>
                <a:cubicBezTo>
                  <a:pt x="14609" y="14861"/>
                  <a:pt x="14604" y="14904"/>
                  <a:pt x="14604" y="14956"/>
                </a:cubicBezTo>
                <a:cubicBezTo>
                  <a:pt x="14602" y="15007"/>
                  <a:pt x="14602" y="15050"/>
                  <a:pt x="14607" y="15102"/>
                </a:cubicBezTo>
                <a:cubicBezTo>
                  <a:pt x="14609" y="15162"/>
                  <a:pt x="14616" y="15205"/>
                  <a:pt x="14625" y="15240"/>
                </a:cubicBezTo>
                <a:close/>
                <a:moveTo>
                  <a:pt x="13905" y="15395"/>
                </a:moveTo>
                <a:cubicBezTo>
                  <a:pt x="13915" y="15446"/>
                  <a:pt x="13926" y="15498"/>
                  <a:pt x="13940" y="15524"/>
                </a:cubicBezTo>
                <a:cubicBezTo>
                  <a:pt x="13950" y="15541"/>
                  <a:pt x="13957" y="15558"/>
                  <a:pt x="13966" y="15575"/>
                </a:cubicBezTo>
                <a:cubicBezTo>
                  <a:pt x="13982" y="15601"/>
                  <a:pt x="13999" y="15627"/>
                  <a:pt x="14015" y="15644"/>
                </a:cubicBezTo>
                <a:cubicBezTo>
                  <a:pt x="14054" y="15679"/>
                  <a:pt x="14099" y="15670"/>
                  <a:pt x="14134" y="15584"/>
                </a:cubicBezTo>
                <a:cubicBezTo>
                  <a:pt x="14157" y="15532"/>
                  <a:pt x="14169" y="15481"/>
                  <a:pt x="14183" y="15403"/>
                </a:cubicBezTo>
                <a:cubicBezTo>
                  <a:pt x="14185" y="15395"/>
                  <a:pt x="14187" y="15377"/>
                  <a:pt x="14187" y="15369"/>
                </a:cubicBezTo>
                <a:cubicBezTo>
                  <a:pt x="14192" y="15334"/>
                  <a:pt x="14197" y="15291"/>
                  <a:pt x="14199" y="15257"/>
                </a:cubicBezTo>
                <a:cubicBezTo>
                  <a:pt x="14199" y="15240"/>
                  <a:pt x="14201" y="15231"/>
                  <a:pt x="14201" y="15214"/>
                </a:cubicBezTo>
                <a:cubicBezTo>
                  <a:pt x="14201" y="15214"/>
                  <a:pt x="14204" y="15214"/>
                  <a:pt x="14204" y="15214"/>
                </a:cubicBezTo>
                <a:cubicBezTo>
                  <a:pt x="14225" y="15171"/>
                  <a:pt x="14245" y="15076"/>
                  <a:pt x="14250" y="14990"/>
                </a:cubicBezTo>
                <a:cubicBezTo>
                  <a:pt x="14257" y="14895"/>
                  <a:pt x="14255" y="14792"/>
                  <a:pt x="14241" y="14706"/>
                </a:cubicBezTo>
                <a:cubicBezTo>
                  <a:pt x="14227" y="14620"/>
                  <a:pt x="14206" y="14568"/>
                  <a:pt x="14180" y="14534"/>
                </a:cubicBezTo>
                <a:cubicBezTo>
                  <a:pt x="14178" y="14534"/>
                  <a:pt x="14176" y="14525"/>
                  <a:pt x="14171" y="14525"/>
                </a:cubicBezTo>
                <a:cubicBezTo>
                  <a:pt x="14120" y="14362"/>
                  <a:pt x="14043" y="14336"/>
                  <a:pt x="13985" y="14465"/>
                </a:cubicBezTo>
                <a:cubicBezTo>
                  <a:pt x="13952" y="14543"/>
                  <a:pt x="13926" y="14655"/>
                  <a:pt x="13915" y="14792"/>
                </a:cubicBezTo>
                <a:cubicBezTo>
                  <a:pt x="13910" y="14852"/>
                  <a:pt x="13908" y="14921"/>
                  <a:pt x="13908" y="14990"/>
                </a:cubicBezTo>
                <a:cubicBezTo>
                  <a:pt x="13901" y="15025"/>
                  <a:pt x="13896" y="15059"/>
                  <a:pt x="13894" y="15102"/>
                </a:cubicBezTo>
                <a:cubicBezTo>
                  <a:pt x="13889" y="15154"/>
                  <a:pt x="13889" y="15197"/>
                  <a:pt x="13891" y="15248"/>
                </a:cubicBezTo>
                <a:cubicBezTo>
                  <a:pt x="13894" y="15300"/>
                  <a:pt x="13898" y="15352"/>
                  <a:pt x="13905" y="15395"/>
                </a:cubicBezTo>
                <a:close/>
                <a:moveTo>
                  <a:pt x="13148" y="15326"/>
                </a:moveTo>
                <a:cubicBezTo>
                  <a:pt x="13151" y="15326"/>
                  <a:pt x="13153" y="15326"/>
                  <a:pt x="13155" y="15334"/>
                </a:cubicBezTo>
                <a:cubicBezTo>
                  <a:pt x="13158" y="15334"/>
                  <a:pt x="13160" y="15334"/>
                  <a:pt x="13160" y="15334"/>
                </a:cubicBezTo>
                <a:cubicBezTo>
                  <a:pt x="13169" y="15446"/>
                  <a:pt x="13190" y="15541"/>
                  <a:pt x="13218" y="15593"/>
                </a:cubicBezTo>
                <a:cubicBezTo>
                  <a:pt x="13227" y="15610"/>
                  <a:pt x="13237" y="15627"/>
                  <a:pt x="13248" y="15636"/>
                </a:cubicBezTo>
                <a:cubicBezTo>
                  <a:pt x="13251" y="15636"/>
                  <a:pt x="13253" y="15636"/>
                  <a:pt x="13255" y="15644"/>
                </a:cubicBezTo>
                <a:cubicBezTo>
                  <a:pt x="13279" y="15661"/>
                  <a:pt x="13295" y="15661"/>
                  <a:pt x="13318" y="15644"/>
                </a:cubicBezTo>
                <a:cubicBezTo>
                  <a:pt x="13328" y="15636"/>
                  <a:pt x="13337" y="15618"/>
                  <a:pt x="13346" y="15601"/>
                </a:cubicBezTo>
                <a:cubicBezTo>
                  <a:pt x="13353" y="15584"/>
                  <a:pt x="13363" y="15558"/>
                  <a:pt x="13367" y="15541"/>
                </a:cubicBezTo>
                <a:cubicBezTo>
                  <a:pt x="13374" y="15515"/>
                  <a:pt x="13379" y="15489"/>
                  <a:pt x="13384" y="15463"/>
                </a:cubicBezTo>
                <a:cubicBezTo>
                  <a:pt x="13388" y="15429"/>
                  <a:pt x="13393" y="15395"/>
                  <a:pt x="13395" y="15360"/>
                </a:cubicBezTo>
                <a:cubicBezTo>
                  <a:pt x="13398" y="15326"/>
                  <a:pt x="13398" y="15283"/>
                  <a:pt x="13400" y="15257"/>
                </a:cubicBezTo>
                <a:cubicBezTo>
                  <a:pt x="13400" y="15223"/>
                  <a:pt x="13397" y="15188"/>
                  <a:pt x="13395" y="15154"/>
                </a:cubicBezTo>
                <a:cubicBezTo>
                  <a:pt x="13395" y="15136"/>
                  <a:pt x="13393" y="15119"/>
                  <a:pt x="13391" y="15102"/>
                </a:cubicBezTo>
                <a:cubicBezTo>
                  <a:pt x="13402" y="15016"/>
                  <a:pt x="13404" y="14930"/>
                  <a:pt x="13398" y="14835"/>
                </a:cubicBezTo>
                <a:cubicBezTo>
                  <a:pt x="13386" y="14689"/>
                  <a:pt x="13360" y="14560"/>
                  <a:pt x="13323" y="14482"/>
                </a:cubicBezTo>
                <a:cubicBezTo>
                  <a:pt x="13314" y="14457"/>
                  <a:pt x="13300" y="14448"/>
                  <a:pt x="13290" y="14431"/>
                </a:cubicBezTo>
                <a:cubicBezTo>
                  <a:pt x="13286" y="14422"/>
                  <a:pt x="13281" y="14422"/>
                  <a:pt x="13276" y="14414"/>
                </a:cubicBezTo>
                <a:cubicBezTo>
                  <a:pt x="13260" y="14396"/>
                  <a:pt x="13241" y="14388"/>
                  <a:pt x="13225" y="14388"/>
                </a:cubicBezTo>
                <a:cubicBezTo>
                  <a:pt x="13213" y="14388"/>
                  <a:pt x="13199" y="14396"/>
                  <a:pt x="13188" y="14405"/>
                </a:cubicBezTo>
                <a:cubicBezTo>
                  <a:pt x="13183" y="14405"/>
                  <a:pt x="13179" y="14414"/>
                  <a:pt x="13176" y="14414"/>
                </a:cubicBezTo>
                <a:cubicBezTo>
                  <a:pt x="13148" y="14448"/>
                  <a:pt x="13134" y="14482"/>
                  <a:pt x="13111" y="14551"/>
                </a:cubicBezTo>
                <a:cubicBezTo>
                  <a:pt x="13109" y="14560"/>
                  <a:pt x="13106" y="14568"/>
                  <a:pt x="13102" y="14586"/>
                </a:cubicBezTo>
                <a:cubicBezTo>
                  <a:pt x="13095" y="14620"/>
                  <a:pt x="13085" y="14663"/>
                  <a:pt x="13078" y="14706"/>
                </a:cubicBezTo>
                <a:cubicBezTo>
                  <a:pt x="13069" y="14784"/>
                  <a:pt x="13062" y="14852"/>
                  <a:pt x="13062" y="14938"/>
                </a:cubicBezTo>
                <a:cubicBezTo>
                  <a:pt x="13064" y="15050"/>
                  <a:pt x="13074" y="15154"/>
                  <a:pt x="13095" y="15231"/>
                </a:cubicBezTo>
                <a:cubicBezTo>
                  <a:pt x="13111" y="15266"/>
                  <a:pt x="13130" y="15300"/>
                  <a:pt x="13148" y="15326"/>
                </a:cubicBezTo>
                <a:close/>
                <a:moveTo>
                  <a:pt x="12298" y="15033"/>
                </a:moveTo>
                <a:cubicBezTo>
                  <a:pt x="12298" y="15102"/>
                  <a:pt x="12303" y="15162"/>
                  <a:pt x="12312" y="15222"/>
                </a:cubicBezTo>
                <a:cubicBezTo>
                  <a:pt x="12314" y="15231"/>
                  <a:pt x="12317" y="15248"/>
                  <a:pt x="12319" y="15257"/>
                </a:cubicBezTo>
                <a:cubicBezTo>
                  <a:pt x="12321" y="15291"/>
                  <a:pt x="12324" y="15326"/>
                  <a:pt x="12328" y="15352"/>
                </a:cubicBezTo>
                <a:cubicBezTo>
                  <a:pt x="12342" y="15429"/>
                  <a:pt x="12363" y="15506"/>
                  <a:pt x="12389" y="15524"/>
                </a:cubicBezTo>
                <a:cubicBezTo>
                  <a:pt x="12428" y="15549"/>
                  <a:pt x="12468" y="15558"/>
                  <a:pt x="12505" y="15515"/>
                </a:cubicBezTo>
                <a:cubicBezTo>
                  <a:pt x="12536" y="15481"/>
                  <a:pt x="12564" y="15429"/>
                  <a:pt x="12587" y="15360"/>
                </a:cubicBezTo>
                <a:cubicBezTo>
                  <a:pt x="12598" y="15343"/>
                  <a:pt x="12608" y="15317"/>
                  <a:pt x="12617" y="15283"/>
                </a:cubicBezTo>
                <a:cubicBezTo>
                  <a:pt x="12622" y="15257"/>
                  <a:pt x="12629" y="15231"/>
                  <a:pt x="12633" y="15205"/>
                </a:cubicBezTo>
                <a:cubicBezTo>
                  <a:pt x="12643" y="15145"/>
                  <a:pt x="12647" y="15085"/>
                  <a:pt x="12647" y="15016"/>
                </a:cubicBezTo>
                <a:cubicBezTo>
                  <a:pt x="12647" y="14999"/>
                  <a:pt x="12647" y="14982"/>
                  <a:pt x="12647" y="14973"/>
                </a:cubicBezTo>
                <a:cubicBezTo>
                  <a:pt x="12645" y="14930"/>
                  <a:pt x="12645" y="14878"/>
                  <a:pt x="12640" y="14827"/>
                </a:cubicBezTo>
                <a:cubicBezTo>
                  <a:pt x="12638" y="14784"/>
                  <a:pt x="12631" y="14741"/>
                  <a:pt x="12626" y="14706"/>
                </a:cubicBezTo>
                <a:cubicBezTo>
                  <a:pt x="12624" y="14689"/>
                  <a:pt x="12622" y="14680"/>
                  <a:pt x="12619" y="14663"/>
                </a:cubicBezTo>
                <a:cubicBezTo>
                  <a:pt x="12610" y="14611"/>
                  <a:pt x="12601" y="14560"/>
                  <a:pt x="12587" y="14517"/>
                </a:cubicBezTo>
                <a:cubicBezTo>
                  <a:pt x="12577" y="14491"/>
                  <a:pt x="12568" y="14457"/>
                  <a:pt x="12559" y="14439"/>
                </a:cubicBezTo>
                <a:cubicBezTo>
                  <a:pt x="12547" y="14414"/>
                  <a:pt x="12536" y="14396"/>
                  <a:pt x="12524" y="14379"/>
                </a:cubicBezTo>
                <a:cubicBezTo>
                  <a:pt x="12519" y="14371"/>
                  <a:pt x="12517" y="14371"/>
                  <a:pt x="12512" y="14362"/>
                </a:cubicBezTo>
                <a:cubicBezTo>
                  <a:pt x="12501" y="14353"/>
                  <a:pt x="12487" y="14345"/>
                  <a:pt x="12475" y="14345"/>
                </a:cubicBezTo>
                <a:cubicBezTo>
                  <a:pt x="12466" y="14345"/>
                  <a:pt x="12459" y="14353"/>
                  <a:pt x="12449" y="14353"/>
                </a:cubicBezTo>
                <a:cubicBezTo>
                  <a:pt x="12440" y="14353"/>
                  <a:pt x="12433" y="14362"/>
                  <a:pt x="12424" y="14371"/>
                </a:cubicBezTo>
                <a:cubicBezTo>
                  <a:pt x="12407" y="14388"/>
                  <a:pt x="12391" y="14414"/>
                  <a:pt x="12377" y="14448"/>
                </a:cubicBezTo>
                <a:cubicBezTo>
                  <a:pt x="12368" y="14474"/>
                  <a:pt x="12359" y="14500"/>
                  <a:pt x="12349" y="14534"/>
                </a:cubicBezTo>
                <a:cubicBezTo>
                  <a:pt x="12340" y="14568"/>
                  <a:pt x="12333" y="14603"/>
                  <a:pt x="12326" y="14637"/>
                </a:cubicBezTo>
                <a:cubicBezTo>
                  <a:pt x="12324" y="14655"/>
                  <a:pt x="12319" y="14672"/>
                  <a:pt x="12317" y="14689"/>
                </a:cubicBezTo>
                <a:cubicBezTo>
                  <a:pt x="12312" y="14732"/>
                  <a:pt x="12305" y="14775"/>
                  <a:pt x="12303" y="14818"/>
                </a:cubicBezTo>
                <a:cubicBezTo>
                  <a:pt x="12298" y="14861"/>
                  <a:pt x="12298" y="14913"/>
                  <a:pt x="12296" y="14964"/>
                </a:cubicBezTo>
                <a:cubicBezTo>
                  <a:pt x="12298" y="14999"/>
                  <a:pt x="12298" y="15016"/>
                  <a:pt x="12298" y="15033"/>
                </a:cubicBezTo>
                <a:close/>
                <a:moveTo>
                  <a:pt x="12736" y="17357"/>
                </a:moveTo>
                <a:cubicBezTo>
                  <a:pt x="12713" y="17288"/>
                  <a:pt x="12678" y="17245"/>
                  <a:pt x="12647" y="17288"/>
                </a:cubicBezTo>
                <a:cubicBezTo>
                  <a:pt x="12622" y="17322"/>
                  <a:pt x="12596" y="17365"/>
                  <a:pt x="12570" y="17400"/>
                </a:cubicBezTo>
                <a:cubicBezTo>
                  <a:pt x="12545" y="17339"/>
                  <a:pt x="12512" y="17305"/>
                  <a:pt x="12480" y="17314"/>
                </a:cubicBezTo>
                <a:cubicBezTo>
                  <a:pt x="12433" y="17322"/>
                  <a:pt x="12396" y="17391"/>
                  <a:pt x="12361" y="17494"/>
                </a:cubicBezTo>
                <a:cubicBezTo>
                  <a:pt x="12333" y="17580"/>
                  <a:pt x="12314" y="17701"/>
                  <a:pt x="12303" y="17821"/>
                </a:cubicBezTo>
                <a:cubicBezTo>
                  <a:pt x="12289" y="17985"/>
                  <a:pt x="12296" y="18148"/>
                  <a:pt x="12314" y="18303"/>
                </a:cubicBezTo>
                <a:cubicBezTo>
                  <a:pt x="12340" y="18518"/>
                  <a:pt x="12403" y="18673"/>
                  <a:pt x="12466" y="18708"/>
                </a:cubicBezTo>
                <a:cubicBezTo>
                  <a:pt x="12503" y="18734"/>
                  <a:pt x="12540" y="18734"/>
                  <a:pt x="12577" y="18691"/>
                </a:cubicBezTo>
                <a:cubicBezTo>
                  <a:pt x="12615" y="18648"/>
                  <a:pt x="12650" y="18570"/>
                  <a:pt x="12678" y="18467"/>
                </a:cubicBezTo>
                <a:cubicBezTo>
                  <a:pt x="12738" y="18252"/>
                  <a:pt x="12764" y="17942"/>
                  <a:pt x="12771" y="17641"/>
                </a:cubicBezTo>
                <a:cubicBezTo>
                  <a:pt x="12778" y="17529"/>
                  <a:pt x="12759" y="17417"/>
                  <a:pt x="12736" y="17357"/>
                </a:cubicBezTo>
                <a:close/>
                <a:moveTo>
                  <a:pt x="13484" y="17623"/>
                </a:moveTo>
                <a:cubicBezTo>
                  <a:pt x="13479" y="17580"/>
                  <a:pt x="13474" y="17537"/>
                  <a:pt x="13470" y="17503"/>
                </a:cubicBezTo>
                <a:cubicBezTo>
                  <a:pt x="13463" y="17469"/>
                  <a:pt x="13456" y="17434"/>
                  <a:pt x="13449" y="17400"/>
                </a:cubicBezTo>
                <a:cubicBezTo>
                  <a:pt x="13446" y="17391"/>
                  <a:pt x="13446" y="17391"/>
                  <a:pt x="13444" y="17382"/>
                </a:cubicBezTo>
                <a:cubicBezTo>
                  <a:pt x="13437" y="17357"/>
                  <a:pt x="13428" y="17331"/>
                  <a:pt x="13421" y="17314"/>
                </a:cubicBezTo>
                <a:cubicBezTo>
                  <a:pt x="13418" y="17314"/>
                  <a:pt x="13418" y="17305"/>
                  <a:pt x="13416" y="17305"/>
                </a:cubicBezTo>
                <a:cubicBezTo>
                  <a:pt x="13407" y="17288"/>
                  <a:pt x="13398" y="17271"/>
                  <a:pt x="13388" y="17262"/>
                </a:cubicBezTo>
                <a:cubicBezTo>
                  <a:pt x="13386" y="17262"/>
                  <a:pt x="13384" y="17262"/>
                  <a:pt x="13384" y="17253"/>
                </a:cubicBezTo>
                <a:cubicBezTo>
                  <a:pt x="13374" y="17245"/>
                  <a:pt x="13363" y="17236"/>
                  <a:pt x="13351" y="17236"/>
                </a:cubicBezTo>
                <a:cubicBezTo>
                  <a:pt x="13342" y="17245"/>
                  <a:pt x="13332" y="17245"/>
                  <a:pt x="13325" y="17253"/>
                </a:cubicBezTo>
                <a:cubicBezTo>
                  <a:pt x="13311" y="17262"/>
                  <a:pt x="13300" y="17288"/>
                  <a:pt x="13290" y="17322"/>
                </a:cubicBezTo>
                <a:cubicBezTo>
                  <a:pt x="13283" y="17339"/>
                  <a:pt x="13276" y="17365"/>
                  <a:pt x="13272" y="17391"/>
                </a:cubicBezTo>
                <a:cubicBezTo>
                  <a:pt x="13262" y="17426"/>
                  <a:pt x="13258" y="17469"/>
                  <a:pt x="13253" y="17520"/>
                </a:cubicBezTo>
                <a:cubicBezTo>
                  <a:pt x="13251" y="17546"/>
                  <a:pt x="13251" y="17563"/>
                  <a:pt x="13248" y="17589"/>
                </a:cubicBezTo>
                <a:cubicBezTo>
                  <a:pt x="13230" y="17641"/>
                  <a:pt x="13213" y="17709"/>
                  <a:pt x="13199" y="17778"/>
                </a:cubicBezTo>
                <a:cubicBezTo>
                  <a:pt x="13195" y="17804"/>
                  <a:pt x="13190" y="17830"/>
                  <a:pt x="13188" y="17856"/>
                </a:cubicBezTo>
                <a:cubicBezTo>
                  <a:pt x="13181" y="17907"/>
                  <a:pt x="13174" y="17968"/>
                  <a:pt x="13172" y="18019"/>
                </a:cubicBezTo>
                <a:cubicBezTo>
                  <a:pt x="13167" y="18088"/>
                  <a:pt x="13167" y="18148"/>
                  <a:pt x="13172" y="18217"/>
                </a:cubicBezTo>
                <a:cubicBezTo>
                  <a:pt x="13176" y="18277"/>
                  <a:pt x="13186" y="18338"/>
                  <a:pt x="13197" y="18381"/>
                </a:cubicBezTo>
                <a:cubicBezTo>
                  <a:pt x="13209" y="18424"/>
                  <a:pt x="13225" y="18458"/>
                  <a:pt x="13241" y="18475"/>
                </a:cubicBezTo>
                <a:cubicBezTo>
                  <a:pt x="13260" y="18493"/>
                  <a:pt x="13276" y="18493"/>
                  <a:pt x="13295" y="18475"/>
                </a:cubicBezTo>
                <a:cubicBezTo>
                  <a:pt x="13349" y="18450"/>
                  <a:pt x="13404" y="18389"/>
                  <a:pt x="13444" y="18234"/>
                </a:cubicBezTo>
                <a:cubicBezTo>
                  <a:pt x="13451" y="18200"/>
                  <a:pt x="13460" y="18166"/>
                  <a:pt x="13465" y="18131"/>
                </a:cubicBezTo>
                <a:cubicBezTo>
                  <a:pt x="13472" y="18097"/>
                  <a:pt x="13474" y="18054"/>
                  <a:pt x="13479" y="18011"/>
                </a:cubicBezTo>
                <a:cubicBezTo>
                  <a:pt x="13486" y="17959"/>
                  <a:pt x="13486" y="17899"/>
                  <a:pt x="13488" y="17839"/>
                </a:cubicBezTo>
                <a:cubicBezTo>
                  <a:pt x="13491" y="17778"/>
                  <a:pt x="13486" y="17718"/>
                  <a:pt x="13484" y="17666"/>
                </a:cubicBezTo>
                <a:cubicBezTo>
                  <a:pt x="13486" y="17649"/>
                  <a:pt x="13484" y="17632"/>
                  <a:pt x="13484" y="17623"/>
                </a:cubicBezTo>
                <a:close/>
                <a:moveTo>
                  <a:pt x="14159" y="17382"/>
                </a:moveTo>
                <a:cubicBezTo>
                  <a:pt x="14134" y="17314"/>
                  <a:pt x="14103" y="17262"/>
                  <a:pt x="14073" y="17219"/>
                </a:cubicBezTo>
                <a:cubicBezTo>
                  <a:pt x="14050" y="17185"/>
                  <a:pt x="14015" y="17210"/>
                  <a:pt x="13996" y="17253"/>
                </a:cubicBezTo>
                <a:cubicBezTo>
                  <a:pt x="13978" y="17296"/>
                  <a:pt x="13959" y="17365"/>
                  <a:pt x="13952" y="17451"/>
                </a:cubicBezTo>
                <a:cubicBezTo>
                  <a:pt x="13945" y="17451"/>
                  <a:pt x="13938" y="17460"/>
                  <a:pt x="13929" y="17460"/>
                </a:cubicBezTo>
                <a:cubicBezTo>
                  <a:pt x="13912" y="17477"/>
                  <a:pt x="13896" y="17512"/>
                  <a:pt x="13884" y="17555"/>
                </a:cubicBezTo>
                <a:cubicBezTo>
                  <a:pt x="13861" y="17623"/>
                  <a:pt x="13842" y="17753"/>
                  <a:pt x="13838" y="17864"/>
                </a:cubicBezTo>
                <a:cubicBezTo>
                  <a:pt x="13833" y="17968"/>
                  <a:pt x="13833" y="18028"/>
                  <a:pt x="13838" y="18140"/>
                </a:cubicBezTo>
                <a:cubicBezTo>
                  <a:pt x="13840" y="18200"/>
                  <a:pt x="13847" y="18260"/>
                  <a:pt x="13854" y="18312"/>
                </a:cubicBezTo>
                <a:cubicBezTo>
                  <a:pt x="13868" y="18424"/>
                  <a:pt x="13896" y="18518"/>
                  <a:pt x="13924" y="18587"/>
                </a:cubicBezTo>
                <a:cubicBezTo>
                  <a:pt x="13957" y="18656"/>
                  <a:pt x="13989" y="18691"/>
                  <a:pt x="14026" y="18699"/>
                </a:cubicBezTo>
                <a:cubicBezTo>
                  <a:pt x="14054" y="18708"/>
                  <a:pt x="14085" y="18699"/>
                  <a:pt x="14113" y="18673"/>
                </a:cubicBezTo>
                <a:cubicBezTo>
                  <a:pt x="14148" y="18648"/>
                  <a:pt x="14180" y="18579"/>
                  <a:pt x="14206" y="18493"/>
                </a:cubicBezTo>
                <a:cubicBezTo>
                  <a:pt x="14218" y="18450"/>
                  <a:pt x="14229" y="18398"/>
                  <a:pt x="14236" y="18346"/>
                </a:cubicBezTo>
                <a:cubicBezTo>
                  <a:pt x="14250" y="18252"/>
                  <a:pt x="14252" y="18183"/>
                  <a:pt x="14257" y="18071"/>
                </a:cubicBezTo>
                <a:cubicBezTo>
                  <a:pt x="14262" y="17942"/>
                  <a:pt x="14250" y="17804"/>
                  <a:pt x="14236" y="17692"/>
                </a:cubicBezTo>
                <a:cubicBezTo>
                  <a:pt x="14218" y="17563"/>
                  <a:pt x="14190" y="17469"/>
                  <a:pt x="14159" y="17382"/>
                </a:cubicBezTo>
                <a:close/>
                <a:moveTo>
                  <a:pt x="14777" y="17460"/>
                </a:moveTo>
                <a:cubicBezTo>
                  <a:pt x="14763" y="17451"/>
                  <a:pt x="14749" y="17443"/>
                  <a:pt x="14735" y="17443"/>
                </a:cubicBezTo>
                <a:cubicBezTo>
                  <a:pt x="14721" y="17443"/>
                  <a:pt x="14704" y="17451"/>
                  <a:pt x="14690" y="17460"/>
                </a:cubicBezTo>
                <a:cubicBezTo>
                  <a:pt x="14686" y="17460"/>
                  <a:pt x="14679" y="17469"/>
                  <a:pt x="14674" y="17477"/>
                </a:cubicBezTo>
                <a:cubicBezTo>
                  <a:pt x="14662" y="17494"/>
                  <a:pt x="14646" y="17512"/>
                  <a:pt x="14637" y="17546"/>
                </a:cubicBezTo>
                <a:cubicBezTo>
                  <a:pt x="14616" y="17606"/>
                  <a:pt x="14595" y="17666"/>
                  <a:pt x="14581" y="17761"/>
                </a:cubicBezTo>
                <a:cubicBezTo>
                  <a:pt x="14569" y="17856"/>
                  <a:pt x="14567" y="17890"/>
                  <a:pt x="14565" y="17993"/>
                </a:cubicBezTo>
                <a:cubicBezTo>
                  <a:pt x="14562" y="18045"/>
                  <a:pt x="14567" y="18097"/>
                  <a:pt x="14569" y="18148"/>
                </a:cubicBezTo>
                <a:cubicBezTo>
                  <a:pt x="14572" y="18200"/>
                  <a:pt x="14579" y="18243"/>
                  <a:pt x="14583" y="18286"/>
                </a:cubicBezTo>
                <a:cubicBezTo>
                  <a:pt x="14588" y="18329"/>
                  <a:pt x="14597" y="18372"/>
                  <a:pt x="14607" y="18407"/>
                </a:cubicBezTo>
                <a:cubicBezTo>
                  <a:pt x="14623" y="18475"/>
                  <a:pt x="14649" y="18536"/>
                  <a:pt x="14672" y="18553"/>
                </a:cubicBezTo>
                <a:cubicBezTo>
                  <a:pt x="14683" y="18570"/>
                  <a:pt x="14697" y="18579"/>
                  <a:pt x="14711" y="18570"/>
                </a:cubicBezTo>
                <a:cubicBezTo>
                  <a:pt x="14737" y="18561"/>
                  <a:pt x="14751" y="18553"/>
                  <a:pt x="14774" y="18510"/>
                </a:cubicBezTo>
                <a:cubicBezTo>
                  <a:pt x="14795" y="18467"/>
                  <a:pt x="14816" y="18389"/>
                  <a:pt x="14826" y="18312"/>
                </a:cubicBezTo>
                <a:cubicBezTo>
                  <a:pt x="14837" y="18226"/>
                  <a:pt x="14847" y="18123"/>
                  <a:pt x="14844" y="18028"/>
                </a:cubicBezTo>
                <a:cubicBezTo>
                  <a:pt x="14844" y="18002"/>
                  <a:pt x="14842" y="17976"/>
                  <a:pt x="14842" y="17950"/>
                </a:cubicBezTo>
                <a:cubicBezTo>
                  <a:pt x="14844" y="17942"/>
                  <a:pt x="14844" y="17925"/>
                  <a:pt x="14847" y="17916"/>
                </a:cubicBezTo>
                <a:cubicBezTo>
                  <a:pt x="14849" y="17882"/>
                  <a:pt x="14849" y="17847"/>
                  <a:pt x="14851" y="17821"/>
                </a:cubicBezTo>
                <a:cubicBezTo>
                  <a:pt x="14851" y="17753"/>
                  <a:pt x="14847" y="17692"/>
                  <a:pt x="14837" y="17632"/>
                </a:cubicBezTo>
                <a:cubicBezTo>
                  <a:pt x="14821" y="17555"/>
                  <a:pt x="14802" y="17486"/>
                  <a:pt x="14777" y="17460"/>
                </a:cubicBezTo>
                <a:close/>
                <a:moveTo>
                  <a:pt x="15492" y="17847"/>
                </a:moveTo>
                <a:cubicBezTo>
                  <a:pt x="15487" y="17804"/>
                  <a:pt x="15482" y="17753"/>
                  <a:pt x="15475" y="17709"/>
                </a:cubicBezTo>
                <a:cubicBezTo>
                  <a:pt x="15466" y="17649"/>
                  <a:pt x="15455" y="17589"/>
                  <a:pt x="15443" y="17537"/>
                </a:cubicBezTo>
                <a:cubicBezTo>
                  <a:pt x="15436" y="17503"/>
                  <a:pt x="15429" y="17477"/>
                  <a:pt x="15420" y="17443"/>
                </a:cubicBezTo>
                <a:cubicBezTo>
                  <a:pt x="15401" y="17374"/>
                  <a:pt x="15373" y="17331"/>
                  <a:pt x="15347" y="17331"/>
                </a:cubicBezTo>
                <a:cubicBezTo>
                  <a:pt x="15338" y="17331"/>
                  <a:pt x="15329" y="17339"/>
                  <a:pt x="15319" y="17348"/>
                </a:cubicBezTo>
                <a:cubicBezTo>
                  <a:pt x="15317" y="17348"/>
                  <a:pt x="15315" y="17348"/>
                  <a:pt x="15312" y="17348"/>
                </a:cubicBezTo>
                <a:cubicBezTo>
                  <a:pt x="15294" y="17348"/>
                  <a:pt x="15277" y="17365"/>
                  <a:pt x="15261" y="17400"/>
                </a:cubicBezTo>
                <a:cubicBezTo>
                  <a:pt x="15247" y="17426"/>
                  <a:pt x="15236" y="17460"/>
                  <a:pt x="15224" y="17494"/>
                </a:cubicBezTo>
                <a:cubicBezTo>
                  <a:pt x="15219" y="17512"/>
                  <a:pt x="15215" y="17529"/>
                  <a:pt x="15210" y="17546"/>
                </a:cubicBezTo>
                <a:cubicBezTo>
                  <a:pt x="15201" y="17589"/>
                  <a:pt x="15191" y="17632"/>
                  <a:pt x="15184" y="17684"/>
                </a:cubicBezTo>
                <a:cubicBezTo>
                  <a:pt x="15177" y="17735"/>
                  <a:pt x="15170" y="17787"/>
                  <a:pt x="15168" y="17839"/>
                </a:cubicBezTo>
                <a:cubicBezTo>
                  <a:pt x="15166" y="17864"/>
                  <a:pt x="15166" y="17890"/>
                  <a:pt x="15166" y="17925"/>
                </a:cubicBezTo>
                <a:cubicBezTo>
                  <a:pt x="15166" y="17950"/>
                  <a:pt x="15163" y="17985"/>
                  <a:pt x="15163" y="18011"/>
                </a:cubicBezTo>
                <a:cubicBezTo>
                  <a:pt x="15163" y="18019"/>
                  <a:pt x="15163" y="18037"/>
                  <a:pt x="15163" y="18045"/>
                </a:cubicBezTo>
                <a:cubicBezTo>
                  <a:pt x="15166" y="18088"/>
                  <a:pt x="15166" y="18131"/>
                  <a:pt x="15168" y="18174"/>
                </a:cubicBezTo>
                <a:cubicBezTo>
                  <a:pt x="15168" y="18183"/>
                  <a:pt x="15170" y="18200"/>
                  <a:pt x="15170" y="18209"/>
                </a:cubicBezTo>
                <a:cubicBezTo>
                  <a:pt x="15175" y="18252"/>
                  <a:pt x="15180" y="18295"/>
                  <a:pt x="15184" y="18329"/>
                </a:cubicBezTo>
                <a:cubicBezTo>
                  <a:pt x="15189" y="18364"/>
                  <a:pt x="15198" y="18398"/>
                  <a:pt x="15205" y="18432"/>
                </a:cubicBezTo>
                <a:cubicBezTo>
                  <a:pt x="15208" y="18441"/>
                  <a:pt x="15210" y="18450"/>
                  <a:pt x="15212" y="18458"/>
                </a:cubicBezTo>
                <a:cubicBezTo>
                  <a:pt x="15233" y="18527"/>
                  <a:pt x="15259" y="18587"/>
                  <a:pt x="15287" y="18613"/>
                </a:cubicBezTo>
                <a:cubicBezTo>
                  <a:pt x="15317" y="18639"/>
                  <a:pt x="15345" y="18639"/>
                  <a:pt x="15375" y="18613"/>
                </a:cubicBezTo>
                <a:cubicBezTo>
                  <a:pt x="15389" y="18604"/>
                  <a:pt x="15403" y="18579"/>
                  <a:pt x="15415" y="18553"/>
                </a:cubicBezTo>
                <a:cubicBezTo>
                  <a:pt x="15427" y="18527"/>
                  <a:pt x="15438" y="18493"/>
                  <a:pt x="15450" y="18458"/>
                </a:cubicBezTo>
                <a:cubicBezTo>
                  <a:pt x="15462" y="18424"/>
                  <a:pt x="15468" y="18381"/>
                  <a:pt x="15475" y="18338"/>
                </a:cubicBezTo>
                <a:cubicBezTo>
                  <a:pt x="15478" y="18329"/>
                  <a:pt x="15478" y="18320"/>
                  <a:pt x="15480" y="18312"/>
                </a:cubicBezTo>
                <a:cubicBezTo>
                  <a:pt x="15485" y="18269"/>
                  <a:pt x="15489" y="18234"/>
                  <a:pt x="15494" y="18191"/>
                </a:cubicBezTo>
                <a:cubicBezTo>
                  <a:pt x="15501" y="18088"/>
                  <a:pt x="15499" y="18002"/>
                  <a:pt x="15494" y="17899"/>
                </a:cubicBezTo>
                <a:cubicBezTo>
                  <a:pt x="15496" y="17882"/>
                  <a:pt x="15494" y="17864"/>
                  <a:pt x="15492" y="17847"/>
                </a:cubicBezTo>
                <a:close/>
                <a:moveTo>
                  <a:pt x="20740" y="17598"/>
                </a:moveTo>
                <a:cubicBezTo>
                  <a:pt x="20738" y="17598"/>
                  <a:pt x="20736" y="17598"/>
                  <a:pt x="20733" y="17589"/>
                </a:cubicBezTo>
                <a:cubicBezTo>
                  <a:pt x="20731" y="17589"/>
                  <a:pt x="20729" y="17589"/>
                  <a:pt x="20729" y="17589"/>
                </a:cubicBezTo>
                <a:cubicBezTo>
                  <a:pt x="20719" y="17477"/>
                  <a:pt x="20698" y="17382"/>
                  <a:pt x="20671" y="17331"/>
                </a:cubicBezTo>
                <a:cubicBezTo>
                  <a:pt x="20661" y="17314"/>
                  <a:pt x="20652" y="17296"/>
                  <a:pt x="20640" y="17288"/>
                </a:cubicBezTo>
                <a:cubicBezTo>
                  <a:pt x="20638" y="17288"/>
                  <a:pt x="20636" y="17288"/>
                  <a:pt x="20633" y="17279"/>
                </a:cubicBezTo>
                <a:cubicBezTo>
                  <a:pt x="20610" y="17262"/>
                  <a:pt x="20594" y="17262"/>
                  <a:pt x="20570" y="17279"/>
                </a:cubicBezTo>
                <a:cubicBezTo>
                  <a:pt x="20561" y="17288"/>
                  <a:pt x="20552" y="17305"/>
                  <a:pt x="20542" y="17322"/>
                </a:cubicBezTo>
                <a:cubicBezTo>
                  <a:pt x="20535" y="17339"/>
                  <a:pt x="20526" y="17365"/>
                  <a:pt x="20521" y="17382"/>
                </a:cubicBezTo>
                <a:cubicBezTo>
                  <a:pt x="20514" y="17408"/>
                  <a:pt x="20510" y="17434"/>
                  <a:pt x="20505" y="17460"/>
                </a:cubicBezTo>
                <a:cubicBezTo>
                  <a:pt x="20500" y="17494"/>
                  <a:pt x="20496" y="17529"/>
                  <a:pt x="20493" y="17563"/>
                </a:cubicBezTo>
                <a:cubicBezTo>
                  <a:pt x="20491" y="17598"/>
                  <a:pt x="20491" y="17641"/>
                  <a:pt x="20489" y="17666"/>
                </a:cubicBezTo>
                <a:cubicBezTo>
                  <a:pt x="20489" y="17701"/>
                  <a:pt x="20491" y="17735"/>
                  <a:pt x="20493" y="17770"/>
                </a:cubicBezTo>
                <a:cubicBezTo>
                  <a:pt x="20493" y="17787"/>
                  <a:pt x="20496" y="17804"/>
                  <a:pt x="20498" y="17821"/>
                </a:cubicBezTo>
                <a:cubicBezTo>
                  <a:pt x="20486" y="17907"/>
                  <a:pt x="20484" y="17993"/>
                  <a:pt x="20491" y="18088"/>
                </a:cubicBezTo>
                <a:cubicBezTo>
                  <a:pt x="20503" y="18234"/>
                  <a:pt x="20528" y="18363"/>
                  <a:pt x="20566" y="18441"/>
                </a:cubicBezTo>
                <a:cubicBezTo>
                  <a:pt x="20575" y="18467"/>
                  <a:pt x="20589" y="18475"/>
                  <a:pt x="20598" y="18493"/>
                </a:cubicBezTo>
                <a:cubicBezTo>
                  <a:pt x="20603" y="18501"/>
                  <a:pt x="20608" y="18501"/>
                  <a:pt x="20612" y="18510"/>
                </a:cubicBezTo>
                <a:cubicBezTo>
                  <a:pt x="20629" y="18527"/>
                  <a:pt x="20647" y="18536"/>
                  <a:pt x="20664" y="18536"/>
                </a:cubicBezTo>
                <a:cubicBezTo>
                  <a:pt x="20675" y="18536"/>
                  <a:pt x="20689" y="18527"/>
                  <a:pt x="20701" y="18518"/>
                </a:cubicBezTo>
                <a:cubicBezTo>
                  <a:pt x="20705" y="18518"/>
                  <a:pt x="20710" y="18510"/>
                  <a:pt x="20712" y="18510"/>
                </a:cubicBezTo>
                <a:cubicBezTo>
                  <a:pt x="20740" y="18475"/>
                  <a:pt x="20754" y="18441"/>
                  <a:pt x="20778" y="18372"/>
                </a:cubicBezTo>
                <a:cubicBezTo>
                  <a:pt x="20780" y="18363"/>
                  <a:pt x="20782" y="18355"/>
                  <a:pt x="20787" y="18338"/>
                </a:cubicBezTo>
                <a:cubicBezTo>
                  <a:pt x="20794" y="18303"/>
                  <a:pt x="20803" y="18260"/>
                  <a:pt x="20810" y="18217"/>
                </a:cubicBezTo>
                <a:cubicBezTo>
                  <a:pt x="20820" y="18140"/>
                  <a:pt x="20827" y="18071"/>
                  <a:pt x="20827" y="17985"/>
                </a:cubicBezTo>
                <a:cubicBezTo>
                  <a:pt x="20824" y="17873"/>
                  <a:pt x="20815" y="17770"/>
                  <a:pt x="20794" y="17692"/>
                </a:cubicBezTo>
                <a:cubicBezTo>
                  <a:pt x="20775" y="17658"/>
                  <a:pt x="20759" y="17623"/>
                  <a:pt x="20740" y="17598"/>
                </a:cubicBezTo>
                <a:close/>
                <a:moveTo>
                  <a:pt x="21591" y="17890"/>
                </a:moveTo>
                <a:cubicBezTo>
                  <a:pt x="21591" y="17821"/>
                  <a:pt x="21586" y="17761"/>
                  <a:pt x="21577" y="17701"/>
                </a:cubicBezTo>
                <a:cubicBezTo>
                  <a:pt x="21574" y="17692"/>
                  <a:pt x="21572" y="17675"/>
                  <a:pt x="21570" y="17666"/>
                </a:cubicBezTo>
                <a:cubicBezTo>
                  <a:pt x="21567" y="17632"/>
                  <a:pt x="21565" y="17598"/>
                  <a:pt x="21560" y="17572"/>
                </a:cubicBezTo>
                <a:cubicBezTo>
                  <a:pt x="21546" y="17494"/>
                  <a:pt x="21525" y="17417"/>
                  <a:pt x="21500" y="17400"/>
                </a:cubicBezTo>
                <a:cubicBezTo>
                  <a:pt x="21460" y="17374"/>
                  <a:pt x="21421" y="17365"/>
                  <a:pt x="21383" y="17408"/>
                </a:cubicBezTo>
                <a:cubicBezTo>
                  <a:pt x="21353" y="17443"/>
                  <a:pt x="21325" y="17494"/>
                  <a:pt x="21302" y="17563"/>
                </a:cubicBezTo>
                <a:cubicBezTo>
                  <a:pt x="21290" y="17580"/>
                  <a:pt x="21281" y="17606"/>
                  <a:pt x="21272" y="17641"/>
                </a:cubicBezTo>
                <a:cubicBezTo>
                  <a:pt x="21267" y="17666"/>
                  <a:pt x="21260" y="17692"/>
                  <a:pt x="21255" y="17718"/>
                </a:cubicBezTo>
                <a:cubicBezTo>
                  <a:pt x="21246" y="17778"/>
                  <a:pt x="21241" y="17839"/>
                  <a:pt x="21241" y="17907"/>
                </a:cubicBezTo>
                <a:cubicBezTo>
                  <a:pt x="21241" y="17925"/>
                  <a:pt x="21241" y="17942"/>
                  <a:pt x="21241" y="17950"/>
                </a:cubicBezTo>
                <a:cubicBezTo>
                  <a:pt x="21244" y="18002"/>
                  <a:pt x="21244" y="18045"/>
                  <a:pt x="21248" y="18097"/>
                </a:cubicBezTo>
                <a:cubicBezTo>
                  <a:pt x="21251" y="18140"/>
                  <a:pt x="21258" y="18183"/>
                  <a:pt x="21262" y="18217"/>
                </a:cubicBezTo>
                <a:cubicBezTo>
                  <a:pt x="21265" y="18234"/>
                  <a:pt x="21267" y="18243"/>
                  <a:pt x="21269" y="18260"/>
                </a:cubicBezTo>
                <a:cubicBezTo>
                  <a:pt x="21279" y="18312"/>
                  <a:pt x="21288" y="18364"/>
                  <a:pt x="21302" y="18407"/>
                </a:cubicBezTo>
                <a:cubicBezTo>
                  <a:pt x="21311" y="18432"/>
                  <a:pt x="21320" y="18467"/>
                  <a:pt x="21330" y="18484"/>
                </a:cubicBezTo>
                <a:cubicBezTo>
                  <a:pt x="21341" y="18510"/>
                  <a:pt x="21353" y="18527"/>
                  <a:pt x="21365" y="18544"/>
                </a:cubicBezTo>
                <a:cubicBezTo>
                  <a:pt x="21369" y="18553"/>
                  <a:pt x="21372" y="18553"/>
                  <a:pt x="21376" y="18561"/>
                </a:cubicBezTo>
                <a:cubicBezTo>
                  <a:pt x="21388" y="18570"/>
                  <a:pt x="21402" y="18579"/>
                  <a:pt x="21414" y="18579"/>
                </a:cubicBezTo>
                <a:cubicBezTo>
                  <a:pt x="21423" y="18579"/>
                  <a:pt x="21430" y="18570"/>
                  <a:pt x="21439" y="18570"/>
                </a:cubicBezTo>
                <a:cubicBezTo>
                  <a:pt x="21449" y="18570"/>
                  <a:pt x="21456" y="18561"/>
                  <a:pt x="21465" y="18553"/>
                </a:cubicBezTo>
                <a:cubicBezTo>
                  <a:pt x="21481" y="18536"/>
                  <a:pt x="21498" y="18510"/>
                  <a:pt x="21511" y="18475"/>
                </a:cubicBezTo>
                <a:cubicBezTo>
                  <a:pt x="21521" y="18450"/>
                  <a:pt x="21530" y="18424"/>
                  <a:pt x="21539" y="18389"/>
                </a:cubicBezTo>
                <a:cubicBezTo>
                  <a:pt x="21549" y="18355"/>
                  <a:pt x="21556" y="18320"/>
                  <a:pt x="21563" y="18286"/>
                </a:cubicBezTo>
                <a:cubicBezTo>
                  <a:pt x="21565" y="18269"/>
                  <a:pt x="21570" y="18252"/>
                  <a:pt x="21572" y="18234"/>
                </a:cubicBezTo>
                <a:cubicBezTo>
                  <a:pt x="21577" y="18191"/>
                  <a:pt x="21584" y="18148"/>
                  <a:pt x="21586" y="18105"/>
                </a:cubicBezTo>
                <a:cubicBezTo>
                  <a:pt x="21591" y="18062"/>
                  <a:pt x="21591" y="18011"/>
                  <a:pt x="21593" y="17959"/>
                </a:cubicBezTo>
                <a:cubicBezTo>
                  <a:pt x="21591" y="17925"/>
                  <a:pt x="21591" y="17907"/>
                  <a:pt x="21591" y="17890"/>
                </a:cubicBezTo>
                <a:close/>
                <a:moveTo>
                  <a:pt x="21153" y="21246"/>
                </a:moveTo>
                <a:cubicBezTo>
                  <a:pt x="21176" y="21315"/>
                  <a:pt x="21211" y="21358"/>
                  <a:pt x="21241" y="21315"/>
                </a:cubicBezTo>
                <a:cubicBezTo>
                  <a:pt x="21267" y="21281"/>
                  <a:pt x="21293" y="21238"/>
                  <a:pt x="21318" y="21203"/>
                </a:cubicBezTo>
                <a:cubicBezTo>
                  <a:pt x="21344" y="21264"/>
                  <a:pt x="21376" y="21298"/>
                  <a:pt x="21409" y="21289"/>
                </a:cubicBezTo>
                <a:cubicBezTo>
                  <a:pt x="21456" y="21281"/>
                  <a:pt x="21493" y="21212"/>
                  <a:pt x="21528" y="21109"/>
                </a:cubicBezTo>
                <a:cubicBezTo>
                  <a:pt x="21556" y="21023"/>
                  <a:pt x="21574" y="20902"/>
                  <a:pt x="21586" y="20782"/>
                </a:cubicBezTo>
                <a:cubicBezTo>
                  <a:pt x="21600" y="20618"/>
                  <a:pt x="21593" y="20455"/>
                  <a:pt x="21574" y="20300"/>
                </a:cubicBezTo>
                <a:cubicBezTo>
                  <a:pt x="21549" y="20085"/>
                  <a:pt x="21486" y="19930"/>
                  <a:pt x="21423" y="19895"/>
                </a:cubicBezTo>
                <a:cubicBezTo>
                  <a:pt x="21386" y="19869"/>
                  <a:pt x="21348" y="19869"/>
                  <a:pt x="21311" y="19913"/>
                </a:cubicBezTo>
                <a:cubicBezTo>
                  <a:pt x="21274" y="19956"/>
                  <a:pt x="21239" y="20033"/>
                  <a:pt x="21211" y="20136"/>
                </a:cubicBezTo>
                <a:cubicBezTo>
                  <a:pt x="21150" y="20351"/>
                  <a:pt x="21125" y="20661"/>
                  <a:pt x="21118" y="20962"/>
                </a:cubicBezTo>
                <a:cubicBezTo>
                  <a:pt x="21111" y="21066"/>
                  <a:pt x="21129" y="21178"/>
                  <a:pt x="21153" y="21246"/>
                </a:cubicBezTo>
                <a:close/>
                <a:moveTo>
                  <a:pt x="14625" y="20919"/>
                </a:moveTo>
                <a:cubicBezTo>
                  <a:pt x="14632" y="20962"/>
                  <a:pt x="14642" y="20988"/>
                  <a:pt x="14653" y="21014"/>
                </a:cubicBezTo>
                <a:cubicBezTo>
                  <a:pt x="14662" y="21031"/>
                  <a:pt x="14669" y="21040"/>
                  <a:pt x="14679" y="21048"/>
                </a:cubicBezTo>
                <a:cubicBezTo>
                  <a:pt x="14683" y="21074"/>
                  <a:pt x="14688" y="21100"/>
                  <a:pt x="14693" y="21117"/>
                </a:cubicBezTo>
                <a:cubicBezTo>
                  <a:pt x="14711" y="21186"/>
                  <a:pt x="14737" y="21229"/>
                  <a:pt x="14765" y="21229"/>
                </a:cubicBezTo>
                <a:cubicBezTo>
                  <a:pt x="14791" y="21229"/>
                  <a:pt x="14819" y="21195"/>
                  <a:pt x="14837" y="21117"/>
                </a:cubicBezTo>
                <a:cubicBezTo>
                  <a:pt x="14854" y="21048"/>
                  <a:pt x="14872" y="20980"/>
                  <a:pt x="14888" y="20911"/>
                </a:cubicBezTo>
                <a:cubicBezTo>
                  <a:pt x="14898" y="20876"/>
                  <a:pt x="14905" y="20833"/>
                  <a:pt x="14909" y="20790"/>
                </a:cubicBezTo>
                <a:cubicBezTo>
                  <a:pt x="14916" y="20747"/>
                  <a:pt x="14919" y="20696"/>
                  <a:pt x="14919" y="20644"/>
                </a:cubicBezTo>
                <a:cubicBezTo>
                  <a:pt x="14916" y="20610"/>
                  <a:pt x="14916" y="20575"/>
                  <a:pt x="14914" y="20549"/>
                </a:cubicBezTo>
                <a:cubicBezTo>
                  <a:pt x="14909" y="20489"/>
                  <a:pt x="14900" y="20429"/>
                  <a:pt x="14888" y="20386"/>
                </a:cubicBezTo>
                <a:cubicBezTo>
                  <a:pt x="14886" y="20377"/>
                  <a:pt x="14884" y="20369"/>
                  <a:pt x="14881" y="20360"/>
                </a:cubicBezTo>
                <a:cubicBezTo>
                  <a:pt x="14874" y="20334"/>
                  <a:pt x="14865" y="20308"/>
                  <a:pt x="14856" y="20283"/>
                </a:cubicBezTo>
                <a:cubicBezTo>
                  <a:pt x="14844" y="20257"/>
                  <a:pt x="14830" y="20231"/>
                  <a:pt x="14816" y="20214"/>
                </a:cubicBezTo>
                <a:cubicBezTo>
                  <a:pt x="14802" y="20197"/>
                  <a:pt x="14788" y="20197"/>
                  <a:pt x="14774" y="20188"/>
                </a:cubicBezTo>
                <a:cubicBezTo>
                  <a:pt x="14767" y="20188"/>
                  <a:pt x="14763" y="20188"/>
                  <a:pt x="14756" y="20188"/>
                </a:cubicBezTo>
                <a:cubicBezTo>
                  <a:pt x="14725" y="20197"/>
                  <a:pt x="14700" y="20222"/>
                  <a:pt x="14674" y="20274"/>
                </a:cubicBezTo>
                <a:cubicBezTo>
                  <a:pt x="14651" y="20326"/>
                  <a:pt x="14628" y="20403"/>
                  <a:pt x="14616" y="20498"/>
                </a:cubicBezTo>
                <a:cubicBezTo>
                  <a:pt x="14609" y="20541"/>
                  <a:pt x="14604" y="20584"/>
                  <a:pt x="14604" y="20635"/>
                </a:cubicBezTo>
                <a:cubicBezTo>
                  <a:pt x="14602" y="20687"/>
                  <a:pt x="14602" y="20730"/>
                  <a:pt x="14607" y="20782"/>
                </a:cubicBezTo>
                <a:cubicBezTo>
                  <a:pt x="14609" y="20842"/>
                  <a:pt x="14616" y="20885"/>
                  <a:pt x="14625" y="20919"/>
                </a:cubicBezTo>
                <a:close/>
                <a:moveTo>
                  <a:pt x="13905" y="21066"/>
                </a:moveTo>
                <a:cubicBezTo>
                  <a:pt x="13915" y="21117"/>
                  <a:pt x="13926" y="21169"/>
                  <a:pt x="13940" y="21195"/>
                </a:cubicBezTo>
                <a:cubicBezTo>
                  <a:pt x="13950" y="21212"/>
                  <a:pt x="13957" y="21229"/>
                  <a:pt x="13966" y="21246"/>
                </a:cubicBezTo>
                <a:cubicBezTo>
                  <a:pt x="13982" y="21272"/>
                  <a:pt x="13999" y="21298"/>
                  <a:pt x="14015" y="21315"/>
                </a:cubicBezTo>
                <a:cubicBezTo>
                  <a:pt x="14054" y="21350"/>
                  <a:pt x="14099" y="21341"/>
                  <a:pt x="14134" y="21255"/>
                </a:cubicBezTo>
                <a:cubicBezTo>
                  <a:pt x="14157" y="21203"/>
                  <a:pt x="14169" y="21152"/>
                  <a:pt x="14183" y="21074"/>
                </a:cubicBezTo>
                <a:cubicBezTo>
                  <a:pt x="14185" y="21066"/>
                  <a:pt x="14187" y="21048"/>
                  <a:pt x="14187" y="21040"/>
                </a:cubicBezTo>
                <a:cubicBezTo>
                  <a:pt x="14192" y="21005"/>
                  <a:pt x="14197" y="20962"/>
                  <a:pt x="14199" y="20928"/>
                </a:cubicBezTo>
                <a:cubicBezTo>
                  <a:pt x="14199" y="20911"/>
                  <a:pt x="14201" y="20902"/>
                  <a:pt x="14201" y="20885"/>
                </a:cubicBezTo>
                <a:cubicBezTo>
                  <a:pt x="14201" y="20885"/>
                  <a:pt x="14204" y="20885"/>
                  <a:pt x="14204" y="20885"/>
                </a:cubicBezTo>
                <a:cubicBezTo>
                  <a:pt x="14225" y="20842"/>
                  <a:pt x="14245" y="20747"/>
                  <a:pt x="14250" y="20661"/>
                </a:cubicBezTo>
                <a:cubicBezTo>
                  <a:pt x="14257" y="20567"/>
                  <a:pt x="14255" y="20463"/>
                  <a:pt x="14241" y="20377"/>
                </a:cubicBezTo>
                <a:cubicBezTo>
                  <a:pt x="14227" y="20291"/>
                  <a:pt x="14206" y="20240"/>
                  <a:pt x="14180" y="20205"/>
                </a:cubicBezTo>
                <a:cubicBezTo>
                  <a:pt x="14178" y="20205"/>
                  <a:pt x="14176" y="20196"/>
                  <a:pt x="14171" y="20196"/>
                </a:cubicBezTo>
                <a:cubicBezTo>
                  <a:pt x="14120" y="20033"/>
                  <a:pt x="14043" y="20007"/>
                  <a:pt x="13985" y="20136"/>
                </a:cubicBezTo>
                <a:cubicBezTo>
                  <a:pt x="13952" y="20214"/>
                  <a:pt x="13926" y="20326"/>
                  <a:pt x="13915" y="20463"/>
                </a:cubicBezTo>
                <a:cubicBezTo>
                  <a:pt x="13910" y="20524"/>
                  <a:pt x="13908" y="20592"/>
                  <a:pt x="13908" y="20661"/>
                </a:cubicBezTo>
                <a:cubicBezTo>
                  <a:pt x="13901" y="20696"/>
                  <a:pt x="13896" y="20730"/>
                  <a:pt x="13894" y="20773"/>
                </a:cubicBezTo>
                <a:cubicBezTo>
                  <a:pt x="13889" y="20825"/>
                  <a:pt x="13889" y="20868"/>
                  <a:pt x="13891" y="20919"/>
                </a:cubicBezTo>
                <a:cubicBezTo>
                  <a:pt x="13894" y="20980"/>
                  <a:pt x="13898" y="21023"/>
                  <a:pt x="13905" y="21066"/>
                </a:cubicBezTo>
                <a:close/>
                <a:moveTo>
                  <a:pt x="13148" y="20997"/>
                </a:moveTo>
                <a:cubicBezTo>
                  <a:pt x="13151" y="20997"/>
                  <a:pt x="13153" y="20997"/>
                  <a:pt x="13155" y="21005"/>
                </a:cubicBezTo>
                <a:cubicBezTo>
                  <a:pt x="13158" y="21005"/>
                  <a:pt x="13160" y="21005"/>
                  <a:pt x="13160" y="21005"/>
                </a:cubicBezTo>
                <a:cubicBezTo>
                  <a:pt x="13169" y="21117"/>
                  <a:pt x="13190" y="21212"/>
                  <a:pt x="13218" y="21264"/>
                </a:cubicBezTo>
                <a:cubicBezTo>
                  <a:pt x="13227" y="21281"/>
                  <a:pt x="13237" y="21298"/>
                  <a:pt x="13248" y="21307"/>
                </a:cubicBezTo>
                <a:cubicBezTo>
                  <a:pt x="13251" y="21307"/>
                  <a:pt x="13253" y="21307"/>
                  <a:pt x="13255" y="21315"/>
                </a:cubicBezTo>
                <a:cubicBezTo>
                  <a:pt x="13279" y="21332"/>
                  <a:pt x="13295" y="21332"/>
                  <a:pt x="13318" y="21315"/>
                </a:cubicBezTo>
                <a:cubicBezTo>
                  <a:pt x="13328" y="21307"/>
                  <a:pt x="13337" y="21289"/>
                  <a:pt x="13346" y="21272"/>
                </a:cubicBezTo>
                <a:cubicBezTo>
                  <a:pt x="13353" y="21255"/>
                  <a:pt x="13363" y="21229"/>
                  <a:pt x="13367" y="21212"/>
                </a:cubicBezTo>
                <a:cubicBezTo>
                  <a:pt x="13374" y="21186"/>
                  <a:pt x="13379" y="21160"/>
                  <a:pt x="13384" y="21135"/>
                </a:cubicBezTo>
                <a:cubicBezTo>
                  <a:pt x="13388" y="21100"/>
                  <a:pt x="13393" y="21066"/>
                  <a:pt x="13395" y="21031"/>
                </a:cubicBezTo>
                <a:cubicBezTo>
                  <a:pt x="13398" y="20997"/>
                  <a:pt x="13398" y="20954"/>
                  <a:pt x="13400" y="20928"/>
                </a:cubicBezTo>
                <a:cubicBezTo>
                  <a:pt x="13400" y="20894"/>
                  <a:pt x="13397" y="20859"/>
                  <a:pt x="13395" y="20825"/>
                </a:cubicBezTo>
                <a:cubicBezTo>
                  <a:pt x="13395" y="20808"/>
                  <a:pt x="13393" y="20790"/>
                  <a:pt x="13391" y="20773"/>
                </a:cubicBezTo>
                <a:cubicBezTo>
                  <a:pt x="13402" y="20687"/>
                  <a:pt x="13404" y="20601"/>
                  <a:pt x="13398" y="20506"/>
                </a:cubicBezTo>
                <a:cubicBezTo>
                  <a:pt x="13386" y="20360"/>
                  <a:pt x="13360" y="20231"/>
                  <a:pt x="13323" y="20153"/>
                </a:cubicBezTo>
                <a:cubicBezTo>
                  <a:pt x="13314" y="20128"/>
                  <a:pt x="13300" y="20119"/>
                  <a:pt x="13290" y="20102"/>
                </a:cubicBezTo>
                <a:cubicBezTo>
                  <a:pt x="13286" y="20093"/>
                  <a:pt x="13281" y="20093"/>
                  <a:pt x="13276" y="20085"/>
                </a:cubicBezTo>
                <a:cubicBezTo>
                  <a:pt x="13260" y="20067"/>
                  <a:pt x="13241" y="20059"/>
                  <a:pt x="13225" y="20059"/>
                </a:cubicBezTo>
                <a:cubicBezTo>
                  <a:pt x="13213" y="20059"/>
                  <a:pt x="13199" y="20067"/>
                  <a:pt x="13188" y="20076"/>
                </a:cubicBezTo>
                <a:cubicBezTo>
                  <a:pt x="13183" y="20076"/>
                  <a:pt x="13179" y="20085"/>
                  <a:pt x="13176" y="20085"/>
                </a:cubicBezTo>
                <a:cubicBezTo>
                  <a:pt x="13148" y="20119"/>
                  <a:pt x="13134" y="20153"/>
                  <a:pt x="13111" y="20222"/>
                </a:cubicBezTo>
                <a:cubicBezTo>
                  <a:pt x="13109" y="20231"/>
                  <a:pt x="13106" y="20240"/>
                  <a:pt x="13102" y="20257"/>
                </a:cubicBezTo>
                <a:cubicBezTo>
                  <a:pt x="13095" y="20291"/>
                  <a:pt x="13085" y="20334"/>
                  <a:pt x="13078" y="20377"/>
                </a:cubicBezTo>
                <a:cubicBezTo>
                  <a:pt x="13069" y="20455"/>
                  <a:pt x="13062" y="20524"/>
                  <a:pt x="13062" y="20610"/>
                </a:cubicBezTo>
                <a:cubicBezTo>
                  <a:pt x="13064" y="20721"/>
                  <a:pt x="13074" y="20825"/>
                  <a:pt x="13095" y="20902"/>
                </a:cubicBezTo>
                <a:cubicBezTo>
                  <a:pt x="13111" y="20937"/>
                  <a:pt x="13130" y="20980"/>
                  <a:pt x="13148" y="20997"/>
                </a:cubicBezTo>
                <a:close/>
                <a:moveTo>
                  <a:pt x="12298" y="20713"/>
                </a:moveTo>
                <a:cubicBezTo>
                  <a:pt x="12298" y="20782"/>
                  <a:pt x="12303" y="20842"/>
                  <a:pt x="12312" y="20902"/>
                </a:cubicBezTo>
                <a:cubicBezTo>
                  <a:pt x="12314" y="20911"/>
                  <a:pt x="12317" y="20928"/>
                  <a:pt x="12319" y="20937"/>
                </a:cubicBezTo>
                <a:cubicBezTo>
                  <a:pt x="12321" y="20971"/>
                  <a:pt x="12324" y="21005"/>
                  <a:pt x="12328" y="21031"/>
                </a:cubicBezTo>
                <a:cubicBezTo>
                  <a:pt x="12342" y="21109"/>
                  <a:pt x="12363" y="21186"/>
                  <a:pt x="12389" y="21203"/>
                </a:cubicBezTo>
                <a:cubicBezTo>
                  <a:pt x="12428" y="21229"/>
                  <a:pt x="12468" y="21238"/>
                  <a:pt x="12505" y="21195"/>
                </a:cubicBezTo>
                <a:cubicBezTo>
                  <a:pt x="12536" y="21160"/>
                  <a:pt x="12564" y="21109"/>
                  <a:pt x="12587" y="21040"/>
                </a:cubicBezTo>
                <a:cubicBezTo>
                  <a:pt x="12598" y="21023"/>
                  <a:pt x="12608" y="20997"/>
                  <a:pt x="12617" y="20962"/>
                </a:cubicBezTo>
                <a:cubicBezTo>
                  <a:pt x="12622" y="20937"/>
                  <a:pt x="12629" y="20911"/>
                  <a:pt x="12633" y="20885"/>
                </a:cubicBezTo>
                <a:cubicBezTo>
                  <a:pt x="12643" y="20825"/>
                  <a:pt x="12647" y="20764"/>
                  <a:pt x="12647" y="20696"/>
                </a:cubicBezTo>
                <a:cubicBezTo>
                  <a:pt x="12647" y="20678"/>
                  <a:pt x="12647" y="20661"/>
                  <a:pt x="12647" y="20653"/>
                </a:cubicBezTo>
                <a:cubicBezTo>
                  <a:pt x="12645" y="20610"/>
                  <a:pt x="12645" y="20558"/>
                  <a:pt x="12640" y="20506"/>
                </a:cubicBezTo>
                <a:cubicBezTo>
                  <a:pt x="12638" y="20463"/>
                  <a:pt x="12631" y="20420"/>
                  <a:pt x="12626" y="20386"/>
                </a:cubicBezTo>
                <a:cubicBezTo>
                  <a:pt x="12624" y="20369"/>
                  <a:pt x="12622" y="20360"/>
                  <a:pt x="12619" y="20343"/>
                </a:cubicBezTo>
                <a:cubicBezTo>
                  <a:pt x="12610" y="20291"/>
                  <a:pt x="12601" y="20240"/>
                  <a:pt x="12587" y="20197"/>
                </a:cubicBezTo>
                <a:cubicBezTo>
                  <a:pt x="12577" y="20171"/>
                  <a:pt x="12568" y="20136"/>
                  <a:pt x="12559" y="20119"/>
                </a:cubicBezTo>
                <a:cubicBezTo>
                  <a:pt x="12547" y="20093"/>
                  <a:pt x="12536" y="20076"/>
                  <a:pt x="12524" y="20059"/>
                </a:cubicBezTo>
                <a:cubicBezTo>
                  <a:pt x="12519" y="20050"/>
                  <a:pt x="12517" y="20050"/>
                  <a:pt x="12512" y="20042"/>
                </a:cubicBezTo>
                <a:cubicBezTo>
                  <a:pt x="12501" y="20033"/>
                  <a:pt x="12487" y="20024"/>
                  <a:pt x="12475" y="20024"/>
                </a:cubicBezTo>
                <a:cubicBezTo>
                  <a:pt x="12466" y="20024"/>
                  <a:pt x="12459" y="20033"/>
                  <a:pt x="12449" y="20033"/>
                </a:cubicBezTo>
                <a:cubicBezTo>
                  <a:pt x="12440" y="20033"/>
                  <a:pt x="12433" y="20042"/>
                  <a:pt x="12424" y="20050"/>
                </a:cubicBezTo>
                <a:cubicBezTo>
                  <a:pt x="12407" y="20067"/>
                  <a:pt x="12391" y="20093"/>
                  <a:pt x="12377" y="20128"/>
                </a:cubicBezTo>
                <a:cubicBezTo>
                  <a:pt x="12368" y="20154"/>
                  <a:pt x="12359" y="20179"/>
                  <a:pt x="12349" y="20214"/>
                </a:cubicBezTo>
                <a:cubicBezTo>
                  <a:pt x="12340" y="20248"/>
                  <a:pt x="12333" y="20283"/>
                  <a:pt x="12326" y="20317"/>
                </a:cubicBezTo>
                <a:cubicBezTo>
                  <a:pt x="12324" y="20334"/>
                  <a:pt x="12319" y="20351"/>
                  <a:pt x="12317" y="20369"/>
                </a:cubicBezTo>
                <a:cubicBezTo>
                  <a:pt x="12312" y="20412"/>
                  <a:pt x="12305" y="20455"/>
                  <a:pt x="12303" y="20498"/>
                </a:cubicBezTo>
                <a:cubicBezTo>
                  <a:pt x="12298" y="20541"/>
                  <a:pt x="12298" y="20592"/>
                  <a:pt x="12296" y="20644"/>
                </a:cubicBezTo>
                <a:cubicBezTo>
                  <a:pt x="12298" y="20670"/>
                  <a:pt x="12298" y="20696"/>
                  <a:pt x="12298" y="20713"/>
                </a:cubicBezTo>
                <a:close/>
                <a:moveTo>
                  <a:pt x="3138" y="610"/>
                </a:moveTo>
                <a:cubicBezTo>
                  <a:pt x="3131" y="911"/>
                  <a:pt x="3105" y="1213"/>
                  <a:pt x="3045" y="1436"/>
                </a:cubicBezTo>
                <a:cubicBezTo>
                  <a:pt x="3017" y="1540"/>
                  <a:pt x="2982" y="1617"/>
                  <a:pt x="2945" y="1660"/>
                </a:cubicBezTo>
                <a:cubicBezTo>
                  <a:pt x="2907" y="1703"/>
                  <a:pt x="2870" y="1703"/>
                  <a:pt x="2833" y="1677"/>
                </a:cubicBezTo>
                <a:cubicBezTo>
                  <a:pt x="2772" y="1643"/>
                  <a:pt x="2707" y="1488"/>
                  <a:pt x="2681" y="1273"/>
                </a:cubicBezTo>
                <a:cubicBezTo>
                  <a:pt x="2663" y="1118"/>
                  <a:pt x="2656" y="954"/>
                  <a:pt x="2670" y="791"/>
                </a:cubicBezTo>
                <a:cubicBezTo>
                  <a:pt x="2681" y="662"/>
                  <a:pt x="2700" y="550"/>
                  <a:pt x="2728" y="464"/>
                </a:cubicBezTo>
                <a:cubicBezTo>
                  <a:pt x="2763" y="361"/>
                  <a:pt x="2800" y="292"/>
                  <a:pt x="2847" y="283"/>
                </a:cubicBezTo>
                <a:cubicBezTo>
                  <a:pt x="2879" y="275"/>
                  <a:pt x="2910" y="309"/>
                  <a:pt x="2938" y="369"/>
                </a:cubicBezTo>
                <a:cubicBezTo>
                  <a:pt x="2963" y="335"/>
                  <a:pt x="2989" y="292"/>
                  <a:pt x="3014" y="257"/>
                </a:cubicBezTo>
                <a:cubicBezTo>
                  <a:pt x="3042" y="214"/>
                  <a:pt x="3080" y="257"/>
                  <a:pt x="3103" y="326"/>
                </a:cubicBezTo>
                <a:cubicBezTo>
                  <a:pt x="3122" y="386"/>
                  <a:pt x="3140" y="498"/>
                  <a:pt x="3138" y="610"/>
                </a:cubicBezTo>
                <a:close/>
                <a:moveTo>
                  <a:pt x="3846" y="593"/>
                </a:moveTo>
                <a:cubicBezTo>
                  <a:pt x="3842" y="550"/>
                  <a:pt x="3837" y="507"/>
                  <a:pt x="3832" y="473"/>
                </a:cubicBezTo>
                <a:cubicBezTo>
                  <a:pt x="3825" y="438"/>
                  <a:pt x="3818" y="404"/>
                  <a:pt x="3811" y="369"/>
                </a:cubicBezTo>
                <a:cubicBezTo>
                  <a:pt x="3809" y="361"/>
                  <a:pt x="3809" y="361"/>
                  <a:pt x="3807" y="352"/>
                </a:cubicBezTo>
                <a:cubicBezTo>
                  <a:pt x="3800" y="326"/>
                  <a:pt x="3790" y="300"/>
                  <a:pt x="3783" y="283"/>
                </a:cubicBezTo>
                <a:cubicBezTo>
                  <a:pt x="3781" y="283"/>
                  <a:pt x="3781" y="275"/>
                  <a:pt x="3779" y="275"/>
                </a:cubicBezTo>
                <a:cubicBezTo>
                  <a:pt x="3769" y="257"/>
                  <a:pt x="3760" y="240"/>
                  <a:pt x="3751" y="232"/>
                </a:cubicBezTo>
                <a:cubicBezTo>
                  <a:pt x="3748" y="232"/>
                  <a:pt x="3746" y="232"/>
                  <a:pt x="3746" y="223"/>
                </a:cubicBezTo>
                <a:cubicBezTo>
                  <a:pt x="3737" y="214"/>
                  <a:pt x="3725" y="206"/>
                  <a:pt x="3713" y="206"/>
                </a:cubicBezTo>
                <a:cubicBezTo>
                  <a:pt x="3704" y="214"/>
                  <a:pt x="3695" y="214"/>
                  <a:pt x="3688" y="223"/>
                </a:cubicBezTo>
                <a:cubicBezTo>
                  <a:pt x="3674" y="232"/>
                  <a:pt x="3662" y="257"/>
                  <a:pt x="3653" y="292"/>
                </a:cubicBezTo>
                <a:cubicBezTo>
                  <a:pt x="3646" y="309"/>
                  <a:pt x="3639" y="335"/>
                  <a:pt x="3634" y="361"/>
                </a:cubicBezTo>
                <a:cubicBezTo>
                  <a:pt x="3625" y="395"/>
                  <a:pt x="3620" y="438"/>
                  <a:pt x="3616" y="490"/>
                </a:cubicBezTo>
                <a:cubicBezTo>
                  <a:pt x="3613" y="516"/>
                  <a:pt x="3613" y="533"/>
                  <a:pt x="3611" y="559"/>
                </a:cubicBezTo>
                <a:cubicBezTo>
                  <a:pt x="3592" y="610"/>
                  <a:pt x="3576" y="679"/>
                  <a:pt x="3562" y="748"/>
                </a:cubicBezTo>
                <a:cubicBezTo>
                  <a:pt x="3557" y="774"/>
                  <a:pt x="3553" y="800"/>
                  <a:pt x="3550" y="825"/>
                </a:cubicBezTo>
                <a:cubicBezTo>
                  <a:pt x="3543" y="877"/>
                  <a:pt x="3536" y="937"/>
                  <a:pt x="3534" y="989"/>
                </a:cubicBezTo>
                <a:cubicBezTo>
                  <a:pt x="3529" y="1058"/>
                  <a:pt x="3529" y="1118"/>
                  <a:pt x="3534" y="1187"/>
                </a:cubicBezTo>
                <a:cubicBezTo>
                  <a:pt x="3539" y="1247"/>
                  <a:pt x="3548" y="1307"/>
                  <a:pt x="3560" y="1350"/>
                </a:cubicBezTo>
                <a:cubicBezTo>
                  <a:pt x="3571" y="1393"/>
                  <a:pt x="3588" y="1428"/>
                  <a:pt x="3604" y="1445"/>
                </a:cubicBezTo>
                <a:cubicBezTo>
                  <a:pt x="3623" y="1462"/>
                  <a:pt x="3639" y="1462"/>
                  <a:pt x="3657" y="1445"/>
                </a:cubicBezTo>
                <a:cubicBezTo>
                  <a:pt x="3711" y="1419"/>
                  <a:pt x="3767" y="1359"/>
                  <a:pt x="3807" y="1204"/>
                </a:cubicBezTo>
                <a:cubicBezTo>
                  <a:pt x="3814" y="1170"/>
                  <a:pt x="3823" y="1135"/>
                  <a:pt x="3828" y="1101"/>
                </a:cubicBezTo>
                <a:cubicBezTo>
                  <a:pt x="3835" y="1066"/>
                  <a:pt x="3837" y="1023"/>
                  <a:pt x="3842" y="980"/>
                </a:cubicBezTo>
                <a:cubicBezTo>
                  <a:pt x="3848" y="929"/>
                  <a:pt x="3848" y="868"/>
                  <a:pt x="3851" y="808"/>
                </a:cubicBezTo>
                <a:cubicBezTo>
                  <a:pt x="3853" y="748"/>
                  <a:pt x="3848" y="688"/>
                  <a:pt x="3846" y="636"/>
                </a:cubicBezTo>
                <a:cubicBezTo>
                  <a:pt x="3848" y="619"/>
                  <a:pt x="3846" y="602"/>
                  <a:pt x="3846" y="593"/>
                </a:cubicBezTo>
                <a:close/>
                <a:moveTo>
                  <a:pt x="4519" y="352"/>
                </a:moveTo>
                <a:cubicBezTo>
                  <a:pt x="4494" y="283"/>
                  <a:pt x="4464" y="232"/>
                  <a:pt x="4433" y="189"/>
                </a:cubicBezTo>
                <a:cubicBezTo>
                  <a:pt x="4410" y="154"/>
                  <a:pt x="4375" y="180"/>
                  <a:pt x="4356" y="223"/>
                </a:cubicBezTo>
                <a:cubicBezTo>
                  <a:pt x="4338" y="266"/>
                  <a:pt x="4319" y="335"/>
                  <a:pt x="4312" y="421"/>
                </a:cubicBezTo>
                <a:cubicBezTo>
                  <a:pt x="4305" y="421"/>
                  <a:pt x="4298" y="429"/>
                  <a:pt x="4289" y="429"/>
                </a:cubicBezTo>
                <a:cubicBezTo>
                  <a:pt x="4272" y="447"/>
                  <a:pt x="4256" y="481"/>
                  <a:pt x="4245" y="524"/>
                </a:cubicBezTo>
                <a:cubicBezTo>
                  <a:pt x="4221" y="593"/>
                  <a:pt x="4203" y="722"/>
                  <a:pt x="4198" y="834"/>
                </a:cubicBezTo>
                <a:cubicBezTo>
                  <a:pt x="4193" y="937"/>
                  <a:pt x="4193" y="997"/>
                  <a:pt x="4198" y="1109"/>
                </a:cubicBezTo>
                <a:cubicBezTo>
                  <a:pt x="4200" y="1170"/>
                  <a:pt x="4207" y="1230"/>
                  <a:pt x="4214" y="1281"/>
                </a:cubicBezTo>
                <a:cubicBezTo>
                  <a:pt x="4228" y="1393"/>
                  <a:pt x="4256" y="1488"/>
                  <a:pt x="4284" y="1557"/>
                </a:cubicBezTo>
                <a:cubicBezTo>
                  <a:pt x="4317" y="1626"/>
                  <a:pt x="4349" y="1660"/>
                  <a:pt x="4387" y="1669"/>
                </a:cubicBezTo>
                <a:cubicBezTo>
                  <a:pt x="4415" y="1677"/>
                  <a:pt x="4445" y="1669"/>
                  <a:pt x="4473" y="1643"/>
                </a:cubicBezTo>
                <a:cubicBezTo>
                  <a:pt x="4508" y="1617"/>
                  <a:pt x="4540" y="1548"/>
                  <a:pt x="4566" y="1462"/>
                </a:cubicBezTo>
                <a:cubicBezTo>
                  <a:pt x="4578" y="1419"/>
                  <a:pt x="4589" y="1367"/>
                  <a:pt x="4596" y="1316"/>
                </a:cubicBezTo>
                <a:cubicBezTo>
                  <a:pt x="4610" y="1221"/>
                  <a:pt x="4613" y="1152"/>
                  <a:pt x="4617" y="1040"/>
                </a:cubicBezTo>
                <a:cubicBezTo>
                  <a:pt x="4622" y="911"/>
                  <a:pt x="4610" y="774"/>
                  <a:pt x="4596" y="662"/>
                </a:cubicBezTo>
                <a:cubicBezTo>
                  <a:pt x="4580" y="533"/>
                  <a:pt x="4550" y="438"/>
                  <a:pt x="4519" y="352"/>
                </a:cubicBezTo>
                <a:close/>
                <a:moveTo>
                  <a:pt x="5137" y="429"/>
                </a:moveTo>
                <a:cubicBezTo>
                  <a:pt x="5123" y="421"/>
                  <a:pt x="5109" y="412"/>
                  <a:pt x="5095" y="412"/>
                </a:cubicBezTo>
                <a:cubicBezTo>
                  <a:pt x="5081" y="412"/>
                  <a:pt x="5065" y="421"/>
                  <a:pt x="5051" y="429"/>
                </a:cubicBezTo>
                <a:cubicBezTo>
                  <a:pt x="5046" y="429"/>
                  <a:pt x="5039" y="438"/>
                  <a:pt x="5034" y="447"/>
                </a:cubicBezTo>
                <a:cubicBezTo>
                  <a:pt x="5023" y="464"/>
                  <a:pt x="5006" y="481"/>
                  <a:pt x="4997" y="516"/>
                </a:cubicBezTo>
                <a:cubicBezTo>
                  <a:pt x="4976" y="576"/>
                  <a:pt x="4955" y="636"/>
                  <a:pt x="4941" y="731"/>
                </a:cubicBezTo>
                <a:cubicBezTo>
                  <a:pt x="4929" y="825"/>
                  <a:pt x="4927" y="860"/>
                  <a:pt x="4925" y="963"/>
                </a:cubicBezTo>
                <a:cubicBezTo>
                  <a:pt x="4922" y="1015"/>
                  <a:pt x="4927" y="1066"/>
                  <a:pt x="4929" y="1118"/>
                </a:cubicBezTo>
                <a:cubicBezTo>
                  <a:pt x="4932" y="1170"/>
                  <a:pt x="4939" y="1213"/>
                  <a:pt x="4943" y="1256"/>
                </a:cubicBezTo>
                <a:cubicBezTo>
                  <a:pt x="4948" y="1299"/>
                  <a:pt x="4957" y="1342"/>
                  <a:pt x="4967" y="1376"/>
                </a:cubicBezTo>
                <a:cubicBezTo>
                  <a:pt x="4983" y="1445"/>
                  <a:pt x="5009" y="1505"/>
                  <a:pt x="5032" y="1522"/>
                </a:cubicBezTo>
                <a:cubicBezTo>
                  <a:pt x="5044" y="1540"/>
                  <a:pt x="5058" y="1548"/>
                  <a:pt x="5072" y="1540"/>
                </a:cubicBezTo>
                <a:cubicBezTo>
                  <a:pt x="5097" y="1531"/>
                  <a:pt x="5111" y="1522"/>
                  <a:pt x="5134" y="1479"/>
                </a:cubicBezTo>
                <a:cubicBezTo>
                  <a:pt x="5155" y="1436"/>
                  <a:pt x="5176" y="1359"/>
                  <a:pt x="5186" y="1281"/>
                </a:cubicBezTo>
                <a:cubicBezTo>
                  <a:pt x="5197" y="1195"/>
                  <a:pt x="5207" y="1092"/>
                  <a:pt x="5204" y="997"/>
                </a:cubicBezTo>
                <a:cubicBezTo>
                  <a:pt x="5204" y="972"/>
                  <a:pt x="5202" y="946"/>
                  <a:pt x="5202" y="920"/>
                </a:cubicBezTo>
                <a:cubicBezTo>
                  <a:pt x="5204" y="911"/>
                  <a:pt x="5204" y="894"/>
                  <a:pt x="5207" y="886"/>
                </a:cubicBezTo>
                <a:cubicBezTo>
                  <a:pt x="5209" y="851"/>
                  <a:pt x="5209" y="817"/>
                  <a:pt x="5211" y="791"/>
                </a:cubicBezTo>
                <a:cubicBezTo>
                  <a:pt x="5211" y="722"/>
                  <a:pt x="5207" y="662"/>
                  <a:pt x="5197" y="602"/>
                </a:cubicBezTo>
                <a:cubicBezTo>
                  <a:pt x="5183" y="524"/>
                  <a:pt x="5162" y="455"/>
                  <a:pt x="5137" y="429"/>
                </a:cubicBezTo>
                <a:close/>
                <a:moveTo>
                  <a:pt x="5854" y="817"/>
                </a:moveTo>
                <a:cubicBezTo>
                  <a:pt x="5850" y="774"/>
                  <a:pt x="5845" y="722"/>
                  <a:pt x="5838" y="679"/>
                </a:cubicBezTo>
                <a:cubicBezTo>
                  <a:pt x="5829" y="619"/>
                  <a:pt x="5817" y="559"/>
                  <a:pt x="5805" y="507"/>
                </a:cubicBezTo>
                <a:cubicBezTo>
                  <a:pt x="5798" y="473"/>
                  <a:pt x="5791" y="447"/>
                  <a:pt x="5782" y="412"/>
                </a:cubicBezTo>
                <a:cubicBezTo>
                  <a:pt x="5763" y="343"/>
                  <a:pt x="5735" y="300"/>
                  <a:pt x="5710" y="300"/>
                </a:cubicBezTo>
                <a:cubicBezTo>
                  <a:pt x="5701" y="300"/>
                  <a:pt x="5691" y="309"/>
                  <a:pt x="5682" y="318"/>
                </a:cubicBezTo>
                <a:cubicBezTo>
                  <a:pt x="5680" y="318"/>
                  <a:pt x="5677" y="318"/>
                  <a:pt x="5675" y="318"/>
                </a:cubicBezTo>
                <a:cubicBezTo>
                  <a:pt x="5656" y="318"/>
                  <a:pt x="5640" y="335"/>
                  <a:pt x="5624" y="369"/>
                </a:cubicBezTo>
                <a:cubicBezTo>
                  <a:pt x="5610" y="395"/>
                  <a:pt x="5598" y="429"/>
                  <a:pt x="5586" y="464"/>
                </a:cubicBezTo>
                <a:cubicBezTo>
                  <a:pt x="5582" y="481"/>
                  <a:pt x="5577" y="498"/>
                  <a:pt x="5572" y="516"/>
                </a:cubicBezTo>
                <a:cubicBezTo>
                  <a:pt x="5563" y="559"/>
                  <a:pt x="5554" y="602"/>
                  <a:pt x="5547" y="653"/>
                </a:cubicBezTo>
                <a:cubicBezTo>
                  <a:pt x="5540" y="705"/>
                  <a:pt x="5533" y="756"/>
                  <a:pt x="5530" y="808"/>
                </a:cubicBezTo>
                <a:cubicBezTo>
                  <a:pt x="5528" y="834"/>
                  <a:pt x="5528" y="860"/>
                  <a:pt x="5528" y="894"/>
                </a:cubicBezTo>
                <a:cubicBezTo>
                  <a:pt x="5528" y="920"/>
                  <a:pt x="5526" y="954"/>
                  <a:pt x="5526" y="980"/>
                </a:cubicBezTo>
                <a:cubicBezTo>
                  <a:pt x="5526" y="989"/>
                  <a:pt x="5526" y="1006"/>
                  <a:pt x="5526" y="1015"/>
                </a:cubicBezTo>
                <a:cubicBezTo>
                  <a:pt x="5528" y="1058"/>
                  <a:pt x="5528" y="1101"/>
                  <a:pt x="5530" y="1144"/>
                </a:cubicBezTo>
                <a:cubicBezTo>
                  <a:pt x="5530" y="1152"/>
                  <a:pt x="5533" y="1170"/>
                  <a:pt x="5533" y="1178"/>
                </a:cubicBezTo>
                <a:cubicBezTo>
                  <a:pt x="5537" y="1221"/>
                  <a:pt x="5542" y="1264"/>
                  <a:pt x="5547" y="1299"/>
                </a:cubicBezTo>
                <a:cubicBezTo>
                  <a:pt x="5551" y="1333"/>
                  <a:pt x="5561" y="1367"/>
                  <a:pt x="5568" y="1402"/>
                </a:cubicBezTo>
                <a:cubicBezTo>
                  <a:pt x="5570" y="1411"/>
                  <a:pt x="5572" y="1419"/>
                  <a:pt x="5575" y="1428"/>
                </a:cubicBezTo>
                <a:cubicBezTo>
                  <a:pt x="5596" y="1497"/>
                  <a:pt x="5621" y="1557"/>
                  <a:pt x="5649" y="1583"/>
                </a:cubicBezTo>
                <a:cubicBezTo>
                  <a:pt x="5680" y="1608"/>
                  <a:pt x="5708" y="1608"/>
                  <a:pt x="5738" y="1583"/>
                </a:cubicBezTo>
                <a:cubicBezTo>
                  <a:pt x="5752" y="1574"/>
                  <a:pt x="5766" y="1548"/>
                  <a:pt x="5777" y="1522"/>
                </a:cubicBezTo>
                <a:cubicBezTo>
                  <a:pt x="5789" y="1497"/>
                  <a:pt x="5801" y="1462"/>
                  <a:pt x="5812" y="1428"/>
                </a:cubicBezTo>
                <a:cubicBezTo>
                  <a:pt x="5824" y="1393"/>
                  <a:pt x="5831" y="1350"/>
                  <a:pt x="5838" y="1307"/>
                </a:cubicBezTo>
                <a:cubicBezTo>
                  <a:pt x="5840" y="1299"/>
                  <a:pt x="5840" y="1290"/>
                  <a:pt x="5843" y="1281"/>
                </a:cubicBezTo>
                <a:cubicBezTo>
                  <a:pt x="5847" y="1238"/>
                  <a:pt x="5852" y="1204"/>
                  <a:pt x="5857" y="1161"/>
                </a:cubicBezTo>
                <a:cubicBezTo>
                  <a:pt x="5864" y="1058"/>
                  <a:pt x="5861" y="972"/>
                  <a:pt x="5857" y="868"/>
                </a:cubicBezTo>
                <a:cubicBezTo>
                  <a:pt x="5857" y="851"/>
                  <a:pt x="5857" y="834"/>
                  <a:pt x="5854" y="817"/>
                </a:cubicBezTo>
                <a:close/>
                <a:moveTo>
                  <a:pt x="6490" y="481"/>
                </a:moveTo>
                <a:cubicBezTo>
                  <a:pt x="6495" y="412"/>
                  <a:pt x="6497" y="343"/>
                  <a:pt x="6493" y="275"/>
                </a:cubicBezTo>
                <a:cubicBezTo>
                  <a:pt x="6486" y="189"/>
                  <a:pt x="6467" y="94"/>
                  <a:pt x="6446" y="51"/>
                </a:cubicBezTo>
                <a:cubicBezTo>
                  <a:pt x="6423" y="8"/>
                  <a:pt x="6395" y="-18"/>
                  <a:pt x="6369" y="16"/>
                </a:cubicBezTo>
                <a:cubicBezTo>
                  <a:pt x="6346" y="42"/>
                  <a:pt x="6320" y="102"/>
                  <a:pt x="6309" y="189"/>
                </a:cubicBezTo>
                <a:cubicBezTo>
                  <a:pt x="6285" y="352"/>
                  <a:pt x="6262" y="524"/>
                  <a:pt x="6239" y="688"/>
                </a:cubicBezTo>
                <a:cubicBezTo>
                  <a:pt x="6225" y="791"/>
                  <a:pt x="6208" y="894"/>
                  <a:pt x="6197" y="1006"/>
                </a:cubicBezTo>
                <a:cubicBezTo>
                  <a:pt x="6178" y="1204"/>
                  <a:pt x="6199" y="1445"/>
                  <a:pt x="6250" y="1548"/>
                </a:cubicBezTo>
                <a:cubicBezTo>
                  <a:pt x="6290" y="1626"/>
                  <a:pt x="6330" y="1617"/>
                  <a:pt x="6371" y="1583"/>
                </a:cubicBezTo>
                <a:cubicBezTo>
                  <a:pt x="6395" y="1565"/>
                  <a:pt x="6420" y="1522"/>
                  <a:pt x="6441" y="1479"/>
                </a:cubicBezTo>
                <a:cubicBezTo>
                  <a:pt x="6495" y="1350"/>
                  <a:pt x="6535" y="1135"/>
                  <a:pt x="6532" y="894"/>
                </a:cubicBezTo>
                <a:cubicBezTo>
                  <a:pt x="6530" y="774"/>
                  <a:pt x="6523" y="653"/>
                  <a:pt x="6504" y="550"/>
                </a:cubicBezTo>
                <a:cubicBezTo>
                  <a:pt x="6500" y="524"/>
                  <a:pt x="6495" y="507"/>
                  <a:pt x="6490" y="481"/>
                </a:cubicBezTo>
                <a:close/>
                <a:moveTo>
                  <a:pt x="7115" y="817"/>
                </a:moveTo>
                <a:cubicBezTo>
                  <a:pt x="7108" y="765"/>
                  <a:pt x="7096" y="713"/>
                  <a:pt x="7087" y="670"/>
                </a:cubicBezTo>
                <a:cubicBezTo>
                  <a:pt x="7082" y="645"/>
                  <a:pt x="7077" y="627"/>
                  <a:pt x="7070" y="610"/>
                </a:cubicBezTo>
                <a:cubicBezTo>
                  <a:pt x="7068" y="602"/>
                  <a:pt x="7063" y="593"/>
                  <a:pt x="7061" y="584"/>
                </a:cubicBezTo>
                <a:cubicBezTo>
                  <a:pt x="7061" y="541"/>
                  <a:pt x="7056" y="498"/>
                  <a:pt x="7049" y="455"/>
                </a:cubicBezTo>
                <a:cubicBezTo>
                  <a:pt x="7045" y="429"/>
                  <a:pt x="7040" y="404"/>
                  <a:pt x="7033" y="378"/>
                </a:cubicBezTo>
                <a:cubicBezTo>
                  <a:pt x="7021" y="335"/>
                  <a:pt x="7005" y="300"/>
                  <a:pt x="6989" y="283"/>
                </a:cubicBezTo>
                <a:cubicBezTo>
                  <a:pt x="6979" y="275"/>
                  <a:pt x="6970" y="275"/>
                  <a:pt x="6963" y="266"/>
                </a:cubicBezTo>
                <a:cubicBezTo>
                  <a:pt x="6945" y="266"/>
                  <a:pt x="6928" y="283"/>
                  <a:pt x="6912" y="318"/>
                </a:cubicBezTo>
                <a:cubicBezTo>
                  <a:pt x="6910" y="326"/>
                  <a:pt x="6905" y="326"/>
                  <a:pt x="6903" y="335"/>
                </a:cubicBezTo>
                <a:cubicBezTo>
                  <a:pt x="6893" y="361"/>
                  <a:pt x="6884" y="386"/>
                  <a:pt x="6875" y="421"/>
                </a:cubicBezTo>
                <a:cubicBezTo>
                  <a:pt x="6868" y="455"/>
                  <a:pt x="6861" y="490"/>
                  <a:pt x="6854" y="524"/>
                </a:cubicBezTo>
                <a:cubicBezTo>
                  <a:pt x="6851" y="533"/>
                  <a:pt x="6849" y="550"/>
                  <a:pt x="6847" y="559"/>
                </a:cubicBezTo>
                <a:cubicBezTo>
                  <a:pt x="6840" y="610"/>
                  <a:pt x="6833" y="662"/>
                  <a:pt x="6830" y="722"/>
                </a:cubicBezTo>
                <a:cubicBezTo>
                  <a:pt x="6828" y="757"/>
                  <a:pt x="6826" y="808"/>
                  <a:pt x="6826" y="851"/>
                </a:cubicBezTo>
                <a:cubicBezTo>
                  <a:pt x="6826" y="860"/>
                  <a:pt x="6826" y="868"/>
                  <a:pt x="6826" y="868"/>
                </a:cubicBezTo>
                <a:cubicBezTo>
                  <a:pt x="6826" y="903"/>
                  <a:pt x="6828" y="946"/>
                  <a:pt x="6830" y="980"/>
                </a:cubicBezTo>
                <a:cubicBezTo>
                  <a:pt x="6833" y="1032"/>
                  <a:pt x="6840" y="1092"/>
                  <a:pt x="6847" y="1144"/>
                </a:cubicBezTo>
                <a:cubicBezTo>
                  <a:pt x="6854" y="1178"/>
                  <a:pt x="6861" y="1213"/>
                  <a:pt x="6868" y="1247"/>
                </a:cubicBezTo>
                <a:cubicBezTo>
                  <a:pt x="6875" y="1281"/>
                  <a:pt x="6886" y="1307"/>
                  <a:pt x="6896" y="1333"/>
                </a:cubicBezTo>
                <a:cubicBezTo>
                  <a:pt x="6907" y="1367"/>
                  <a:pt x="6924" y="1385"/>
                  <a:pt x="6938" y="1402"/>
                </a:cubicBezTo>
                <a:cubicBezTo>
                  <a:pt x="6940" y="1402"/>
                  <a:pt x="6945" y="1411"/>
                  <a:pt x="6947" y="1411"/>
                </a:cubicBezTo>
                <a:cubicBezTo>
                  <a:pt x="6959" y="1419"/>
                  <a:pt x="6970" y="1428"/>
                  <a:pt x="6984" y="1428"/>
                </a:cubicBezTo>
                <a:cubicBezTo>
                  <a:pt x="6996" y="1428"/>
                  <a:pt x="7010" y="1419"/>
                  <a:pt x="7021" y="1411"/>
                </a:cubicBezTo>
                <a:cubicBezTo>
                  <a:pt x="7026" y="1411"/>
                  <a:pt x="7028" y="1402"/>
                  <a:pt x="7033" y="1402"/>
                </a:cubicBezTo>
                <a:cubicBezTo>
                  <a:pt x="7059" y="1367"/>
                  <a:pt x="7075" y="1333"/>
                  <a:pt x="7096" y="1264"/>
                </a:cubicBezTo>
                <a:cubicBezTo>
                  <a:pt x="7101" y="1238"/>
                  <a:pt x="7108" y="1213"/>
                  <a:pt x="7112" y="1187"/>
                </a:cubicBezTo>
                <a:cubicBezTo>
                  <a:pt x="7119" y="1144"/>
                  <a:pt x="7124" y="1101"/>
                  <a:pt x="7124" y="1049"/>
                </a:cubicBezTo>
                <a:cubicBezTo>
                  <a:pt x="7126" y="1015"/>
                  <a:pt x="7126" y="980"/>
                  <a:pt x="7124" y="954"/>
                </a:cubicBezTo>
                <a:cubicBezTo>
                  <a:pt x="7126" y="903"/>
                  <a:pt x="7122" y="860"/>
                  <a:pt x="7115" y="817"/>
                </a:cubicBezTo>
                <a:close/>
                <a:moveTo>
                  <a:pt x="7702" y="455"/>
                </a:moveTo>
                <a:cubicBezTo>
                  <a:pt x="7697" y="447"/>
                  <a:pt x="7692" y="438"/>
                  <a:pt x="7690" y="429"/>
                </a:cubicBezTo>
                <a:cubicBezTo>
                  <a:pt x="7685" y="404"/>
                  <a:pt x="7681" y="378"/>
                  <a:pt x="7676" y="361"/>
                </a:cubicBezTo>
                <a:cubicBezTo>
                  <a:pt x="7657" y="300"/>
                  <a:pt x="7632" y="240"/>
                  <a:pt x="7604" y="249"/>
                </a:cubicBezTo>
                <a:cubicBezTo>
                  <a:pt x="7585" y="257"/>
                  <a:pt x="7567" y="266"/>
                  <a:pt x="7546" y="275"/>
                </a:cubicBezTo>
                <a:cubicBezTo>
                  <a:pt x="7532" y="275"/>
                  <a:pt x="7520" y="283"/>
                  <a:pt x="7506" y="309"/>
                </a:cubicBezTo>
                <a:cubicBezTo>
                  <a:pt x="7494" y="326"/>
                  <a:pt x="7483" y="352"/>
                  <a:pt x="7473" y="386"/>
                </a:cubicBezTo>
                <a:cubicBezTo>
                  <a:pt x="7457" y="447"/>
                  <a:pt x="7443" y="559"/>
                  <a:pt x="7443" y="653"/>
                </a:cubicBezTo>
                <a:cubicBezTo>
                  <a:pt x="7443" y="653"/>
                  <a:pt x="7443" y="662"/>
                  <a:pt x="7443" y="662"/>
                </a:cubicBezTo>
                <a:cubicBezTo>
                  <a:pt x="7441" y="688"/>
                  <a:pt x="7438" y="713"/>
                  <a:pt x="7436" y="739"/>
                </a:cubicBezTo>
                <a:cubicBezTo>
                  <a:pt x="7431" y="791"/>
                  <a:pt x="7431" y="843"/>
                  <a:pt x="7431" y="886"/>
                </a:cubicBezTo>
                <a:cubicBezTo>
                  <a:pt x="7431" y="937"/>
                  <a:pt x="7434" y="989"/>
                  <a:pt x="7438" y="1040"/>
                </a:cubicBezTo>
                <a:cubicBezTo>
                  <a:pt x="7448" y="1135"/>
                  <a:pt x="7462" y="1230"/>
                  <a:pt x="7483" y="1299"/>
                </a:cubicBezTo>
                <a:cubicBezTo>
                  <a:pt x="7501" y="1359"/>
                  <a:pt x="7520" y="1402"/>
                  <a:pt x="7546" y="1445"/>
                </a:cubicBezTo>
                <a:cubicBezTo>
                  <a:pt x="7580" y="1497"/>
                  <a:pt x="7620" y="1531"/>
                  <a:pt x="7657" y="1531"/>
                </a:cubicBezTo>
                <a:cubicBezTo>
                  <a:pt x="7713" y="1531"/>
                  <a:pt x="7762" y="1462"/>
                  <a:pt x="7804" y="1324"/>
                </a:cubicBezTo>
                <a:cubicBezTo>
                  <a:pt x="7809" y="1299"/>
                  <a:pt x="7816" y="1273"/>
                  <a:pt x="7820" y="1247"/>
                </a:cubicBezTo>
                <a:cubicBezTo>
                  <a:pt x="7827" y="1204"/>
                  <a:pt x="7832" y="1161"/>
                  <a:pt x="7832" y="1109"/>
                </a:cubicBezTo>
                <a:cubicBezTo>
                  <a:pt x="7834" y="1032"/>
                  <a:pt x="7832" y="937"/>
                  <a:pt x="7820" y="868"/>
                </a:cubicBezTo>
                <a:cubicBezTo>
                  <a:pt x="7788" y="705"/>
                  <a:pt x="7748" y="559"/>
                  <a:pt x="7702" y="455"/>
                </a:cubicBezTo>
                <a:close/>
                <a:moveTo>
                  <a:pt x="8484" y="584"/>
                </a:moveTo>
                <a:cubicBezTo>
                  <a:pt x="8477" y="533"/>
                  <a:pt x="8468" y="490"/>
                  <a:pt x="8459" y="455"/>
                </a:cubicBezTo>
                <a:cubicBezTo>
                  <a:pt x="8449" y="412"/>
                  <a:pt x="8438" y="386"/>
                  <a:pt x="8424" y="352"/>
                </a:cubicBezTo>
                <a:cubicBezTo>
                  <a:pt x="8412" y="326"/>
                  <a:pt x="8398" y="300"/>
                  <a:pt x="8384" y="292"/>
                </a:cubicBezTo>
                <a:cubicBezTo>
                  <a:pt x="8370" y="275"/>
                  <a:pt x="8359" y="275"/>
                  <a:pt x="8345" y="283"/>
                </a:cubicBezTo>
                <a:cubicBezTo>
                  <a:pt x="8331" y="283"/>
                  <a:pt x="8319" y="300"/>
                  <a:pt x="8307" y="326"/>
                </a:cubicBezTo>
                <a:cubicBezTo>
                  <a:pt x="8300" y="343"/>
                  <a:pt x="8293" y="361"/>
                  <a:pt x="8289" y="378"/>
                </a:cubicBezTo>
                <a:cubicBezTo>
                  <a:pt x="8284" y="386"/>
                  <a:pt x="8277" y="395"/>
                  <a:pt x="8272" y="404"/>
                </a:cubicBezTo>
                <a:cubicBezTo>
                  <a:pt x="8261" y="430"/>
                  <a:pt x="8251" y="455"/>
                  <a:pt x="8242" y="490"/>
                </a:cubicBezTo>
                <a:cubicBezTo>
                  <a:pt x="8233" y="524"/>
                  <a:pt x="8223" y="567"/>
                  <a:pt x="8219" y="610"/>
                </a:cubicBezTo>
                <a:cubicBezTo>
                  <a:pt x="8214" y="653"/>
                  <a:pt x="8207" y="696"/>
                  <a:pt x="8205" y="748"/>
                </a:cubicBezTo>
                <a:cubicBezTo>
                  <a:pt x="8202" y="800"/>
                  <a:pt x="8200" y="851"/>
                  <a:pt x="8200" y="903"/>
                </a:cubicBezTo>
                <a:cubicBezTo>
                  <a:pt x="8203" y="997"/>
                  <a:pt x="8207" y="1101"/>
                  <a:pt x="8221" y="1178"/>
                </a:cubicBezTo>
                <a:cubicBezTo>
                  <a:pt x="8228" y="1221"/>
                  <a:pt x="8235" y="1256"/>
                  <a:pt x="8244" y="1290"/>
                </a:cubicBezTo>
                <a:cubicBezTo>
                  <a:pt x="8265" y="1359"/>
                  <a:pt x="8275" y="1376"/>
                  <a:pt x="8300" y="1411"/>
                </a:cubicBezTo>
                <a:cubicBezTo>
                  <a:pt x="8312" y="1428"/>
                  <a:pt x="8328" y="1428"/>
                  <a:pt x="8340" y="1436"/>
                </a:cubicBezTo>
                <a:cubicBezTo>
                  <a:pt x="8354" y="1445"/>
                  <a:pt x="8368" y="1428"/>
                  <a:pt x="8382" y="1419"/>
                </a:cubicBezTo>
                <a:cubicBezTo>
                  <a:pt x="8387" y="1419"/>
                  <a:pt x="8391" y="1411"/>
                  <a:pt x="8396" y="1402"/>
                </a:cubicBezTo>
                <a:cubicBezTo>
                  <a:pt x="8408" y="1385"/>
                  <a:pt x="8421" y="1368"/>
                  <a:pt x="8433" y="1333"/>
                </a:cubicBezTo>
                <a:cubicBezTo>
                  <a:pt x="8442" y="1307"/>
                  <a:pt x="8454" y="1273"/>
                  <a:pt x="8463" y="1238"/>
                </a:cubicBezTo>
                <a:cubicBezTo>
                  <a:pt x="8470" y="1213"/>
                  <a:pt x="8477" y="1178"/>
                  <a:pt x="8482" y="1144"/>
                </a:cubicBezTo>
                <a:cubicBezTo>
                  <a:pt x="8487" y="1109"/>
                  <a:pt x="8494" y="1058"/>
                  <a:pt x="8496" y="1032"/>
                </a:cubicBezTo>
                <a:cubicBezTo>
                  <a:pt x="8501" y="989"/>
                  <a:pt x="8503" y="929"/>
                  <a:pt x="8503" y="877"/>
                </a:cubicBezTo>
                <a:cubicBezTo>
                  <a:pt x="8503" y="825"/>
                  <a:pt x="8501" y="774"/>
                  <a:pt x="8498" y="722"/>
                </a:cubicBezTo>
                <a:cubicBezTo>
                  <a:pt x="8498" y="679"/>
                  <a:pt x="8491" y="627"/>
                  <a:pt x="8484" y="584"/>
                </a:cubicBezTo>
                <a:close/>
                <a:moveTo>
                  <a:pt x="9053" y="498"/>
                </a:moveTo>
                <a:cubicBezTo>
                  <a:pt x="9043" y="464"/>
                  <a:pt x="9034" y="438"/>
                  <a:pt x="9025" y="412"/>
                </a:cubicBezTo>
                <a:cubicBezTo>
                  <a:pt x="9020" y="404"/>
                  <a:pt x="9013" y="395"/>
                  <a:pt x="9009" y="386"/>
                </a:cubicBezTo>
                <a:cubicBezTo>
                  <a:pt x="9002" y="378"/>
                  <a:pt x="8997" y="369"/>
                  <a:pt x="8990" y="361"/>
                </a:cubicBezTo>
                <a:cubicBezTo>
                  <a:pt x="8964" y="335"/>
                  <a:pt x="8934" y="352"/>
                  <a:pt x="8913" y="395"/>
                </a:cubicBezTo>
                <a:cubicBezTo>
                  <a:pt x="8906" y="412"/>
                  <a:pt x="8901" y="429"/>
                  <a:pt x="8894" y="447"/>
                </a:cubicBezTo>
                <a:cubicBezTo>
                  <a:pt x="8892" y="447"/>
                  <a:pt x="8887" y="447"/>
                  <a:pt x="8885" y="455"/>
                </a:cubicBezTo>
                <a:cubicBezTo>
                  <a:pt x="8878" y="464"/>
                  <a:pt x="8869" y="481"/>
                  <a:pt x="8862" y="490"/>
                </a:cubicBezTo>
                <a:cubicBezTo>
                  <a:pt x="8848" y="524"/>
                  <a:pt x="8834" y="567"/>
                  <a:pt x="8827" y="619"/>
                </a:cubicBezTo>
                <a:cubicBezTo>
                  <a:pt x="8806" y="722"/>
                  <a:pt x="8787" y="817"/>
                  <a:pt x="8766" y="920"/>
                </a:cubicBezTo>
                <a:cubicBezTo>
                  <a:pt x="8759" y="963"/>
                  <a:pt x="8755" y="1006"/>
                  <a:pt x="8755" y="1058"/>
                </a:cubicBezTo>
                <a:cubicBezTo>
                  <a:pt x="8752" y="1109"/>
                  <a:pt x="8752" y="1152"/>
                  <a:pt x="8757" y="1204"/>
                </a:cubicBezTo>
                <a:cubicBezTo>
                  <a:pt x="8764" y="1299"/>
                  <a:pt x="8780" y="1376"/>
                  <a:pt x="8804" y="1428"/>
                </a:cubicBezTo>
                <a:cubicBezTo>
                  <a:pt x="8838" y="1505"/>
                  <a:pt x="8876" y="1540"/>
                  <a:pt x="8915" y="1548"/>
                </a:cubicBezTo>
                <a:cubicBezTo>
                  <a:pt x="8934" y="1557"/>
                  <a:pt x="8955" y="1540"/>
                  <a:pt x="8974" y="1531"/>
                </a:cubicBezTo>
                <a:cubicBezTo>
                  <a:pt x="8978" y="1531"/>
                  <a:pt x="8983" y="1522"/>
                  <a:pt x="8988" y="1514"/>
                </a:cubicBezTo>
                <a:cubicBezTo>
                  <a:pt x="8999" y="1497"/>
                  <a:pt x="9013" y="1479"/>
                  <a:pt x="9025" y="1454"/>
                </a:cubicBezTo>
                <a:cubicBezTo>
                  <a:pt x="9048" y="1393"/>
                  <a:pt x="9062" y="1342"/>
                  <a:pt x="9078" y="1264"/>
                </a:cubicBezTo>
                <a:cubicBezTo>
                  <a:pt x="9088" y="1213"/>
                  <a:pt x="9095" y="1152"/>
                  <a:pt x="9099" y="1101"/>
                </a:cubicBezTo>
                <a:cubicBezTo>
                  <a:pt x="9102" y="1058"/>
                  <a:pt x="9104" y="1015"/>
                  <a:pt x="9104" y="963"/>
                </a:cubicBezTo>
                <a:cubicBezTo>
                  <a:pt x="9104" y="946"/>
                  <a:pt x="9104" y="929"/>
                  <a:pt x="9104" y="911"/>
                </a:cubicBezTo>
                <a:cubicBezTo>
                  <a:pt x="9104" y="851"/>
                  <a:pt x="9102" y="791"/>
                  <a:pt x="9097" y="731"/>
                </a:cubicBezTo>
                <a:cubicBezTo>
                  <a:pt x="9081" y="636"/>
                  <a:pt x="9071" y="567"/>
                  <a:pt x="9053" y="498"/>
                </a:cubicBezTo>
                <a:close/>
                <a:moveTo>
                  <a:pt x="9626" y="653"/>
                </a:moveTo>
                <a:cubicBezTo>
                  <a:pt x="9619" y="610"/>
                  <a:pt x="9610" y="584"/>
                  <a:pt x="9598" y="559"/>
                </a:cubicBezTo>
                <a:cubicBezTo>
                  <a:pt x="9589" y="541"/>
                  <a:pt x="9582" y="533"/>
                  <a:pt x="9572" y="524"/>
                </a:cubicBezTo>
                <a:cubicBezTo>
                  <a:pt x="9568" y="498"/>
                  <a:pt x="9563" y="473"/>
                  <a:pt x="9558" y="455"/>
                </a:cubicBezTo>
                <a:cubicBezTo>
                  <a:pt x="9540" y="386"/>
                  <a:pt x="9514" y="343"/>
                  <a:pt x="9486" y="343"/>
                </a:cubicBezTo>
                <a:cubicBezTo>
                  <a:pt x="9460" y="343"/>
                  <a:pt x="9433" y="378"/>
                  <a:pt x="9414" y="455"/>
                </a:cubicBezTo>
                <a:cubicBezTo>
                  <a:pt x="9398" y="524"/>
                  <a:pt x="9379" y="593"/>
                  <a:pt x="9363" y="662"/>
                </a:cubicBezTo>
                <a:cubicBezTo>
                  <a:pt x="9353" y="696"/>
                  <a:pt x="9346" y="739"/>
                  <a:pt x="9342" y="782"/>
                </a:cubicBezTo>
                <a:cubicBezTo>
                  <a:pt x="9335" y="825"/>
                  <a:pt x="9332" y="877"/>
                  <a:pt x="9332" y="929"/>
                </a:cubicBezTo>
                <a:cubicBezTo>
                  <a:pt x="9335" y="963"/>
                  <a:pt x="9335" y="997"/>
                  <a:pt x="9337" y="1023"/>
                </a:cubicBezTo>
                <a:cubicBezTo>
                  <a:pt x="9342" y="1084"/>
                  <a:pt x="9351" y="1144"/>
                  <a:pt x="9363" y="1187"/>
                </a:cubicBezTo>
                <a:cubicBezTo>
                  <a:pt x="9365" y="1195"/>
                  <a:pt x="9367" y="1204"/>
                  <a:pt x="9370" y="1213"/>
                </a:cubicBezTo>
                <a:cubicBezTo>
                  <a:pt x="9377" y="1238"/>
                  <a:pt x="9386" y="1264"/>
                  <a:pt x="9395" y="1290"/>
                </a:cubicBezTo>
                <a:cubicBezTo>
                  <a:pt x="9407" y="1316"/>
                  <a:pt x="9421" y="1342"/>
                  <a:pt x="9435" y="1359"/>
                </a:cubicBezTo>
                <a:cubicBezTo>
                  <a:pt x="9449" y="1376"/>
                  <a:pt x="9463" y="1376"/>
                  <a:pt x="9477" y="1385"/>
                </a:cubicBezTo>
                <a:cubicBezTo>
                  <a:pt x="9484" y="1385"/>
                  <a:pt x="9488" y="1385"/>
                  <a:pt x="9495" y="1385"/>
                </a:cubicBezTo>
                <a:cubicBezTo>
                  <a:pt x="9526" y="1376"/>
                  <a:pt x="9551" y="1350"/>
                  <a:pt x="9577" y="1299"/>
                </a:cubicBezTo>
                <a:cubicBezTo>
                  <a:pt x="9600" y="1247"/>
                  <a:pt x="9624" y="1170"/>
                  <a:pt x="9635" y="1075"/>
                </a:cubicBezTo>
                <a:cubicBezTo>
                  <a:pt x="9642" y="1032"/>
                  <a:pt x="9647" y="989"/>
                  <a:pt x="9647" y="937"/>
                </a:cubicBezTo>
                <a:cubicBezTo>
                  <a:pt x="9649" y="886"/>
                  <a:pt x="9649" y="843"/>
                  <a:pt x="9645" y="791"/>
                </a:cubicBezTo>
                <a:cubicBezTo>
                  <a:pt x="9642" y="731"/>
                  <a:pt x="9635" y="688"/>
                  <a:pt x="9626" y="653"/>
                </a:cubicBezTo>
                <a:close/>
                <a:moveTo>
                  <a:pt x="10346" y="498"/>
                </a:moveTo>
                <a:cubicBezTo>
                  <a:pt x="10336" y="447"/>
                  <a:pt x="10325" y="395"/>
                  <a:pt x="10311" y="369"/>
                </a:cubicBezTo>
                <a:cubicBezTo>
                  <a:pt x="10301" y="352"/>
                  <a:pt x="10294" y="335"/>
                  <a:pt x="10285" y="318"/>
                </a:cubicBezTo>
                <a:cubicBezTo>
                  <a:pt x="10269" y="292"/>
                  <a:pt x="10253" y="266"/>
                  <a:pt x="10236" y="249"/>
                </a:cubicBezTo>
                <a:cubicBezTo>
                  <a:pt x="10197" y="214"/>
                  <a:pt x="10152" y="223"/>
                  <a:pt x="10117" y="309"/>
                </a:cubicBezTo>
                <a:cubicBezTo>
                  <a:pt x="10094" y="361"/>
                  <a:pt x="10082" y="412"/>
                  <a:pt x="10069" y="490"/>
                </a:cubicBezTo>
                <a:cubicBezTo>
                  <a:pt x="10066" y="498"/>
                  <a:pt x="10064" y="516"/>
                  <a:pt x="10064" y="524"/>
                </a:cubicBezTo>
                <a:cubicBezTo>
                  <a:pt x="10059" y="559"/>
                  <a:pt x="10055" y="602"/>
                  <a:pt x="10052" y="636"/>
                </a:cubicBezTo>
                <a:cubicBezTo>
                  <a:pt x="10052" y="653"/>
                  <a:pt x="10050" y="662"/>
                  <a:pt x="10050" y="679"/>
                </a:cubicBezTo>
                <a:cubicBezTo>
                  <a:pt x="10050" y="679"/>
                  <a:pt x="10048" y="679"/>
                  <a:pt x="10048" y="679"/>
                </a:cubicBezTo>
                <a:cubicBezTo>
                  <a:pt x="10027" y="722"/>
                  <a:pt x="10006" y="817"/>
                  <a:pt x="10001" y="903"/>
                </a:cubicBezTo>
                <a:cubicBezTo>
                  <a:pt x="9994" y="997"/>
                  <a:pt x="9996" y="1101"/>
                  <a:pt x="10010" y="1187"/>
                </a:cubicBezTo>
                <a:cubicBezTo>
                  <a:pt x="10024" y="1273"/>
                  <a:pt x="10045" y="1324"/>
                  <a:pt x="10071" y="1359"/>
                </a:cubicBezTo>
                <a:cubicBezTo>
                  <a:pt x="10073" y="1359"/>
                  <a:pt x="10075" y="1367"/>
                  <a:pt x="10080" y="1367"/>
                </a:cubicBezTo>
                <a:cubicBezTo>
                  <a:pt x="10131" y="1531"/>
                  <a:pt x="10208" y="1557"/>
                  <a:pt x="10267" y="1428"/>
                </a:cubicBezTo>
                <a:cubicBezTo>
                  <a:pt x="10299" y="1350"/>
                  <a:pt x="10325" y="1238"/>
                  <a:pt x="10336" y="1101"/>
                </a:cubicBezTo>
                <a:cubicBezTo>
                  <a:pt x="10341" y="1040"/>
                  <a:pt x="10343" y="972"/>
                  <a:pt x="10343" y="903"/>
                </a:cubicBezTo>
                <a:cubicBezTo>
                  <a:pt x="10350" y="868"/>
                  <a:pt x="10355" y="834"/>
                  <a:pt x="10357" y="791"/>
                </a:cubicBezTo>
                <a:cubicBezTo>
                  <a:pt x="10362" y="739"/>
                  <a:pt x="10362" y="696"/>
                  <a:pt x="10360" y="645"/>
                </a:cubicBezTo>
                <a:cubicBezTo>
                  <a:pt x="10357" y="584"/>
                  <a:pt x="10353" y="541"/>
                  <a:pt x="10346" y="498"/>
                </a:cubicBezTo>
                <a:close/>
                <a:moveTo>
                  <a:pt x="11101" y="567"/>
                </a:moveTo>
                <a:cubicBezTo>
                  <a:pt x="11098" y="567"/>
                  <a:pt x="11096" y="567"/>
                  <a:pt x="11094" y="559"/>
                </a:cubicBezTo>
                <a:cubicBezTo>
                  <a:pt x="11091" y="559"/>
                  <a:pt x="11089" y="559"/>
                  <a:pt x="11089" y="559"/>
                </a:cubicBezTo>
                <a:cubicBezTo>
                  <a:pt x="11080" y="447"/>
                  <a:pt x="11059" y="352"/>
                  <a:pt x="11031" y="300"/>
                </a:cubicBezTo>
                <a:cubicBezTo>
                  <a:pt x="11021" y="283"/>
                  <a:pt x="11012" y="266"/>
                  <a:pt x="11000" y="257"/>
                </a:cubicBezTo>
                <a:cubicBezTo>
                  <a:pt x="10998" y="257"/>
                  <a:pt x="10996" y="257"/>
                  <a:pt x="10993" y="249"/>
                </a:cubicBezTo>
                <a:cubicBezTo>
                  <a:pt x="10970" y="232"/>
                  <a:pt x="10954" y="232"/>
                  <a:pt x="10930" y="249"/>
                </a:cubicBezTo>
                <a:cubicBezTo>
                  <a:pt x="10921" y="257"/>
                  <a:pt x="10912" y="275"/>
                  <a:pt x="10903" y="292"/>
                </a:cubicBezTo>
                <a:cubicBezTo>
                  <a:pt x="10896" y="309"/>
                  <a:pt x="10886" y="335"/>
                  <a:pt x="10882" y="352"/>
                </a:cubicBezTo>
                <a:cubicBezTo>
                  <a:pt x="10875" y="378"/>
                  <a:pt x="10870" y="404"/>
                  <a:pt x="10865" y="429"/>
                </a:cubicBezTo>
                <a:cubicBezTo>
                  <a:pt x="10861" y="464"/>
                  <a:pt x="10856" y="498"/>
                  <a:pt x="10854" y="533"/>
                </a:cubicBezTo>
                <a:cubicBezTo>
                  <a:pt x="10851" y="567"/>
                  <a:pt x="10851" y="610"/>
                  <a:pt x="10849" y="636"/>
                </a:cubicBezTo>
                <a:cubicBezTo>
                  <a:pt x="10849" y="670"/>
                  <a:pt x="10851" y="705"/>
                  <a:pt x="10854" y="739"/>
                </a:cubicBezTo>
                <a:cubicBezTo>
                  <a:pt x="10854" y="756"/>
                  <a:pt x="10856" y="774"/>
                  <a:pt x="10858" y="791"/>
                </a:cubicBezTo>
                <a:cubicBezTo>
                  <a:pt x="10847" y="877"/>
                  <a:pt x="10844" y="963"/>
                  <a:pt x="10851" y="1058"/>
                </a:cubicBezTo>
                <a:cubicBezTo>
                  <a:pt x="10863" y="1204"/>
                  <a:pt x="10889" y="1333"/>
                  <a:pt x="10926" y="1411"/>
                </a:cubicBezTo>
                <a:cubicBezTo>
                  <a:pt x="10935" y="1436"/>
                  <a:pt x="10949" y="1445"/>
                  <a:pt x="10958" y="1462"/>
                </a:cubicBezTo>
                <a:cubicBezTo>
                  <a:pt x="10963" y="1471"/>
                  <a:pt x="10968" y="1471"/>
                  <a:pt x="10972" y="1479"/>
                </a:cubicBezTo>
                <a:cubicBezTo>
                  <a:pt x="10989" y="1497"/>
                  <a:pt x="11007" y="1505"/>
                  <a:pt x="11024" y="1505"/>
                </a:cubicBezTo>
                <a:cubicBezTo>
                  <a:pt x="11035" y="1505"/>
                  <a:pt x="11049" y="1497"/>
                  <a:pt x="11061" y="1488"/>
                </a:cubicBezTo>
                <a:cubicBezTo>
                  <a:pt x="11066" y="1488"/>
                  <a:pt x="11070" y="1479"/>
                  <a:pt x="11073" y="1479"/>
                </a:cubicBezTo>
                <a:cubicBezTo>
                  <a:pt x="11101" y="1445"/>
                  <a:pt x="11115" y="1411"/>
                  <a:pt x="11138" y="1342"/>
                </a:cubicBezTo>
                <a:cubicBezTo>
                  <a:pt x="11140" y="1333"/>
                  <a:pt x="11142" y="1324"/>
                  <a:pt x="11147" y="1307"/>
                </a:cubicBezTo>
                <a:cubicBezTo>
                  <a:pt x="11154" y="1273"/>
                  <a:pt x="11163" y="1230"/>
                  <a:pt x="11170" y="1187"/>
                </a:cubicBezTo>
                <a:cubicBezTo>
                  <a:pt x="11180" y="1109"/>
                  <a:pt x="11187" y="1040"/>
                  <a:pt x="11187" y="954"/>
                </a:cubicBezTo>
                <a:cubicBezTo>
                  <a:pt x="11184" y="843"/>
                  <a:pt x="11175" y="739"/>
                  <a:pt x="11154" y="662"/>
                </a:cubicBezTo>
                <a:cubicBezTo>
                  <a:pt x="11138" y="627"/>
                  <a:pt x="11121" y="593"/>
                  <a:pt x="11101" y="567"/>
                </a:cubicBezTo>
                <a:close/>
                <a:moveTo>
                  <a:pt x="11953" y="860"/>
                </a:moveTo>
                <a:cubicBezTo>
                  <a:pt x="11953" y="791"/>
                  <a:pt x="11948" y="731"/>
                  <a:pt x="11939" y="670"/>
                </a:cubicBezTo>
                <a:cubicBezTo>
                  <a:pt x="11937" y="662"/>
                  <a:pt x="11935" y="645"/>
                  <a:pt x="11932" y="636"/>
                </a:cubicBezTo>
                <a:cubicBezTo>
                  <a:pt x="11930" y="602"/>
                  <a:pt x="11928" y="567"/>
                  <a:pt x="11923" y="541"/>
                </a:cubicBezTo>
                <a:cubicBezTo>
                  <a:pt x="11909" y="464"/>
                  <a:pt x="11888" y="386"/>
                  <a:pt x="11862" y="369"/>
                </a:cubicBezTo>
                <a:cubicBezTo>
                  <a:pt x="11823" y="343"/>
                  <a:pt x="11783" y="335"/>
                  <a:pt x="11746" y="378"/>
                </a:cubicBezTo>
                <a:cubicBezTo>
                  <a:pt x="11716" y="412"/>
                  <a:pt x="11688" y="464"/>
                  <a:pt x="11664" y="533"/>
                </a:cubicBezTo>
                <a:cubicBezTo>
                  <a:pt x="11653" y="550"/>
                  <a:pt x="11643" y="576"/>
                  <a:pt x="11634" y="610"/>
                </a:cubicBezTo>
                <a:cubicBezTo>
                  <a:pt x="11629" y="636"/>
                  <a:pt x="11622" y="662"/>
                  <a:pt x="11618" y="688"/>
                </a:cubicBezTo>
                <a:cubicBezTo>
                  <a:pt x="11608" y="748"/>
                  <a:pt x="11604" y="808"/>
                  <a:pt x="11604" y="877"/>
                </a:cubicBezTo>
                <a:cubicBezTo>
                  <a:pt x="11604" y="894"/>
                  <a:pt x="11604" y="911"/>
                  <a:pt x="11604" y="920"/>
                </a:cubicBezTo>
                <a:cubicBezTo>
                  <a:pt x="11606" y="963"/>
                  <a:pt x="11606" y="1015"/>
                  <a:pt x="11611" y="1066"/>
                </a:cubicBezTo>
                <a:cubicBezTo>
                  <a:pt x="11613" y="1109"/>
                  <a:pt x="11620" y="1152"/>
                  <a:pt x="11625" y="1187"/>
                </a:cubicBezTo>
                <a:cubicBezTo>
                  <a:pt x="11627" y="1204"/>
                  <a:pt x="11629" y="1213"/>
                  <a:pt x="11632" y="1230"/>
                </a:cubicBezTo>
                <a:cubicBezTo>
                  <a:pt x="11641" y="1281"/>
                  <a:pt x="11650" y="1333"/>
                  <a:pt x="11664" y="1376"/>
                </a:cubicBezTo>
                <a:cubicBezTo>
                  <a:pt x="11674" y="1402"/>
                  <a:pt x="11683" y="1436"/>
                  <a:pt x="11692" y="1454"/>
                </a:cubicBezTo>
                <a:cubicBezTo>
                  <a:pt x="11704" y="1479"/>
                  <a:pt x="11716" y="1497"/>
                  <a:pt x="11727" y="1514"/>
                </a:cubicBezTo>
                <a:cubicBezTo>
                  <a:pt x="11732" y="1522"/>
                  <a:pt x="11734" y="1522"/>
                  <a:pt x="11739" y="1531"/>
                </a:cubicBezTo>
                <a:cubicBezTo>
                  <a:pt x="11750" y="1540"/>
                  <a:pt x="11764" y="1548"/>
                  <a:pt x="11776" y="1548"/>
                </a:cubicBezTo>
                <a:cubicBezTo>
                  <a:pt x="11785" y="1548"/>
                  <a:pt x="11792" y="1540"/>
                  <a:pt x="11802" y="1540"/>
                </a:cubicBezTo>
                <a:cubicBezTo>
                  <a:pt x="11811" y="1540"/>
                  <a:pt x="11818" y="1531"/>
                  <a:pt x="11827" y="1522"/>
                </a:cubicBezTo>
                <a:cubicBezTo>
                  <a:pt x="11844" y="1505"/>
                  <a:pt x="11860" y="1479"/>
                  <a:pt x="11874" y="1445"/>
                </a:cubicBezTo>
                <a:cubicBezTo>
                  <a:pt x="11883" y="1419"/>
                  <a:pt x="11893" y="1393"/>
                  <a:pt x="11902" y="1359"/>
                </a:cubicBezTo>
                <a:cubicBezTo>
                  <a:pt x="11911" y="1324"/>
                  <a:pt x="11918" y="1290"/>
                  <a:pt x="11925" y="1256"/>
                </a:cubicBezTo>
                <a:cubicBezTo>
                  <a:pt x="11928" y="1238"/>
                  <a:pt x="11932" y="1221"/>
                  <a:pt x="11935" y="1204"/>
                </a:cubicBezTo>
                <a:cubicBezTo>
                  <a:pt x="11939" y="1161"/>
                  <a:pt x="11946" y="1118"/>
                  <a:pt x="11948" y="1075"/>
                </a:cubicBezTo>
                <a:cubicBezTo>
                  <a:pt x="11953" y="1032"/>
                  <a:pt x="11953" y="980"/>
                  <a:pt x="11955" y="929"/>
                </a:cubicBezTo>
                <a:cubicBezTo>
                  <a:pt x="11953" y="894"/>
                  <a:pt x="11953" y="877"/>
                  <a:pt x="11953" y="860"/>
                </a:cubicBezTo>
                <a:close/>
                <a:moveTo>
                  <a:pt x="11515" y="4216"/>
                </a:moveTo>
                <a:cubicBezTo>
                  <a:pt x="11538" y="4285"/>
                  <a:pt x="11573" y="4328"/>
                  <a:pt x="11604" y="4285"/>
                </a:cubicBezTo>
                <a:cubicBezTo>
                  <a:pt x="11629" y="4250"/>
                  <a:pt x="11655" y="4207"/>
                  <a:pt x="11681" y="4173"/>
                </a:cubicBezTo>
                <a:cubicBezTo>
                  <a:pt x="11706" y="4233"/>
                  <a:pt x="11739" y="4268"/>
                  <a:pt x="11771" y="4259"/>
                </a:cubicBezTo>
                <a:cubicBezTo>
                  <a:pt x="11818" y="4250"/>
                  <a:pt x="11855" y="4182"/>
                  <a:pt x="11890" y="4078"/>
                </a:cubicBezTo>
                <a:cubicBezTo>
                  <a:pt x="11918" y="3992"/>
                  <a:pt x="11937" y="3872"/>
                  <a:pt x="11949" y="3751"/>
                </a:cubicBezTo>
                <a:cubicBezTo>
                  <a:pt x="11962" y="3588"/>
                  <a:pt x="11955" y="3424"/>
                  <a:pt x="11937" y="3269"/>
                </a:cubicBezTo>
                <a:cubicBezTo>
                  <a:pt x="11911" y="3054"/>
                  <a:pt x="11848" y="2899"/>
                  <a:pt x="11785" y="2865"/>
                </a:cubicBezTo>
                <a:cubicBezTo>
                  <a:pt x="11748" y="2839"/>
                  <a:pt x="11711" y="2839"/>
                  <a:pt x="11674" y="2882"/>
                </a:cubicBezTo>
                <a:cubicBezTo>
                  <a:pt x="11636" y="2925"/>
                  <a:pt x="11601" y="3003"/>
                  <a:pt x="11573" y="3106"/>
                </a:cubicBezTo>
                <a:cubicBezTo>
                  <a:pt x="11513" y="3321"/>
                  <a:pt x="11487" y="3631"/>
                  <a:pt x="11480" y="3932"/>
                </a:cubicBezTo>
                <a:cubicBezTo>
                  <a:pt x="11473" y="4035"/>
                  <a:pt x="11492" y="4147"/>
                  <a:pt x="11515" y="4216"/>
                </a:cubicBezTo>
                <a:close/>
                <a:moveTo>
                  <a:pt x="10767" y="3949"/>
                </a:moveTo>
                <a:cubicBezTo>
                  <a:pt x="10772" y="3992"/>
                  <a:pt x="10777" y="4035"/>
                  <a:pt x="10781" y="4070"/>
                </a:cubicBezTo>
                <a:cubicBezTo>
                  <a:pt x="10788" y="4104"/>
                  <a:pt x="10795" y="4138"/>
                  <a:pt x="10802" y="4173"/>
                </a:cubicBezTo>
                <a:cubicBezTo>
                  <a:pt x="10805" y="4182"/>
                  <a:pt x="10805" y="4182"/>
                  <a:pt x="10807" y="4190"/>
                </a:cubicBezTo>
                <a:cubicBezTo>
                  <a:pt x="10814" y="4216"/>
                  <a:pt x="10823" y="4242"/>
                  <a:pt x="10830" y="4259"/>
                </a:cubicBezTo>
                <a:cubicBezTo>
                  <a:pt x="10833" y="4259"/>
                  <a:pt x="10833" y="4268"/>
                  <a:pt x="10835" y="4268"/>
                </a:cubicBezTo>
                <a:cubicBezTo>
                  <a:pt x="10844" y="4285"/>
                  <a:pt x="10854" y="4302"/>
                  <a:pt x="10863" y="4311"/>
                </a:cubicBezTo>
                <a:cubicBezTo>
                  <a:pt x="10865" y="4311"/>
                  <a:pt x="10868" y="4311"/>
                  <a:pt x="10868" y="4319"/>
                </a:cubicBezTo>
                <a:cubicBezTo>
                  <a:pt x="10877" y="4328"/>
                  <a:pt x="10889" y="4336"/>
                  <a:pt x="10900" y="4336"/>
                </a:cubicBezTo>
                <a:cubicBezTo>
                  <a:pt x="10909" y="4328"/>
                  <a:pt x="10919" y="4328"/>
                  <a:pt x="10926" y="4319"/>
                </a:cubicBezTo>
                <a:cubicBezTo>
                  <a:pt x="10940" y="4311"/>
                  <a:pt x="10951" y="4285"/>
                  <a:pt x="10961" y="4250"/>
                </a:cubicBezTo>
                <a:cubicBezTo>
                  <a:pt x="10968" y="4233"/>
                  <a:pt x="10975" y="4207"/>
                  <a:pt x="10979" y="4182"/>
                </a:cubicBezTo>
                <a:cubicBezTo>
                  <a:pt x="10989" y="4147"/>
                  <a:pt x="10993" y="4104"/>
                  <a:pt x="10998" y="4052"/>
                </a:cubicBezTo>
                <a:cubicBezTo>
                  <a:pt x="11000" y="4027"/>
                  <a:pt x="11000" y="4009"/>
                  <a:pt x="11003" y="3984"/>
                </a:cubicBezTo>
                <a:cubicBezTo>
                  <a:pt x="11021" y="3932"/>
                  <a:pt x="11038" y="3863"/>
                  <a:pt x="11052" y="3794"/>
                </a:cubicBezTo>
                <a:cubicBezTo>
                  <a:pt x="11056" y="3768"/>
                  <a:pt x="11061" y="3743"/>
                  <a:pt x="11063" y="3717"/>
                </a:cubicBezTo>
                <a:cubicBezTo>
                  <a:pt x="11070" y="3665"/>
                  <a:pt x="11077" y="3605"/>
                  <a:pt x="11080" y="3553"/>
                </a:cubicBezTo>
                <a:cubicBezTo>
                  <a:pt x="11084" y="3484"/>
                  <a:pt x="11084" y="3424"/>
                  <a:pt x="11080" y="3355"/>
                </a:cubicBezTo>
                <a:cubicBezTo>
                  <a:pt x="11075" y="3295"/>
                  <a:pt x="11066" y="3235"/>
                  <a:pt x="11054" y="3192"/>
                </a:cubicBezTo>
                <a:cubicBezTo>
                  <a:pt x="11042" y="3149"/>
                  <a:pt x="11026" y="3114"/>
                  <a:pt x="11010" y="3097"/>
                </a:cubicBezTo>
                <a:cubicBezTo>
                  <a:pt x="10991" y="3080"/>
                  <a:pt x="10975" y="3080"/>
                  <a:pt x="10956" y="3097"/>
                </a:cubicBezTo>
                <a:cubicBezTo>
                  <a:pt x="10903" y="3123"/>
                  <a:pt x="10847" y="3183"/>
                  <a:pt x="10807" y="3338"/>
                </a:cubicBezTo>
                <a:cubicBezTo>
                  <a:pt x="10800" y="3373"/>
                  <a:pt x="10791" y="3407"/>
                  <a:pt x="10786" y="3441"/>
                </a:cubicBezTo>
                <a:cubicBezTo>
                  <a:pt x="10779" y="3476"/>
                  <a:pt x="10777" y="3519"/>
                  <a:pt x="10772" y="3562"/>
                </a:cubicBezTo>
                <a:cubicBezTo>
                  <a:pt x="10765" y="3614"/>
                  <a:pt x="10765" y="3674"/>
                  <a:pt x="10763" y="3734"/>
                </a:cubicBezTo>
                <a:cubicBezTo>
                  <a:pt x="10760" y="3794"/>
                  <a:pt x="10765" y="3855"/>
                  <a:pt x="10767" y="3906"/>
                </a:cubicBezTo>
                <a:cubicBezTo>
                  <a:pt x="10765" y="3923"/>
                  <a:pt x="10765" y="3932"/>
                  <a:pt x="10767" y="3949"/>
                </a:cubicBezTo>
                <a:close/>
                <a:moveTo>
                  <a:pt x="10092" y="4190"/>
                </a:moveTo>
                <a:cubicBezTo>
                  <a:pt x="10117" y="4259"/>
                  <a:pt x="10148" y="4311"/>
                  <a:pt x="10178" y="4354"/>
                </a:cubicBezTo>
                <a:cubicBezTo>
                  <a:pt x="10201" y="4388"/>
                  <a:pt x="10236" y="4362"/>
                  <a:pt x="10255" y="4319"/>
                </a:cubicBezTo>
                <a:cubicBezTo>
                  <a:pt x="10274" y="4276"/>
                  <a:pt x="10292" y="4207"/>
                  <a:pt x="10299" y="4121"/>
                </a:cubicBezTo>
                <a:cubicBezTo>
                  <a:pt x="10306" y="4121"/>
                  <a:pt x="10313" y="4113"/>
                  <a:pt x="10322" y="4113"/>
                </a:cubicBezTo>
                <a:cubicBezTo>
                  <a:pt x="10339" y="4095"/>
                  <a:pt x="10355" y="4061"/>
                  <a:pt x="10367" y="4018"/>
                </a:cubicBezTo>
                <a:cubicBezTo>
                  <a:pt x="10390" y="3949"/>
                  <a:pt x="10409" y="3820"/>
                  <a:pt x="10413" y="3708"/>
                </a:cubicBezTo>
                <a:cubicBezTo>
                  <a:pt x="10418" y="3605"/>
                  <a:pt x="10418" y="3545"/>
                  <a:pt x="10413" y="3433"/>
                </a:cubicBezTo>
                <a:cubicBezTo>
                  <a:pt x="10411" y="3373"/>
                  <a:pt x="10404" y="3312"/>
                  <a:pt x="10397" y="3261"/>
                </a:cubicBezTo>
                <a:cubicBezTo>
                  <a:pt x="10383" y="3149"/>
                  <a:pt x="10355" y="3054"/>
                  <a:pt x="10327" y="2985"/>
                </a:cubicBezTo>
                <a:cubicBezTo>
                  <a:pt x="10294" y="2916"/>
                  <a:pt x="10262" y="2882"/>
                  <a:pt x="10225" y="2873"/>
                </a:cubicBezTo>
                <a:cubicBezTo>
                  <a:pt x="10197" y="2865"/>
                  <a:pt x="10166" y="2873"/>
                  <a:pt x="10138" y="2899"/>
                </a:cubicBezTo>
                <a:cubicBezTo>
                  <a:pt x="10103" y="2925"/>
                  <a:pt x="10071" y="2994"/>
                  <a:pt x="10045" y="3080"/>
                </a:cubicBezTo>
                <a:cubicBezTo>
                  <a:pt x="10034" y="3123"/>
                  <a:pt x="10022" y="3175"/>
                  <a:pt x="10015" y="3226"/>
                </a:cubicBezTo>
                <a:cubicBezTo>
                  <a:pt x="10001" y="3321"/>
                  <a:pt x="9999" y="3390"/>
                  <a:pt x="9994" y="3502"/>
                </a:cubicBezTo>
                <a:cubicBezTo>
                  <a:pt x="9989" y="3631"/>
                  <a:pt x="10001" y="3768"/>
                  <a:pt x="10015" y="3880"/>
                </a:cubicBezTo>
                <a:cubicBezTo>
                  <a:pt x="10034" y="4009"/>
                  <a:pt x="10062" y="4104"/>
                  <a:pt x="10092" y="4190"/>
                </a:cubicBezTo>
                <a:close/>
                <a:moveTo>
                  <a:pt x="9474" y="4104"/>
                </a:moveTo>
                <a:cubicBezTo>
                  <a:pt x="9488" y="4113"/>
                  <a:pt x="9502" y="4121"/>
                  <a:pt x="9516" y="4121"/>
                </a:cubicBezTo>
                <a:cubicBezTo>
                  <a:pt x="9530" y="4121"/>
                  <a:pt x="9547" y="4113"/>
                  <a:pt x="9561" y="4104"/>
                </a:cubicBezTo>
                <a:cubicBezTo>
                  <a:pt x="9565" y="4104"/>
                  <a:pt x="9572" y="4095"/>
                  <a:pt x="9577" y="4087"/>
                </a:cubicBezTo>
                <a:cubicBezTo>
                  <a:pt x="9589" y="4070"/>
                  <a:pt x="9605" y="4052"/>
                  <a:pt x="9614" y="4018"/>
                </a:cubicBezTo>
                <a:cubicBezTo>
                  <a:pt x="9635" y="3958"/>
                  <a:pt x="9656" y="3898"/>
                  <a:pt x="9670" y="3803"/>
                </a:cubicBezTo>
                <a:cubicBezTo>
                  <a:pt x="9682" y="3708"/>
                  <a:pt x="9684" y="3674"/>
                  <a:pt x="9686" y="3571"/>
                </a:cubicBezTo>
                <a:cubicBezTo>
                  <a:pt x="9689" y="3519"/>
                  <a:pt x="9684" y="3467"/>
                  <a:pt x="9682" y="3416"/>
                </a:cubicBezTo>
                <a:cubicBezTo>
                  <a:pt x="9679" y="3364"/>
                  <a:pt x="9672" y="3321"/>
                  <a:pt x="9668" y="3278"/>
                </a:cubicBezTo>
                <a:cubicBezTo>
                  <a:pt x="9663" y="3235"/>
                  <a:pt x="9654" y="3192"/>
                  <a:pt x="9645" y="3157"/>
                </a:cubicBezTo>
                <a:cubicBezTo>
                  <a:pt x="9628" y="3089"/>
                  <a:pt x="9603" y="3028"/>
                  <a:pt x="9579" y="3011"/>
                </a:cubicBezTo>
                <a:cubicBezTo>
                  <a:pt x="9568" y="2994"/>
                  <a:pt x="9554" y="2985"/>
                  <a:pt x="9540" y="2994"/>
                </a:cubicBezTo>
                <a:cubicBezTo>
                  <a:pt x="9514" y="3003"/>
                  <a:pt x="9500" y="3011"/>
                  <a:pt x="9477" y="3054"/>
                </a:cubicBezTo>
                <a:cubicBezTo>
                  <a:pt x="9456" y="3097"/>
                  <a:pt x="9435" y="3175"/>
                  <a:pt x="9426" y="3252"/>
                </a:cubicBezTo>
                <a:cubicBezTo>
                  <a:pt x="9414" y="3338"/>
                  <a:pt x="9405" y="3441"/>
                  <a:pt x="9407" y="3536"/>
                </a:cubicBezTo>
                <a:cubicBezTo>
                  <a:pt x="9407" y="3562"/>
                  <a:pt x="9409" y="3588"/>
                  <a:pt x="9409" y="3614"/>
                </a:cubicBezTo>
                <a:cubicBezTo>
                  <a:pt x="9407" y="3622"/>
                  <a:pt x="9407" y="3639"/>
                  <a:pt x="9405" y="3648"/>
                </a:cubicBezTo>
                <a:cubicBezTo>
                  <a:pt x="9402" y="3682"/>
                  <a:pt x="9402" y="3717"/>
                  <a:pt x="9400" y="3743"/>
                </a:cubicBezTo>
                <a:cubicBezTo>
                  <a:pt x="9400" y="3811"/>
                  <a:pt x="9405" y="3872"/>
                  <a:pt x="9414" y="3932"/>
                </a:cubicBezTo>
                <a:cubicBezTo>
                  <a:pt x="9428" y="4018"/>
                  <a:pt x="9449" y="4078"/>
                  <a:pt x="9474" y="4104"/>
                </a:cubicBezTo>
                <a:close/>
                <a:moveTo>
                  <a:pt x="8757" y="3717"/>
                </a:moveTo>
                <a:cubicBezTo>
                  <a:pt x="8762" y="3760"/>
                  <a:pt x="8766" y="3811"/>
                  <a:pt x="8773" y="3855"/>
                </a:cubicBezTo>
                <a:cubicBezTo>
                  <a:pt x="8783" y="3915"/>
                  <a:pt x="8794" y="3975"/>
                  <a:pt x="8806" y="4027"/>
                </a:cubicBezTo>
                <a:cubicBezTo>
                  <a:pt x="8813" y="4061"/>
                  <a:pt x="8820" y="4087"/>
                  <a:pt x="8829" y="4121"/>
                </a:cubicBezTo>
                <a:cubicBezTo>
                  <a:pt x="8848" y="4190"/>
                  <a:pt x="8876" y="4233"/>
                  <a:pt x="8901" y="4233"/>
                </a:cubicBezTo>
                <a:cubicBezTo>
                  <a:pt x="8911" y="4233"/>
                  <a:pt x="8920" y="4225"/>
                  <a:pt x="8929" y="4216"/>
                </a:cubicBezTo>
                <a:cubicBezTo>
                  <a:pt x="8932" y="4216"/>
                  <a:pt x="8934" y="4216"/>
                  <a:pt x="8936" y="4216"/>
                </a:cubicBezTo>
                <a:cubicBezTo>
                  <a:pt x="8955" y="4216"/>
                  <a:pt x="8971" y="4199"/>
                  <a:pt x="8988" y="4164"/>
                </a:cubicBezTo>
                <a:cubicBezTo>
                  <a:pt x="9002" y="4138"/>
                  <a:pt x="9013" y="4104"/>
                  <a:pt x="9025" y="4070"/>
                </a:cubicBezTo>
                <a:cubicBezTo>
                  <a:pt x="9030" y="4052"/>
                  <a:pt x="9034" y="4035"/>
                  <a:pt x="9039" y="4018"/>
                </a:cubicBezTo>
                <a:cubicBezTo>
                  <a:pt x="9048" y="3975"/>
                  <a:pt x="9057" y="3932"/>
                  <a:pt x="9064" y="3880"/>
                </a:cubicBezTo>
                <a:cubicBezTo>
                  <a:pt x="9071" y="3829"/>
                  <a:pt x="9078" y="3777"/>
                  <a:pt x="9081" y="3725"/>
                </a:cubicBezTo>
                <a:cubicBezTo>
                  <a:pt x="9083" y="3700"/>
                  <a:pt x="9083" y="3674"/>
                  <a:pt x="9083" y="3639"/>
                </a:cubicBezTo>
                <a:cubicBezTo>
                  <a:pt x="9083" y="3614"/>
                  <a:pt x="9085" y="3579"/>
                  <a:pt x="9085" y="3553"/>
                </a:cubicBezTo>
                <a:cubicBezTo>
                  <a:pt x="9085" y="3545"/>
                  <a:pt x="9085" y="3527"/>
                  <a:pt x="9085" y="3519"/>
                </a:cubicBezTo>
                <a:cubicBezTo>
                  <a:pt x="9083" y="3476"/>
                  <a:pt x="9083" y="3433"/>
                  <a:pt x="9081" y="3390"/>
                </a:cubicBezTo>
                <a:cubicBezTo>
                  <a:pt x="9081" y="3381"/>
                  <a:pt x="9078" y="3364"/>
                  <a:pt x="9078" y="3355"/>
                </a:cubicBezTo>
                <a:cubicBezTo>
                  <a:pt x="9074" y="3312"/>
                  <a:pt x="9069" y="3269"/>
                  <a:pt x="9064" y="3235"/>
                </a:cubicBezTo>
                <a:cubicBezTo>
                  <a:pt x="9060" y="3200"/>
                  <a:pt x="9050" y="3166"/>
                  <a:pt x="9043" y="3132"/>
                </a:cubicBezTo>
                <a:cubicBezTo>
                  <a:pt x="9041" y="3123"/>
                  <a:pt x="9039" y="3114"/>
                  <a:pt x="9037" y="3106"/>
                </a:cubicBezTo>
                <a:cubicBezTo>
                  <a:pt x="9016" y="3037"/>
                  <a:pt x="8990" y="2977"/>
                  <a:pt x="8962" y="2951"/>
                </a:cubicBezTo>
                <a:cubicBezTo>
                  <a:pt x="8932" y="2925"/>
                  <a:pt x="8904" y="2925"/>
                  <a:pt x="8873" y="2951"/>
                </a:cubicBezTo>
                <a:cubicBezTo>
                  <a:pt x="8859" y="2960"/>
                  <a:pt x="8845" y="2985"/>
                  <a:pt x="8834" y="3011"/>
                </a:cubicBezTo>
                <a:cubicBezTo>
                  <a:pt x="8822" y="3037"/>
                  <a:pt x="8811" y="3071"/>
                  <a:pt x="8799" y="3106"/>
                </a:cubicBezTo>
                <a:cubicBezTo>
                  <a:pt x="8787" y="3140"/>
                  <a:pt x="8780" y="3183"/>
                  <a:pt x="8773" y="3226"/>
                </a:cubicBezTo>
                <a:cubicBezTo>
                  <a:pt x="8771" y="3235"/>
                  <a:pt x="8771" y="3244"/>
                  <a:pt x="8769" y="3252"/>
                </a:cubicBezTo>
                <a:cubicBezTo>
                  <a:pt x="8764" y="3295"/>
                  <a:pt x="8759" y="3330"/>
                  <a:pt x="8755" y="3373"/>
                </a:cubicBezTo>
                <a:cubicBezTo>
                  <a:pt x="8748" y="3476"/>
                  <a:pt x="8750" y="3562"/>
                  <a:pt x="8755" y="3665"/>
                </a:cubicBezTo>
                <a:cubicBezTo>
                  <a:pt x="8755" y="3682"/>
                  <a:pt x="8757" y="3700"/>
                  <a:pt x="8757" y="3717"/>
                </a:cubicBezTo>
                <a:close/>
                <a:moveTo>
                  <a:pt x="8123" y="4052"/>
                </a:moveTo>
                <a:cubicBezTo>
                  <a:pt x="8119" y="4121"/>
                  <a:pt x="8116" y="4190"/>
                  <a:pt x="8121" y="4259"/>
                </a:cubicBezTo>
                <a:cubicBezTo>
                  <a:pt x="8128" y="4345"/>
                  <a:pt x="8147" y="4440"/>
                  <a:pt x="8168" y="4483"/>
                </a:cubicBezTo>
                <a:cubicBezTo>
                  <a:pt x="8191" y="4526"/>
                  <a:pt x="8219" y="4552"/>
                  <a:pt x="8244" y="4517"/>
                </a:cubicBezTo>
                <a:cubicBezTo>
                  <a:pt x="8268" y="4491"/>
                  <a:pt x="8293" y="4431"/>
                  <a:pt x="8305" y="4345"/>
                </a:cubicBezTo>
                <a:cubicBezTo>
                  <a:pt x="8328" y="4182"/>
                  <a:pt x="8352" y="4009"/>
                  <a:pt x="8375" y="3846"/>
                </a:cubicBezTo>
                <a:cubicBezTo>
                  <a:pt x="8389" y="3743"/>
                  <a:pt x="8405" y="3639"/>
                  <a:pt x="8417" y="3527"/>
                </a:cubicBezTo>
                <a:cubicBezTo>
                  <a:pt x="8435" y="3330"/>
                  <a:pt x="8414" y="3089"/>
                  <a:pt x="8363" y="2985"/>
                </a:cubicBezTo>
                <a:cubicBezTo>
                  <a:pt x="8324" y="2908"/>
                  <a:pt x="8284" y="2916"/>
                  <a:pt x="8242" y="2951"/>
                </a:cubicBezTo>
                <a:cubicBezTo>
                  <a:pt x="8219" y="2968"/>
                  <a:pt x="8193" y="3011"/>
                  <a:pt x="8172" y="3054"/>
                </a:cubicBezTo>
                <a:cubicBezTo>
                  <a:pt x="8119" y="3183"/>
                  <a:pt x="8079" y="3398"/>
                  <a:pt x="8081" y="3639"/>
                </a:cubicBezTo>
                <a:cubicBezTo>
                  <a:pt x="8084" y="3760"/>
                  <a:pt x="8091" y="3880"/>
                  <a:pt x="8109" y="3984"/>
                </a:cubicBezTo>
                <a:cubicBezTo>
                  <a:pt x="8114" y="4009"/>
                  <a:pt x="8119" y="4035"/>
                  <a:pt x="8123" y="4052"/>
                </a:cubicBezTo>
                <a:close/>
                <a:moveTo>
                  <a:pt x="7499" y="3725"/>
                </a:moveTo>
                <a:cubicBezTo>
                  <a:pt x="7506" y="3777"/>
                  <a:pt x="7518" y="3829"/>
                  <a:pt x="7527" y="3872"/>
                </a:cubicBezTo>
                <a:cubicBezTo>
                  <a:pt x="7532" y="3898"/>
                  <a:pt x="7536" y="3915"/>
                  <a:pt x="7543" y="3932"/>
                </a:cubicBezTo>
                <a:cubicBezTo>
                  <a:pt x="7546" y="3941"/>
                  <a:pt x="7550" y="3949"/>
                  <a:pt x="7553" y="3958"/>
                </a:cubicBezTo>
                <a:cubicBezTo>
                  <a:pt x="7553" y="4001"/>
                  <a:pt x="7557" y="4044"/>
                  <a:pt x="7564" y="4087"/>
                </a:cubicBezTo>
                <a:cubicBezTo>
                  <a:pt x="7569" y="4113"/>
                  <a:pt x="7574" y="4138"/>
                  <a:pt x="7580" y="4164"/>
                </a:cubicBezTo>
                <a:cubicBezTo>
                  <a:pt x="7592" y="4207"/>
                  <a:pt x="7608" y="4242"/>
                  <a:pt x="7625" y="4259"/>
                </a:cubicBezTo>
                <a:cubicBezTo>
                  <a:pt x="7634" y="4268"/>
                  <a:pt x="7643" y="4268"/>
                  <a:pt x="7650" y="4276"/>
                </a:cubicBezTo>
                <a:cubicBezTo>
                  <a:pt x="7669" y="4276"/>
                  <a:pt x="7685" y="4259"/>
                  <a:pt x="7702" y="4225"/>
                </a:cubicBezTo>
                <a:cubicBezTo>
                  <a:pt x="7704" y="4216"/>
                  <a:pt x="7709" y="4216"/>
                  <a:pt x="7711" y="4207"/>
                </a:cubicBezTo>
                <a:cubicBezTo>
                  <a:pt x="7720" y="4182"/>
                  <a:pt x="7730" y="4156"/>
                  <a:pt x="7739" y="4121"/>
                </a:cubicBezTo>
                <a:cubicBezTo>
                  <a:pt x="7746" y="4087"/>
                  <a:pt x="7753" y="4052"/>
                  <a:pt x="7760" y="4018"/>
                </a:cubicBezTo>
                <a:cubicBezTo>
                  <a:pt x="7762" y="4009"/>
                  <a:pt x="7765" y="3992"/>
                  <a:pt x="7767" y="3984"/>
                </a:cubicBezTo>
                <a:cubicBezTo>
                  <a:pt x="7774" y="3932"/>
                  <a:pt x="7781" y="3880"/>
                  <a:pt x="7783" y="3820"/>
                </a:cubicBezTo>
                <a:cubicBezTo>
                  <a:pt x="7785" y="3786"/>
                  <a:pt x="7788" y="3734"/>
                  <a:pt x="7788" y="3691"/>
                </a:cubicBezTo>
                <a:cubicBezTo>
                  <a:pt x="7788" y="3682"/>
                  <a:pt x="7788" y="3674"/>
                  <a:pt x="7788" y="3674"/>
                </a:cubicBezTo>
                <a:cubicBezTo>
                  <a:pt x="7788" y="3639"/>
                  <a:pt x="7785" y="3596"/>
                  <a:pt x="7783" y="3562"/>
                </a:cubicBezTo>
                <a:cubicBezTo>
                  <a:pt x="7781" y="3510"/>
                  <a:pt x="7774" y="3450"/>
                  <a:pt x="7767" y="3398"/>
                </a:cubicBezTo>
                <a:cubicBezTo>
                  <a:pt x="7760" y="3364"/>
                  <a:pt x="7753" y="3330"/>
                  <a:pt x="7746" y="3295"/>
                </a:cubicBezTo>
                <a:cubicBezTo>
                  <a:pt x="7739" y="3261"/>
                  <a:pt x="7727" y="3235"/>
                  <a:pt x="7718" y="3209"/>
                </a:cubicBezTo>
                <a:cubicBezTo>
                  <a:pt x="7706" y="3175"/>
                  <a:pt x="7690" y="3157"/>
                  <a:pt x="7676" y="3140"/>
                </a:cubicBezTo>
                <a:cubicBezTo>
                  <a:pt x="7674" y="3140"/>
                  <a:pt x="7669" y="3132"/>
                  <a:pt x="7667" y="3132"/>
                </a:cubicBezTo>
                <a:cubicBezTo>
                  <a:pt x="7655" y="3123"/>
                  <a:pt x="7643" y="3114"/>
                  <a:pt x="7629" y="3114"/>
                </a:cubicBezTo>
                <a:cubicBezTo>
                  <a:pt x="7618" y="3114"/>
                  <a:pt x="7604" y="3123"/>
                  <a:pt x="7592" y="3132"/>
                </a:cubicBezTo>
                <a:cubicBezTo>
                  <a:pt x="7587" y="3132"/>
                  <a:pt x="7585" y="3140"/>
                  <a:pt x="7580" y="3140"/>
                </a:cubicBezTo>
                <a:cubicBezTo>
                  <a:pt x="7555" y="3175"/>
                  <a:pt x="7539" y="3209"/>
                  <a:pt x="7518" y="3278"/>
                </a:cubicBezTo>
                <a:cubicBezTo>
                  <a:pt x="7513" y="3304"/>
                  <a:pt x="7506" y="3330"/>
                  <a:pt x="7501" y="3355"/>
                </a:cubicBezTo>
                <a:cubicBezTo>
                  <a:pt x="7494" y="3398"/>
                  <a:pt x="7490" y="3441"/>
                  <a:pt x="7490" y="3493"/>
                </a:cubicBezTo>
                <a:cubicBezTo>
                  <a:pt x="7487" y="3528"/>
                  <a:pt x="7487" y="3562"/>
                  <a:pt x="7490" y="3588"/>
                </a:cubicBezTo>
                <a:cubicBezTo>
                  <a:pt x="7487" y="3631"/>
                  <a:pt x="7492" y="3682"/>
                  <a:pt x="7499" y="3725"/>
                </a:cubicBezTo>
                <a:close/>
                <a:moveTo>
                  <a:pt x="6912" y="4078"/>
                </a:moveTo>
                <a:cubicBezTo>
                  <a:pt x="6917" y="4087"/>
                  <a:pt x="6921" y="4095"/>
                  <a:pt x="6924" y="4104"/>
                </a:cubicBezTo>
                <a:cubicBezTo>
                  <a:pt x="6928" y="4130"/>
                  <a:pt x="6933" y="4156"/>
                  <a:pt x="6938" y="4173"/>
                </a:cubicBezTo>
                <a:cubicBezTo>
                  <a:pt x="6956" y="4233"/>
                  <a:pt x="6982" y="4293"/>
                  <a:pt x="7010" y="4285"/>
                </a:cubicBezTo>
                <a:cubicBezTo>
                  <a:pt x="7028" y="4276"/>
                  <a:pt x="7047" y="4268"/>
                  <a:pt x="7068" y="4259"/>
                </a:cubicBezTo>
                <a:cubicBezTo>
                  <a:pt x="7082" y="4259"/>
                  <a:pt x="7094" y="4250"/>
                  <a:pt x="7108" y="4225"/>
                </a:cubicBezTo>
                <a:cubicBezTo>
                  <a:pt x="7119" y="4207"/>
                  <a:pt x="7131" y="4182"/>
                  <a:pt x="7140" y="4147"/>
                </a:cubicBezTo>
                <a:cubicBezTo>
                  <a:pt x="7157" y="4087"/>
                  <a:pt x="7170" y="3975"/>
                  <a:pt x="7170" y="3880"/>
                </a:cubicBezTo>
                <a:cubicBezTo>
                  <a:pt x="7170" y="3880"/>
                  <a:pt x="7170" y="3872"/>
                  <a:pt x="7170" y="3872"/>
                </a:cubicBezTo>
                <a:cubicBezTo>
                  <a:pt x="7173" y="3846"/>
                  <a:pt x="7175" y="3820"/>
                  <a:pt x="7177" y="3794"/>
                </a:cubicBezTo>
                <a:cubicBezTo>
                  <a:pt x="7182" y="3743"/>
                  <a:pt x="7182" y="3691"/>
                  <a:pt x="7182" y="3648"/>
                </a:cubicBezTo>
                <a:cubicBezTo>
                  <a:pt x="7182" y="3596"/>
                  <a:pt x="7180" y="3545"/>
                  <a:pt x="7175" y="3493"/>
                </a:cubicBezTo>
                <a:cubicBezTo>
                  <a:pt x="7166" y="3398"/>
                  <a:pt x="7152" y="3304"/>
                  <a:pt x="7131" y="3235"/>
                </a:cubicBezTo>
                <a:cubicBezTo>
                  <a:pt x="7112" y="3175"/>
                  <a:pt x="7094" y="3132"/>
                  <a:pt x="7068" y="3089"/>
                </a:cubicBezTo>
                <a:cubicBezTo>
                  <a:pt x="7033" y="3037"/>
                  <a:pt x="6993" y="3003"/>
                  <a:pt x="6956" y="3003"/>
                </a:cubicBezTo>
                <a:cubicBezTo>
                  <a:pt x="6900" y="3003"/>
                  <a:pt x="6851" y="3071"/>
                  <a:pt x="6809" y="3209"/>
                </a:cubicBezTo>
                <a:cubicBezTo>
                  <a:pt x="6805" y="3235"/>
                  <a:pt x="6798" y="3261"/>
                  <a:pt x="6793" y="3287"/>
                </a:cubicBezTo>
                <a:cubicBezTo>
                  <a:pt x="6786" y="3330"/>
                  <a:pt x="6781" y="3373"/>
                  <a:pt x="6781" y="3424"/>
                </a:cubicBezTo>
                <a:cubicBezTo>
                  <a:pt x="6779" y="3502"/>
                  <a:pt x="6781" y="3596"/>
                  <a:pt x="6793" y="3665"/>
                </a:cubicBezTo>
                <a:cubicBezTo>
                  <a:pt x="6826" y="3837"/>
                  <a:pt x="6863" y="3975"/>
                  <a:pt x="6912" y="4078"/>
                </a:cubicBezTo>
                <a:close/>
                <a:moveTo>
                  <a:pt x="6127" y="3958"/>
                </a:moveTo>
                <a:cubicBezTo>
                  <a:pt x="6134" y="4009"/>
                  <a:pt x="6143" y="4052"/>
                  <a:pt x="6152" y="4087"/>
                </a:cubicBezTo>
                <a:cubicBezTo>
                  <a:pt x="6162" y="4130"/>
                  <a:pt x="6173" y="4156"/>
                  <a:pt x="6187" y="4190"/>
                </a:cubicBezTo>
                <a:cubicBezTo>
                  <a:pt x="6199" y="4216"/>
                  <a:pt x="6213" y="4242"/>
                  <a:pt x="6227" y="4250"/>
                </a:cubicBezTo>
                <a:cubicBezTo>
                  <a:pt x="6241" y="4268"/>
                  <a:pt x="6253" y="4268"/>
                  <a:pt x="6267" y="4259"/>
                </a:cubicBezTo>
                <a:cubicBezTo>
                  <a:pt x="6281" y="4259"/>
                  <a:pt x="6292" y="4242"/>
                  <a:pt x="6304" y="4216"/>
                </a:cubicBezTo>
                <a:cubicBezTo>
                  <a:pt x="6311" y="4199"/>
                  <a:pt x="6318" y="4182"/>
                  <a:pt x="6323" y="4164"/>
                </a:cubicBezTo>
                <a:cubicBezTo>
                  <a:pt x="6327" y="4156"/>
                  <a:pt x="6334" y="4147"/>
                  <a:pt x="6339" y="4138"/>
                </a:cubicBezTo>
                <a:cubicBezTo>
                  <a:pt x="6350" y="4113"/>
                  <a:pt x="6360" y="4087"/>
                  <a:pt x="6369" y="4052"/>
                </a:cubicBezTo>
                <a:cubicBezTo>
                  <a:pt x="6378" y="4018"/>
                  <a:pt x="6388" y="3975"/>
                  <a:pt x="6392" y="3932"/>
                </a:cubicBezTo>
                <a:cubicBezTo>
                  <a:pt x="6397" y="3889"/>
                  <a:pt x="6404" y="3846"/>
                  <a:pt x="6406" y="3794"/>
                </a:cubicBezTo>
                <a:cubicBezTo>
                  <a:pt x="6409" y="3743"/>
                  <a:pt x="6411" y="3691"/>
                  <a:pt x="6411" y="3639"/>
                </a:cubicBezTo>
                <a:cubicBezTo>
                  <a:pt x="6409" y="3545"/>
                  <a:pt x="6404" y="3441"/>
                  <a:pt x="6390" y="3364"/>
                </a:cubicBezTo>
                <a:cubicBezTo>
                  <a:pt x="6383" y="3321"/>
                  <a:pt x="6376" y="3287"/>
                  <a:pt x="6367" y="3252"/>
                </a:cubicBezTo>
                <a:cubicBezTo>
                  <a:pt x="6346" y="3183"/>
                  <a:pt x="6337" y="3166"/>
                  <a:pt x="6311" y="3132"/>
                </a:cubicBezTo>
                <a:cubicBezTo>
                  <a:pt x="6299" y="3114"/>
                  <a:pt x="6283" y="3114"/>
                  <a:pt x="6271" y="3106"/>
                </a:cubicBezTo>
                <a:cubicBezTo>
                  <a:pt x="6257" y="3097"/>
                  <a:pt x="6243" y="3114"/>
                  <a:pt x="6229" y="3123"/>
                </a:cubicBezTo>
                <a:cubicBezTo>
                  <a:pt x="6225" y="3123"/>
                  <a:pt x="6220" y="3132"/>
                  <a:pt x="6215" y="3140"/>
                </a:cubicBezTo>
                <a:cubicBezTo>
                  <a:pt x="6204" y="3157"/>
                  <a:pt x="6190" y="3175"/>
                  <a:pt x="6178" y="3209"/>
                </a:cubicBezTo>
                <a:cubicBezTo>
                  <a:pt x="6169" y="3235"/>
                  <a:pt x="6157" y="3269"/>
                  <a:pt x="6148" y="3304"/>
                </a:cubicBezTo>
                <a:cubicBezTo>
                  <a:pt x="6141" y="3330"/>
                  <a:pt x="6134" y="3364"/>
                  <a:pt x="6129" y="3398"/>
                </a:cubicBezTo>
                <a:cubicBezTo>
                  <a:pt x="6125" y="3433"/>
                  <a:pt x="6118" y="3484"/>
                  <a:pt x="6115" y="3510"/>
                </a:cubicBezTo>
                <a:cubicBezTo>
                  <a:pt x="6111" y="3553"/>
                  <a:pt x="6108" y="3614"/>
                  <a:pt x="6108" y="3665"/>
                </a:cubicBezTo>
                <a:cubicBezTo>
                  <a:pt x="6108" y="3717"/>
                  <a:pt x="6111" y="3768"/>
                  <a:pt x="6113" y="3820"/>
                </a:cubicBezTo>
                <a:cubicBezTo>
                  <a:pt x="6115" y="3855"/>
                  <a:pt x="6122" y="3906"/>
                  <a:pt x="6127" y="3958"/>
                </a:cubicBezTo>
                <a:close/>
                <a:moveTo>
                  <a:pt x="5558" y="4044"/>
                </a:moveTo>
                <a:cubicBezTo>
                  <a:pt x="5568" y="4078"/>
                  <a:pt x="5577" y="4104"/>
                  <a:pt x="5586" y="4130"/>
                </a:cubicBezTo>
                <a:cubicBezTo>
                  <a:pt x="5591" y="4138"/>
                  <a:pt x="5598" y="4147"/>
                  <a:pt x="5603" y="4156"/>
                </a:cubicBezTo>
                <a:cubicBezTo>
                  <a:pt x="5610" y="4164"/>
                  <a:pt x="5614" y="4173"/>
                  <a:pt x="5621" y="4182"/>
                </a:cubicBezTo>
                <a:cubicBezTo>
                  <a:pt x="5647" y="4207"/>
                  <a:pt x="5677" y="4190"/>
                  <a:pt x="5698" y="4147"/>
                </a:cubicBezTo>
                <a:cubicBezTo>
                  <a:pt x="5705" y="4130"/>
                  <a:pt x="5710" y="4113"/>
                  <a:pt x="5717" y="4095"/>
                </a:cubicBezTo>
                <a:cubicBezTo>
                  <a:pt x="5719" y="4095"/>
                  <a:pt x="5724" y="4095"/>
                  <a:pt x="5726" y="4087"/>
                </a:cubicBezTo>
                <a:cubicBezTo>
                  <a:pt x="5733" y="4078"/>
                  <a:pt x="5742" y="4061"/>
                  <a:pt x="5749" y="4052"/>
                </a:cubicBezTo>
                <a:cubicBezTo>
                  <a:pt x="5763" y="4018"/>
                  <a:pt x="5777" y="3975"/>
                  <a:pt x="5784" y="3923"/>
                </a:cubicBezTo>
                <a:cubicBezTo>
                  <a:pt x="5805" y="3820"/>
                  <a:pt x="5824" y="3725"/>
                  <a:pt x="5845" y="3622"/>
                </a:cubicBezTo>
                <a:cubicBezTo>
                  <a:pt x="5852" y="3579"/>
                  <a:pt x="5857" y="3536"/>
                  <a:pt x="5857" y="3484"/>
                </a:cubicBezTo>
                <a:cubicBezTo>
                  <a:pt x="5859" y="3433"/>
                  <a:pt x="5859" y="3390"/>
                  <a:pt x="5854" y="3338"/>
                </a:cubicBezTo>
                <a:cubicBezTo>
                  <a:pt x="5847" y="3244"/>
                  <a:pt x="5831" y="3166"/>
                  <a:pt x="5808" y="3114"/>
                </a:cubicBezTo>
                <a:cubicBezTo>
                  <a:pt x="5773" y="3037"/>
                  <a:pt x="5735" y="3003"/>
                  <a:pt x="5696" y="2994"/>
                </a:cubicBezTo>
                <a:cubicBezTo>
                  <a:pt x="5677" y="2985"/>
                  <a:pt x="5656" y="3003"/>
                  <a:pt x="5638" y="3011"/>
                </a:cubicBezTo>
                <a:cubicBezTo>
                  <a:pt x="5633" y="3011"/>
                  <a:pt x="5628" y="3020"/>
                  <a:pt x="5624" y="3028"/>
                </a:cubicBezTo>
                <a:cubicBezTo>
                  <a:pt x="5612" y="3046"/>
                  <a:pt x="5598" y="3063"/>
                  <a:pt x="5586" y="3089"/>
                </a:cubicBezTo>
                <a:cubicBezTo>
                  <a:pt x="5563" y="3149"/>
                  <a:pt x="5549" y="3200"/>
                  <a:pt x="5533" y="3278"/>
                </a:cubicBezTo>
                <a:cubicBezTo>
                  <a:pt x="5523" y="3330"/>
                  <a:pt x="5516" y="3390"/>
                  <a:pt x="5512" y="3441"/>
                </a:cubicBezTo>
                <a:cubicBezTo>
                  <a:pt x="5509" y="3484"/>
                  <a:pt x="5507" y="3527"/>
                  <a:pt x="5507" y="3579"/>
                </a:cubicBezTo>
                <a:cubicBezTo>
                  <a:pt x="5507" y="3596"/>
                  <a:pt x="5507" y="3614"/>
                  <a:pt x="5507" y="3631"/>
                </a:cubicBezTo>
                <a:cubicBezTo>
                  <a:pt x="5507" y="3691"/>
                  <a:pt x="5509" y="3751"/>
                  <a:pt x="5514" y="3811"/>
                </a:cubicBezTo>
                <a:cubicBezTo>
                  <a:pt x="5530" y="3898"/>
                  <a:pt x="5540" y="3975"/>
                  <a:pt x="5558" y="4044"/>
                </a:cubicBezTo>
                <a:close/>
                <a:moveTo>
                  <a:pt x="4985" y="3889"/>
                </a:moveTo>
                <a:cubicBezTo>
                  <a:pt x="4992" y="3932"/>
                  <a:pt x="5002" y="3958"/>
                  <a:pt x="5013" y="3984"/>
                </a:cubicBezTo>
                <a:cubicBezTo>
                  <a:pt x="5023" y="4001"/>
                  <a:pt x="5030" y="4009"/>
                  <a:pt x="5039" y="4018"/>
                </a:cubicBezTo>
                <a:cubicBezTo>
                  <a:pt x="5044" y="4044"/>
                  <a:pt x="5048" y="4070"/>
                  <a:pt x="5053" y="4087"/>
                </a:cubicBezTo>
                <a:cubicBezTo>
                  <a:pt x="5072" y="4156"/>
                  <a:pt x="5097" y="4199"/>
                  <a:pt x="5125" y="4199"/>
                </a:cubicBezTo>
                <a:cubicBezTo>
                  <a:pt x="5151" y="4199"/>
                  <a:pt x="5179" y="4164"/>
                  <a:pt x="5197" y="4087"/>
                </a:cubicBezTo>
                <a:cubicBezTo>
                  <a:pt x="5214" y="4018"/>
                  <a:pt x="5232" y="3949"/>
                  <a:pt x="5249" y="3880"/>
                </a:cubicBezTo>
                <a:cubicBezTo>
                  <a:pt x="5258" y="3846"/>
                  <a:pt x="5265" y="3803"/>
                  <a:pt x="5270" y="3760"/>
                </a:cubicBezTo>
                <a:cubicBezTo>
                  <a:pt x="5277" y="3717"/>
                  <a:pt x="5279" y="3665"/>
                  <a:pt x="5279" y="3614"/>
                </a:cubicBezTo>
                <a:cubicBezTo>
                  <a:pt x="5277" y="3579"/>
                  <a:pt x="5277" y="3545"/>
                  <a:pt x="5274" y="3519"/>
                </a:cubicBezTo>
                <a:cubicBezTo>
                  <a:pt x="5270" y="3459"/>
                  <a:pt x="5260" y="3398"/>
                  <a:pt x="5249" y="3355"/>
                </a:cubicBezTo>
                <a:cubicBezTo>
                  <a:pt x="5246" y="3347"/>
                  <a:pt x="5244" y="3338"/>
                  <a:pt x="5242" y="3330"/>
                </a:cubicBezTo>
                <a:cubicBezTo>
                  <a:pt x="5235" y="3304"/>
                  <a:pt x="5225" y="3278"/>
                  <a:pt x="5216" y="3252"/>
                </a:cubicBezTo>
                <a:cubicBezTo>
                  <a:pt x="5204" y="3226"/>
                  <a:pt x="5190" y="3200"/>
                  <a:pt x="5176" y="3183"/>
                </a:cubicBezTo>
                <a:cubicBezTo>
                  <a:pt x="5162" y="3166"/>
                  <a:pt x="5148" y="3166"/>
                  <a:pt x="5134" y="3157"/>
                </a:cubicBezTo>
                <a:cubicBezTo>
                  <a:pt x="5127" y="3157"/>
                  <a:pt x="5123" y="3157"/>
                  <a:pt x="5116" y="3157"/>
                </a:cubicBezTo>
                <a:cubicBezTo>
                  <a:pt x="5086" y="3166"/>
                  <a:pt x="5060" y="3192"/>
                  <a:pt x="5034" y="3244"/>
                </a:cubicBezTo>
                <a:cubicBezTo>
                  <a:pt x="5011" y="3295"/>
                  <a:pt x="4988" y="3373"/>
                  <a:pt x="4976" y="3467"/>
                </a:cubicBezTo>
                <a:cubicBezTo>
                  <a:pt x="4969" y="3510"/>
                  <a:pt x="4964" y="3553"/>
                  <a:pt x="4964" y="3605"/>
                </a:cubicBezTo>
                <a:cubicBezTo>
                  <a:pt x="4962" y="3657"/>
                  <a:pt x="4962" y="3700"/>
                  <a:pt x="4967" y="3751"/>
                </a:cubicBezTo>
                <a:cubicBezTo>
                  <a:pt x="4971" y="3811"/>
                  <a:pt x="4978" y="3855"/>
                  <a:pt x="4985" y="3889"/>
                </a:cubicBezTo>
                <a:close/>
                <a:moveTo>
                  <a:pt x="4268" y="4035"/>
                </a:moveTo>
                <a:cubicBezTo>
                  <a:pt x="4277" y="4087"/>
                  <a:pt x="4289" y="4138"/>
                  <a:pt x="4303" y="4164"/>
                </a:cubicBezTo>
                <a:cubicBezTo>
                  <a:pt x="4312" y="4182"/>
                  <a:pt x="4319" y="4199"/>
                  <a:pt x="4328" y="4216"/>
                </a:cubicBezTo>
                <a:cubicBezTo>
                  <a:pt x="4345" y="4242"/>
                  <a:pt x="4361" y="4268"/>
                  <a:pt x="4377" y="4285"/>
                </a:cubicBezTo>
                <a:cubicBezTo>
                  <a:pt x="4417" y="4319"/>
                  <a:pt x="4461" y="4311"/>
                  <a:pt x="4496" y="4225"/>
                </a:cubicBezTo>
                <a:cubicBezTo>
                  <a:pt x="4519" y="4173"/>
                  <a:pt x="4531" y="4121"/>
                  <a:pt x="4545" y="4044"/>
                </a:cubicBezTo>
                <a:cubicBezTo>
                  <a:pt x="4547" y="4035"/>
                  <a:pt x="4550" y="4018"/>
                  <a:pt x="4550" y="4009"/>
                </a:cubicBezTo>
                <a:cubicBezTo>
                  <a:pt x="4554" y="3975"/>
                  <a:pt x="4559" y="3932"/>
                  <a:pt x="4561" y="3898"/>
                </a:cubicBezTo>
                <a:cubicBezTo>
                  <a:pt x="4561" y="3880"/>
                  <a:pt x="4564" y="3872"/>
                  <a:pt x="4564" y="3855"/>
                </a:cubicBezTo>
                <a:cubicBezTo>
                  <a:pt x="4564" y="3855"/>
                  <a:pt x="4566" y="3855"/>
                  <a:pt x="4566" y="3855"/>
                </a:cubicBezTo>
                <a:cubicBezTo>
                  <a:pt x="4587" y="3812"/>
                  <a:pt x="4608" y="3717"/>
                  <a:pt x="4613" y="3631"/>
                </a:cubicBezTo>
                <a:cubicBezTo>
                  <a:pt x="4620" y="3536"/>
                  <a:pt x="4617" y="3433"/>
                  <a:pt x="4603" y="3347"/>
                </a:cubicBezTo>
                <a:cubicBezTo>
                  <a:pt x="4589" y="3261"/>
                  <a:pt x="4568" y="3209"/>
                  <a:pt x="4543" y="3175"/>
                </a:cubicBezTo>
                <a:cubicBezTo>
                  <a:pt x="4540" y="3175"/>
                  <a:pt x="4538" y="3166"/>
                  <a:pt x="4533" y="3166"/>
                </a:cubicBezTo>
                <a:cubicBezTo>
                  <a:pt x="4482" y="3003"/>
                  <a:pt x="4405" y="2977"/>
                  <a:pt x="4347" y="3106"/>
                </a:cubicBezTo>
                <a:cubicBezTo>
                  <a:pt x="4314" y="3183"/>
                  <a:pt x="4289" y="3295"/>
                  <a:pt x="4277" y="3433"/>
                </a:cubicBezTo>
                <a:cubicBezTo>
                  <a:pt x="4272" y="3493"/>
                  <a:pt x="4270" y="3562"/>
                  <a:pt x="4270" y="3631"/>
                </a:cubicBezTo>
                <a:cubicBezTo>
                  <a:pt x="4263" y="3665"/>
                  <a:pt x="4259" y="3700"/>
                  <a:pt x="4256" y="3743"/>
                </a:cubicBezTo>
                <a:cubicBezTo>
                  <a:pt x="4252" y="3794"/>
                  <a:pt x="4252" y="3837"/>
                  <a:pt x="4254" y="3889"/>
                </a:cubicBezTo>
                <a:cubicBezTo>
                  <a:pt x="4256" y="3949"/>
                  <a:pt x="4261" y="3992"/>
                  <a:pt x="4268" y="4035"/>
                </a:cubicBezTo>
                <a:close/>
                <a:moveTo>
                  <a:pt x="3511" y="3966"/>
                </a:moveTo>
                <a:cubicBezTo>
                  <a:pt x="3513" y="3966"/>
                  <a:pt x="3515" y="3966"/>
                  <a:pt x="3518" y="3975"/>
                </a:cubicBezTo>
                <a:cubicBezTo>
                  <a:pt x="3520" y="3975"/>
                  <a:pt x="3522" y="3975"/>
                  <a:pt x="3522" y="3975"/>
                </a:cubicBezTo>
                <a:cubicBezTo>
                  <a:pt x="3532" y="4087"/>
                  <a:pt x="3553" y="4182"/>
                  <a:pt x="3581" y="4233"/>
                </a:cubicBezTo>
                <a:cubicBezTo>
                  <a:pt x="3590" y="4250"/>
                  <a:pt x="3599" y="4268"/>
                  <a:pt x="3611" y="4276"/>
                </a:cubicBezTo>
                <a:cubicBezTo>
                  <a:pt x="3613" y="4276"/>
                  <a:pt x="3616" y="4276"/>
                  <a:pt x="3618" y="4285"/>
                </a:cubicBezTo>
                <a:cubicBezTo>
                  <a:pt x="3641" y="4302"/>
                  <a:pt x="3657" y="4302"/>
                  <a:pt x="3681" y="4285"/>
                </a:cubicBezTo>
                <a:cubicBezTo>
                  <a:pt x="3690" y="4276"/>
                  <a:pt x="3699" y="4259"/>
                  <a:pt x="3709" y="4242"/>
                </a:cubicBezTo>
                <a:cubicBezTo>
                  <a:pt x="3716" y="4225"/>
                  <a:pt x="3725" y="4199"/>
                  <a:pt x="3730" y="4182"/>
                </a:cubicBezTo>
                <a:cubicBezTo>
                  <a:pt x="3737" y="4156"/>
                  <a:pt x="3741" y="4130"/>
                  <a:pt x="3746" y="4104"/>
                </a:cubicBezTo>
                <a:cubicBezTo>
                  <a:pt x="3751" y="4070"/>
                  <a:pt x="3755" y="4035"/>
                  <a:pt x="3758" y="4001"/>
                </a:cubicBezTo>
                <a:cubicBezTo>
                  <a:pt x="3760" y="3966"/>
                  <a:pt x="3760" y="3923"/>
                  <a:pt x="3762" y="3898"/>
                </a:cubicBezTo>
                <a:cubicBezTo>
                  <a:pt x="3762" y="3863"/>
                  <a:pt x="3760" y="3829"/>
                  <a:pt x="3758" y="3794"/>
                </a:cubicBezTo>
                <a:cubicBezTo>
                  <a:pt x="3758" y="3777"/>
                  <a:pt x="3755" y="3760"/>
                  <a:pt x="3753" y="3743"/>
                </a:cubicBezTo>
                <a:cubicBezTo>
                  <a:pt x="3765" y="3657"/>
                  <a:pt x="3767" y="3571"/>
                  <a:pt x="3760" y="3476"/>
                </a:cubicBezTo>
                <a:cubicBezTo>
                  <a:pt x="3748" y="3330"/>
                  <a:pt x="3723" y="3201"/>
                  <a:pt x="3685" y="3123"/>
                </a:cubicBezTo>
                <a:cubicBezTo>
                  <a:pt x="3676" y="3097"/>
                  <a:pt x="3662" y="3089"/>
                  <a:pt x="3653" y="3071"/>
                </a:cubicBezTo>
                <a:cubicBezTo>
                  <a:pt x="3648" y="3063"/>
                  <a:pt x="3643" y="3063"/>
                  <a:pt x="3639" y="3054"/>
                </a:cubicBezTo>
                <a:cubicBezTo>
                  <a:pt x="3623" y="3037"/>
                  <a:pt x="3604" y="3028"/>
                  <a:pt x="3588" y="3028"/>
                </a:cubicBezTo>
                <a:cubicBezTo>
                  <a:pt x="3576" y="3028"/>
                  <a:pt x="3562" y="3037"/>
                  <a:pt x="3550" y="3046"/>
                </a:cubicBezTo>
                <a:cubicBezTo>
                  <a:pt x="3546" y="3046"/>
                  <a:pt x="3541" y="3054"/>
                  <a:pt x="3539" y="3054"/>
                </a:cubicBezTo>
                <a:cubicBezTo>
                  <a:pt x="3511" y="3089"/>
                  <a:pt x="3497" y="3123"/>
                  <a:pt x="3473" y="3192"/>
                </a:cubicBezTo>
                <a:cubicBezTo>
                  <a:pt x="3471" y="3201"/>
                  <a:pt x="3469" y="3209"/>
                  <a:pt x="3464" y="3226"/>
                </a:cubicBezTo>
                <a:cubicBezTo>
                  <a:pt x="3457" y="3261"/>
                  <a:pt x="3448" y="3304"/>
                  <a:pt x="3441" y="3347"/>
                </a:cubicBezTo>
                <a:cubicBezTo>
                  <a:pt x="3431" y="3424"/>
                  <a:pt x="3425" y="3493"/>
                  <a:pt x="3425" y="3579"/>
                </a:cubicBezTo>
                <a:cubicBezTo>
                  <a:pt x="3427" y="3691"/>
                  <a:pt x="3436" y="3794"/>
                  <a:pt x="3457" y="3872"/>
                </a:cubicBezTo>
                <a:cubicBezTo>
                  <a:pt x="3473" y="3906"/>
                  <a:pt x="3492" y="3949"/>
                  <a:pt x="3511" y="3966"/>
                </a:cubicBezTo>
                <a:close/>
                <a:moveTo>
                  <a:pt x="2660" y="3682"/>
                </a:moveTo>
                <a:cubicBezTo>
                  <a:pt x="2660" y="3751"/>
                  <a:pt x="2665" y="3811"/>
                  <a:pt x="2674" y="3872"/>
                </a:cubicBezTo>
                <a:cubicBezTo>
                  <a:pt x="2677" y="3880"/>
                  <a:pt x="2679" y="3898"/>
                  <a:pt x="2681" y="3906"/>
                </a:cubicBezTo>
                <a:cubicBezTo>
                  <a:pt x="2684" y="3941"/>
                  <a:pt x="2686" y="3975"/>
                  <a:pt x="2691" y="4001"/>
                </a:cubicBezTo>
                <a:cubicBezTo>
                  <a:pt x="2705" y="4078"/>
                  <a:pt x="2726" y="4156"/>
                  <a:pt x="2751" y="4173"/>
                </a:cubicBezTo>
                <a:cubicBezTo>
                  <a:pt x="2791" y="4199"/>
                  <a:pt x="2830" y="4207"/>
                  <a:pt x="2868" y="4164"/>
                </a:cubicBezTo>
                <a:cubicBezTo>
                  <a:pt x="2898" y="4130"/>
                  <a:pt x="2926" y="4078"/>
                  <a:pt x="2949" y="4009"/>
                </a:cubicBezTo>
                <a:cubicBezTo>
                  <a:pt x="2961" y="3992"/>
                  <a:pt x="2970" y="3966"/>
                  <a:pt x="2980" y="3932"/>
                </a:cubicBezTo>
                <a:cubicBezTo>
                  <a:pt x="2984" y="3906"/>
                  <a:pt x="2989" y="3880"/>
                  <a:pt x="2996" y="3855"/>
                </a:cubicBezTo>
                <a:cubicBezTo>
                  <a:pt x="3005" y="3794"/>
                  <a:pt x="3010" y="3734"/>
                  <a:pt x="3010" y="3665"/>
                </a:cubicBezTo>
                <a:cubicBezTo>
                  <a:pt x="3010" y="3648"/>
                  <a:pt x="3010" y="3631"/>
                  <a:pt x="3010" y="3622"/>
                </a:cubicBezTo>
                <a:cubicBezTo>
                  <a:pt x="3008" y="3571"/>
                  <a:pt x="3008" y="3527"/>
                  <a:pt x="3003" y="3476"/>
                </a:cubicBezTo>
                <a:cubicBezTo>
                  <a:pt x="3001" y="3433"/>
                  <a:pt x="2994" y="3390"/>
                  <a:pt x="2989" y="3355"/>
                </a:cubicBezTo>
                <a:cubicBezTo>
                  <a:pt x="2987" y="3338"/>
                  <a:pt x="2984" y="3330"/>
                  <a:pt x="2982" y="3312"/>
                </a:cubicBezTo>
                <a:cubicBezTo>
                  <a:pt x="2973" y="3261"/>
                  <a:pt x="2963" y="3209"/>
                  <a:pt x="2949" y="3166"/>
                </a:cubicBezTo>
                <a:cubicBezTo>
                  <a:pt x="2940" y="3140"/>
                  <a:pt x="2931" y="3106"/>
                  <a:pt x="2921" y="3089"/>
                </a:cubicBezTo>
                <a:cubicBezTo>
                  <a:pt x="2910" y="3063"/>
                  <a:pt x="2898" y="3046"/>
                  <a:pt x="2886" y="3028"/>
                </a:cubicBezTo>
                <a:cubicBezTo>
                  <a:pt x="2882" y="3020"/>
                  <a:pt x="2879" y="3020"/>
                  <a:pt x="2875" y="3011"/>
                </a:cubicBezTo>
                <a:cubicBezTo>
                  <a:pt x="2863" y="3003"/>
                  <a:pt x="2849" y="2994"/>
                  <a:pt x="2837" y="2994"/>
                </a:cubicBezTo>
                <a:cubicBezTo>
                  <a:pt x="2828" y="2994"/>
                  <a:pt x="2821" y="3003"/>
                  <a:pt x="2812" y="3003"/>
                </a:cubicBezTo>
                <a:cubicBezTo>
                  <a:pt x="2803" y="3003"/>
                  <a:pt x="2796" y="3011"/>
                  <a:pt x="2786" y="3020"/>
                </a:cubicBezTo>
                <a:cubicBezTo>
                  <a:pt x="2770" y="3037"/>
                  <a:pt x="2754" y="3063"/>
                  <a:pt x="2740" y="3097"/>
                </a:cubicBezTo>
                <a:cubicBezTo>
                  <a:pt x="2730" y="3123"/>
                  <a:pt x="2721" y="3149"/>
                  <a:pt x="2712" y="3183"/>
                </a:cubicBezTo>
                <a:cubicBezTo>
                  <a:pt x="2702" y="3218"/>
                  <a:pt x="2695" y="3252"/>
                  <a:pt x="2688" y="3287"/>
                </a:cubicBezTo>
                <a:cubicBezTo>
                  <a:pt x="2686" y="3304"/>
                  <a:pt x="2681" y="3321"/>
                  <a:pt x="2679" y="3338"/>
                </a:cubicBezTo>
                <a:cubicBezTo>
                  <a:pt x="2674" y="3381"/>
                  <a:pt x="2667" y="3424"/>
                  <a:pt x="2665" y="3467"/>
                </a:cubicBezTo>
                <a:cubicBezTo>
                  <a:pt x="2660" y="3510"/>
                  <a:pt x="2660" y="3562"/>
                  <a:pt x="2658" y="3614"/>
                </a:cubicBezTo>
                <a:cubicBezTo>
                  <a:pt x="2660" y="3639"/>
                  <a:pt x="2660" y="3665"/>
                  <a:pt x="2660" y="3682"/>
                </a:cubicBezTo>
                <a:close/>
                <a:moveTo>
                  <a:pt x="3098" y="5997"/>
                </a:moveTo>
                <a:cubicBezTo>
                  <a:pt x="3075" y="5928"/>
                  <a:pt x="3040" y="5885"/>
                  <a:pt x="3010" y="5928"/>
                </a:cubicBezTo>
                <a:cubicBezTo>
                  <a:pt x="2984" y="5963"/>
                  <a:pt x="2959" y="6006"/>
                  <a:pt x="2933" y="6040"/>
                </a:cubicBezTo>
                <a:cubicBezTo>
                  <a:pt x="2907" y="5980"/>
                  <a:pt x="2875" y="5946"/>
                  <a:pt x="2842" y="5954"/>
                </a:cubicBezTo>
                <a:cubicBezTo>
                  <a:pt x="2796" y="5963"/>
                  <a:pt x="2758" y="6032"/>
                  <a:pt x="2723" y="6135"/>
                </a:cubicBezTo>
                <a:cubicBezTo>
                  <a:pt x="2695" y="6221"/>
                  <a:pt x="2677" y="6342"/>
                  <a:pt x="2665" y="6462"/>
                </a:cubicBezTo>
                <a:cubicBezTo>
                  <a:pt x="2651" y="6626"/>
                  <a:pt x="2658" y="6789"/>
                  <a:pt x="2677" y="6944"/>
                </a:cubicBezTo>
                <a:cubicBezTo>
                  <a:pt x="2702" y="7159"/>
                  <a:pt x="2765" y="7314"/>
                  <a:pt x="2828" y="7348"/>
                </a:cubicBezTo>
                <a:cubicBezTo>
                  <a:pt x="2865" y="7374"/>
                  <a:pt x="2903" y="7374"/>
                  <a:pt x="2940" y="7331"/>
                </a:cubicBezTo>
                <a:cubicBezTo>
                  <a:pt x="2977" y="7288"/>
                  <a:pt x="3012" y="7211"/>
                  <a:pt x="3040" y="7107"/>
                </a:cubicBezTo>
                <a:cubicBezTo>
                  <a:pt x="3101" y="6892"/>
                  <a:pt x="3126" y="6582"/>
                  <a:pt x="3133" y="6281"/>
                </a:cubicBezTo>
                <a:cubicBezTo>
                  <a:pt x="3140" y="6178"/>
                  <a:pt x="3122" y="6066"/>
                  <a:pt x="3098" y="5997"/>
                </a:cubicBezTo>
                <a:close/>
                <a:moveTo>
                  <a:pt x="3846" y="6273"/>
                </a:moveTo>
                <a:cubicBezTo>
                  <a:pt x="3842" y="6230"/>
                  <a:pt x="3837" y="6187"/>
                  <a:pt x="3832" y="6152"/>
                </a:cubicBezTo>
                <a:cubicBezTo>
                  <a:pt x="3825" y="6118"/>
                  <a:pt x="3818" y="6083"/>
                  <a:pt x="3811" y="6049"/>
                </a:cubicBezTo>
                <a:cubicBezTo>
                  <a:pt x="3809" y="6040"/>
                  <a:pt x="3809" y="6040"/>
                  <a:pt x="3807" y="6032"/>
                </a:cubicBezTo>
                <a:cubicBezTo>
                  <a:pt x="3800" y="6006"/>
                  <a:pt x="3790" y="5980"/>
                  <a:pt x="3783" y="5963"/>
                </a:cubicBezTo>
                <a:cubicBezTo>
                  <a:pt x="3781" y="5963"/>
                  <a:pt x="3781" y="5954"/>
                  <a:pt x="3779" y="5954"/>
                </a:cubicBezTo>
                <a:cubicBezTo>
                  <a:pt x="3769" y="5937"/>
                  <a:pt x="3760" y="5920"/>
                  <a:pt x="3751" y="5911"/>
                </a:cubicBezTo>
                <a:cubicBezTo>
                  <a:pt x="3748" y="5911"/>
                  <a:pt x="3746" y="5911"/>
                  <a:pt x="3746" y="5903"/>
                </a:cubicBezTo>
                <a:cubicBezTo>
                  <a:pt x="3737" y="5894"/>
                  <a:pt x="3725" y="5885"/>
                  <a:pt x="3713" y="5885"/>
                </a:cubicBezTo>
                <a:cubicBezTo>
                  <a:pt x="3704" y="5894"/>
                  <a:pt x="3695" y="5894"/>
                  <a:pt x="3688" y="5903"/>
                </a:cubicBezTo>
                <a:cubicBezTo>
                  <a:pt x="3674" y="5911"/>
                  <a:pt x="3662" y="5937"/>
                  <a:pt x="3653" y="5971"/>
                </a:cubicBezTo>
                <a:cubicBezTo>
                  <a:pt x="3646" y="5989"/>
                  <a:pt x="3639" y="6015"/>
                  <a:pt x="3634" y="6040"/>
                </a:cubicBezTo>
                <a:cubicBezTo>
                  <a:pt x="3625" y="6075"/>
                  <a:pt x="3620" y="6118"/>
                  <a:pt x="3616" y="6169"/>
                </a:cubicBezTo>
                <a:cubicBezTo>
                  <a:pt x="3613" y="6195"/>
                  <a:pt x="3613" y="6212"/>
                  <a:pt x="3611" y="6238"/>
                </a:cubicBezTo>
                <a:cubicBezTo>
                  <a:pt x="3592" y="6290"/>
                  <a:pt x="3576" y="6359"/>
                  <a:pt x="3562" y="6428"/>
                </a:cubicBezTo>
                <a:cubicBezTo>
                  <a:pt x="3557" y="6453"/>
                  <a:pt x="3553" y="6479"/>
                  <a:pt x="3550" y="6505"/>
                </a:cubicBezTo>
                <a:cubicBezTo>
                  <a:pt x="3543" y="6557"/>
                  <a:pt x="3536" y="6617"/>
                  <a:pt x="3534" y="6669"/>
                </a:cubicBezTo>
                <a:cubicBezTo>
                  <a:pt x="3529" y="6737"/>
                  <a:pt x="3529" y="6798"/>
                  <a:pt x="3534" y="6866"/>
                </a:cubicBezTo>
                <a:cubicBezTo>
                  <a:pt x="3539" y="6927"/>
                  <a:pt x="3548" y="6987"/>
                  <a:pt x="3560" y="7030"/>
                </a:cubicBezTo>
                <a:cubicBezTo>
                  <a:pt x="3571" y="7073"/>
                  <a:pt x="3588" y="7107"/>
                  <a:pt x="3604" y="7125"/>
                </a:cubicBezTo>
                <a:cubicBezTo>
                  <a:pt x="3623" y="7142"/>
                  <a:pt x="3639" y="7142"/>
                  <a:pt x="3657" y="7125"/>
                </a:cubicBezTo>
                <a:cubicBezTo>
                  <a:pt x="3711" y="7099"/>
                  <a:pt x="3767" y="7039"/>
                  <a:pt x="3807" y="6884"/>
                </a:cubicBezTo>
                <a:cubicBezTo>
                  <a:pt x="3814" y="6849"/>
                  <a:pt x="3823" y="6815"/>
                  <a:pt x="3828" y="6780"/>
                </a:cubicBezTo>
                <a:cubicBezTo>
                  <a:pt x="3835" y="6746"/>
                  <a:pt x="3837" y="6703"/>
                  <a:pt x="3842" y="6660"/>
                </a:cubicBezTo>
                <a:cubicBezTo>
                  <a:pt x="3848" y="6608"/>
                  <a:pt x="3848" y="6548"/>
                  <a:pt x="3851" y="6488"/>
                </a:cubicBezTo>
                <a:cubicBezTo>
                  <a:pt x="3853" y="6428"/>
                  <a:pt x="3848" y="6367"/>
                  <a:pt x="3846" y="6316"/>
                </a:cubicBezTo>
                <a:cubicBezTo>
                  <a:pt x="3848" y="6290"/>
                  <a:pt x="3846" y="6281"/>
                  <a:pt x="3846" y="6273"/>
                </a:cubicBezTo>
                <a:close/>
                <a:moveTo>
                  <a:pt x="4519" y="6032"/>
                </a:moveTo>
                <a:cubicBezTo>
                  <a:pt x="4494" y="5963"/>
                  <a:pt x="4464" y="5911"/>
                  <a:pt x="4433" y="5868"/>
                </a:cubicBezTo>
                <a:cubicBezTo>
                  <a:pt x="4410" y="5834"/>
                  <a:pt x="4375" y="5860"/>
                  <a:pt x="4356" y="5903"/>
                </a:cubicBezTo>
                <a:cubicBezTo>
                  <a:pt x="4338" y="5946"/>
                  <a:pt x="4319" y="6015"/>
                  <a:pt x="4312" y="6101"/>
                </a:cubicBezTo>
                <a:cubicBezTo>
                  <a:pt x="4305" y="6101"/>
                  <a:pt x="4298" y="6109"/>
                  <a:pt x="4289" y="6109"/>
                </a:cubicBezTo>
                <a:cubicBezTo>
                  <a:pt x="4272" y="6126"/>
                  <a:pt x="4256" y="6161"/>
                  <a:pt x="4245" y="6204"/>
                </a:cubicBezTo>
                <a:cubicBezTo>
                  <a:pt x="4221" y="6273"/>
                  <a:pt x="4203" y="6402"/>
                  <a:pt x="4198" y="6514"/>
                </a:cubicBezTo>
                <a:cubicBezTo>
                  <a:pt x="4193" y="6617"/>
                  <a:pt x="4193" y="6677"/>
                  <a:pt x="4198" y="6789"/>
                </a:cubicBezTo>
                <a:cubicBezTo>
                  <a:pt x="4200" y="6849"/>
                  <a:pt x="4207" y="6910"/>
                  <a:pt x="4214" y="6961"/>
                </a:cubicBezTo>
                <a:cubicBezTo>
                  <a:pt x="4228" y="7073"/>
                  <a:pt x="4256" y="7168"/>
                  <a:pt x="4284" y="7237"/>
                </a:cubicBezTo>
                <a:cubicBezTo>
                  <a:pt x="4317" y="7305"/>
                  <a:pt x="4349" y="7340"/>
                  <a:pt x="4387" y="7348"/>
                </a:cubicBezTo>
                <a:cubicBezTo>
                  <a:pt x="4415" y="7357"/>
                  <a:pt x="4445" y="7348"/>
                  <a:pt x="4473" y="7323"/>
                </a:cubicBezTo>
                <a:cubicBezTo>
                  <a:pt x="4508" y="7297"/>
                  <a:pt x="4540" y="7228"/>
                  <a:pt x="4566" y="7142"/>
                </a:cubicBezTo>
                <a:cubicBezTo>
                  <a:pt x="4578" y="7099"/>
                  <a:pt x="4589" y="7047"/>
                  <a:pt x="4596" y="6996"/>
                </a:cubicBezTo>
                <a:cubicBezTo>
                  <a:pt x="4610" y="6901"/>
                  <a:pt x="4613" y="6832"/>
                  <a:pt x="4617" y="6720"/>
                </a:cubicBezTo>
                <a:cubicBezTo>
                  <a:pt x="4622" y="6591"/>
                  <a:pt x="4610" y="6453"/>
                  <a:pt x="4596" y="6342"/>
                </a:cubicBezTo>
                <a:cubicBezTo>
                  <a:pt x="4580" y="6212"/>
                  <a:pt x="4550" y="6109"/>
                  <a:pt x="4519" y="6032"/>
                </a:cubicBezTo>
                <a:close/>
                <a:moveTo>
                  <a:pt x="5137" y="6109"/>
                </a:moveTo>
                <a:cubicBezTo>
                  <a:pt x="5123" y="6101"/>
                  <a:pt x="5109" y="6092"/>
                  <a:pt x="5095" y="6092"/>
                </a:cubicBezTo>
                <a:cubicBezTo>
                  <a:pt x="5081" y="6092"/>
                  <a:pt x="5065" y="6101"/>
                  <a:pt x="5051" y="6109"/>
                </a:cubicBezTo>
                <a:cubicBezTo>
                  <a:pt x="5046" y="6109"/>
                  <a:pt x="5039" y="6118"/>
                  <a:pt x="5034" y="6126"/>
                </a:cubicBezTo>
                <a:cubicBezTo>
                  <a:pt x="5023" y="6144"/>
                  <a:pt x="5006" y="6161"/>
                  <a:pt x="4997" y="6195"/>
                </a:cubicBezTo>
                <a:cubicBezTo>
                  <a:pt x="4976" y="6255"/>
                  <a:pt x="4955" y="6316"/>
                  <a:pt x="4941" y="6410"/>
                </a:cubicBezTo>
                <a:cubicBezTo>
                  <a:pt x="4929" y="6505"/>
                  <a:pt x="4927" y="6539"/>
                  <a:pt x="4925" y="6643"/>
                </a:cubicBezTo>
                <a:cubicBezTo>
                  <a:pt x="4922" y="6694"/>
                  <a:pt x="4927" y="6746"/>
                  <a:pt x="4929" y="6798"/>
                </a:cubicBezTo>
                <a:cubicBezTo>
                  <a:pt x="4932" y="6849"/>
                  <a:pt x="4939" y="6892"/>
                  <a:pt x="4943" y="6935"/>
                </a:cubicBezTo>
                <a:cubicBezTo>
                  <a:pt x="4948" y="6978"/>
                  <a:pt x="4957" y="7021"/>
                  <a:pt x="4967" y="7056"/>
                </a:cubicBezTo>
                <a:cubicBezTo>
                  <a:pt x="4983" y="7125"/>
                  <a:pt x="5009" y="7185"/>
                  <a:pt x="5032" y="7202"/>
                </a:cubicBezTo>
                <a:cubicBezTo>
                  <a:pt x="5044" y="7219"/>
                  <a:pt x="5058" y="7228"/>
                  <a:pt x="5072" y="7219"/>
                </a:cubicBezTo>
                <a:cubicBezTo>
                  <a:pt x="5097" y="7211"/>
                  <a:pt x="5111" y="7202"/>
                  <a:pt x="5134" y="7159"/>
                </a:cubicBezTo>
                <a:cubicBezTo>
                  <a:pt x="5155" y="7116"/>
                  <a:pt x="5176" y="7039"/>
                  <a:pt x="5186" y="6961"/>
                </a:cubicBezTo>
                <a:cubicBezTo>
                  <a:pt x="5197" y="6875"/>
                  <a:pt x="5207" y="6772"/>
                  <a:pt x="5204" y="6677"/>
                </a:cubicBezTo>
                <a:cubicBezTo>
                  <a:pt x="5204" y="6651"/>
                  <a:pt x="5202" y="6625"/>
                  <a:pt x="5202" y="6600"/>
                </a:cubicBezTo>
                <a:cubicBezTo>
                  <a:pt x="5204" y="6591"/>
                  <a:pt x="5204" y="6574"/>
                  <a:pt x="5207" y="6565"/>
                </a:cubicBezTo>
                <a:cubicBezTo>
                  <a:pt x="5209" y="6531"/>
                  <a:pt x="5209" y="6496"/>
                  <a:pt x="5211" y="6471"/>
                </a:cubicBezTo>
                <a:cubicBezTo>
                  <a:pt x="5211" y="6402"/>
                  <a:pt x="5207" y="6342"/>
                  <a:pt x="5197" y="6281"/>
                </a:cubicBezTo>
                <a:cubicBezTo>
                  <a:pt x="5183" y="6204"/>
                  <a:pt x="5162" y="6135"/>
                  <a:pt x="5137" y="6109"/>
                </a:cubicBezTo>
                <a:close/>
                <a:moveTo>
                  <a:pt x="5854" y="6496"/>
                </a:moveTo>
                <a:cubicBezTo>
                  <a:pt x="5850" y="6453"/>
                  <a:pt x="5845" y="6402"/>
                  <a:pt x="5838" y="6359"/>
                </a:cubicBezTo>
                <a:cubicBezTo>
                  <a:pt x="5829" y="6298"/>
                  <a:pt x="5817" y="6238"/>
                  <a:pt x="5805" y="6187"/>
                </a:cubicBezTo>
                <a:cubicBezTo>
                  <a:pt x="5798" y="6152"/>
                  <a:pt x="5791" y="6126"/>
                  <a:pt x="5782" y="6092"/>
                </a:cubicBezTo>
                <a:cubicBezTo>
                  <a:pt x="5763" y="6023"/>
                  <a:pt x="5735" y="5980"/>
                  <a:pt x="5710" y="5980"/>
                </a:cubicBezTo>
                <a:cubicBezTo>
                  <a:pt x="5701" y="5980"/>
                  <a:pt x="5691" y="5989"/>
                  <a:pt x="5682" y="5997"/>
                </a:cubicBezTo>
                <a:cubicBezTo>
                  <a:pt x="5680" y="5997"/>
                  <a:pt x="5677" y="5997"/>
                  <a:pt x="5675" y="5997"/>
                </a:cubicBezTo>
                <a:cubicBezTo>
                  <a:pt x="5656" y="5997"/>
                  <a:pt x="5640" y="6014"/>
                  <a:pt x="5624" y="6049"/>
                </a:cubicBezTo>
                <a:cubicBezTo>
                  <a:pt x="5610" y="6075"/>
                  <a:pt x="5598" y="6109"/>
                  <a:pt x="5586" y="6144"/>
                </a:cubicBezTo>
                <a:cubicBezTo>
                  <a:pt x="5582" y="6161"/>
                  <a:pt x="5577" y="6178"/>
                  <a:pt x="5572" y="6195"/>
                </a:cubicBezTo>
                <a:cubicBezTo>
                  <a:pt x="5563" y="6238"/>
                  <a:pt x="5554" y="6281"/>
                  <a:pt x="5547" y="6333"/>
                </a:cubicBezTo>
                <a:cubicBezTo>
                  <a:pt x="5540" y="6385"/>
                  <a:pt x="5533" y="6436"/>
                  <a:pt x="5530" y="6488"/>
                </a:cubicBezTo>
                <a:cubicBezTo>
                  <a:pt x="5528" y="6514"/>
                  <a:pt x="5528" y="6539"/>
                  <a:pt x="5528" y="6574"/>
                </a:cubicBezTo>
                <a:cubicBezTo>
                  <a:pt x="5528" y="6600"/>
                  <a:pt x="5526" y="6634"/>
                  <a:pt x="5526" y="6660"/>
                </a:cubicBezTo>
                <a:cubicBezTo>
                  <a:pt x="5526" y="6669"/>
                  <a:pt x="5526" y="6686"/>
                  <a:pt x="5526" y="6694"/>
                </a:cubicBezTo>
                <a:cubicBezTo>
                  <a:pt x="5528" y="6737"/>
                  <a:pt x="5528" y="6780"/>
                  <a:pt x="5530" y="6823"/>
                </a:cubicBezTo>
                <a:cubicBezTo>
                  <a:pt x="5530" y="6832"/>
                  <a:pt x="5533" y="6849"/>
                  <a:pt x="5533" y="6858"/>
                </a:cubicBezTo>
                <a:cubicBezTo>
                  <a:pt x="5537" y="6901"/>
                  <a:pt x="5542" y="6944"/>
                  <a:pt x="5547" y="6978"/>
                </a:cubicBezTo>
                <a:cubicBezTo>
                  <a:pt x="5551" y="7013"/>
                  <a:pt x="5561" y="7047"/>
                  <a:pt x="5568" y="7082"/>
                </a:cubicBezTo>
                <a:cubicBezTo>
                  <a:pt x="5570" y="7090"/>
                  <a:pt x="5572" y="7099"/>
                  <a:pt x="5575" y="7107"/>
                </a:cubicBezTo>
                <a:cubicBezTo>
                  <a:pt x="5596" y="7176"/>
                  <a:pt x="5621" y="7236"/>
                  <a:pt x="5649" y="7262"/>
                </a:cubicBezTo>
                <a:cubicBezTo>
                  <a:pt x="5680" y="7288"/>
                  <a:pt x="5708" y="7288"/>
                  <a:pt x="5738" y="7262"/>
                </a:cubicBezTo>
                <a:cubicBezTo>
                  <a:pt x="5752" y="7254"/>
                  <a:pt x="5766" y="7228"/>
                  <a:pt x="5777" y="7202"/>
                </a:cubicBezTo>
                <a:cubicBezTo>
                  <a:pt x="5789" y="7176"/>
                  <a:pt x="5801" y="7142"/>
                  <a:pt x="5812" y="7107"/>
                </a:cubicBezTo>
                <a:cubicBezTo>
                  <a:pt x="5824" y="7073"/>
                  <a:pt x="5831" y="7030"/>
                  <a:pt x="5838" y="6987"/>
                </a:cubicBezTo>
                <a:cubicBezTo>
                  <a:pt x="5840" y="6978"/>
                  <a:pt x="5840" y="6970"/>
                  <a:pt x="5843" y="6961"/>
                </a:cubicBezTo>
                <a:cubicBezTo>
                  <a:pt x="5847" y="6918"/>
                  <a:pt x="5852" y="6884"/>
                  <a:pt x="5857" y="6841"/>
                </a:cubicBezTo>
                <a:cubicBezTo>
                  <a:pt x="5864" y="6737"/>
                  <a:pt x="5861" y="6651"/>
                  <a:pt x="5857" y="6548"/>
                </a:cubicBezTo>
                <a:cubicBezTo>
                  <a:pt x="5857" y="6531"/>
                  <a:pt x="5857" y="6514"/>
                  <a:pt x="5854" y="6496"/>
                </a:cubicBezTo>
                <a:close/>
                <a:moveTo>
                  <a:pt x="6490" y="6161"/>
                </a:moveTo>
                <a:cubicBezTo>
                  <a:pt x="6495" y="6092"/>
                  <a:pt x="6497" y="6023"/>
                  <a:pt x="6493" y="5954"/>
                </a:cubicBezTo>
                <a:cubicBezTo>
                  <a:pt x="6486" y="5868"/>
                  <a:pt x="6467" y="5774"/>
                  <a:pt x="6446" y="5731"/>
                </a:cubicBezTo>
                <a:cubicBezTo>
                  <a:pt x="6423" y="5688"/>
                  <a:pt x="6395" y="5662"/>
                  <a:pt x="6369" y="5696"/>
                </a:cubicBezTo>
                <a:cubicBezTo>
                  <a:pt x="6346" y="5722"/>
                  <a:pt x="6320" y="5782"/>
                  <a:pt x="6309" y="5868"/>
                </a:cubicBezTo>
                <a:cubicBezTo>
                  <a:pt x="6285" y="6032"/>
                  <a:pt x="6262" y="6204"/>
                  <a:pt x="6239" y="6367"/>
                </a:cubicBezTo>
                <a:cubicBezTo>
                  <a:pt x="6225" y="6471"/>
                  <a:pt x="6208" y="6574"/>
                  <a:pt x="6197" y="6686"/>
                </a:cubicBezTo>
                <a:cubicBezTo>
                  <a:pt x="6178" y="6884"/>
                  <a:pt x="6199" y="7125"/>
                  <a:pt x="6250" y="7228"/>
                </a:cubicBezTo>
                <a:cubicBezTo>
                  <a:pt x="6290" y="7305"/>
                  <a:pt x="6330" y="7297"/>
                  <a:pt x="6371" y="7262"/>
                </a:cubicBezTo>
                <a:cubicBezTo>
                  <a:pt x="6395" y="7245"/>
                  <a:pt x="6420" y="7202"/>
                  <a:pt x="6441" y="7159"/>
                </a:cubicBezTo>
                <a:cubicBezTo>
                  <a:pt x="6495" y="7030"/>
                  <a:pt x="6535" y="6815"/>
                  <a:pt x="6532" y="6574"/>
                </a:cubicBezTo>
                <a:cubicBezTo>
                  <a:pt x="6530" y="6453"/>
                  <a:pt x="6523" y="6333"/>
                  <a:pt x="6504" y="6230"/>
                </a:cubicBezTo>
                <a:cubicBezTo>
                  <a:pt x="6500" y="6204"/>
                  <a:pt x="6495" y="6178"/>
                  <a:pt x="6490" y="6161"/>
                </a:cubicBezTo>
                <a:close/>
                <a:moveTo>
                  <a:pt x="7115" y="6488"/>
                </a:moveTo>
                <a:cubicBezTo>
                  <a:pt x="7108" y="6436"/>
                  <a:pt x="7096" y="6385"/>
                  <a:pt x="7087" y="6342"/>
                </a:cubicBezTo>
                <a:cubicBezTo>
                  <a:pt x="7082" y="6316"/>
                  <a:pt x="7077" y="6299"/>
                  <a:pt x="7070" y="6281"/>
                </a:cubicBezTo>
                <a:cubicBezTo>
                  <a:pt x="7068" y="6273"/>
                  <a:pt x="7063" y="6264"/>
                  <a:pt x="7061" y="6255"/>
                </a:cubicBezTo>
                <a:cubicBezTo>
                  <a:pt x="7061" y="6212"/>
                  <a:pt x="7056" y="6169"/>
                  <a:pt x="7049" y="6126"/>
                </a:cubicBezTo>
                <a:cubicBezTo>
                  <a:pt x="7045" y="6101"/>
                  <a:pt x="7040" y="6075"/>
                  <a:pt x="7033" y="6049"/>
                </a:cubicBezTo>
                <a:cubicBezTo>
                  <a:pt x="7021" y="6006"/>
                  <a:pt x="7005" y="5972"/>
                  <a:pt x="6989" y="5954"/>
                </a:cubicBezTo>
                <a:cubicBezTo>
                  <a:pt x="6979" y="5946"/>
                  <a:pt x="6970" y="5946"/>
                  <a:pt x="6963" y="5937"/>
                </a:cubicBezTo>
                <a:cubicBezTo>
                  <a:pt x="6945" y="5937"/>
                  <a:pt x="6928" y="5954"/>
                  <a:pt x="6912" y="5989"/>
                </a:cubicBezTo>
                <a:cubicBezTo>
                  <a:pt x="6910" y="5997"/>
                  <a:pt x="6905" y="5997"/>
                  <a:pt x="6903" y="6006"/>
                </a:cubicBezTo>
                <a:cubicBezTo>
                  <a:pt x="6893" y="6032"/>
                  <a:pt x="6884" y="6058"/>
                  <a:pt x="6875" y="6092"/>
                </a:cubicBezTo>
                <a:cubicBezTo>
                  <a:pt x="6868" y="6126"/>
                  <a:pt x="6861" y="6161"/>
                  <a:pt x="6854" y="6195"/>
                </a:cubicBezTo>
                <a:cubicBezTo>
                  <a:pt x="6851" y="6204"/>
                  <a:pt x="6849" y="6221"/>
                  <a:pt x="6847" y="6230"/>
                </a:cubicBezTo>
                <a:cubicBezTo>
                  <a:pt x="6840" y="6281"/>
                  <a:pt x="6833" y="6333"/>
                  <a:pt x="6830" y="6393"/>
                </a:cubicBezTo>
                <a:cubicBezTo>
                  <a:pt x="6828" y="6428"/>
                  <a:pt x="6826" y="6479"/>
                  <a:pt x="6826" y="6522"/>
                </a:cubicBezTo>
                <a:cubicBezTo>
                  <a:pt x="6826" y="6531"/>
                  <a:pt x="6826" y="6539"/>
                  <a:pt x="6826" y="6539"/>
                </a:cubicBezTo>
                <a:cubicBezTo>
                  <a:pt x="6826" y="6574"/>
                  <a:pt x="6828" y="6617"/>
                  <a:pt x="6830" y="6651"/>
                </a:cubicBezTo>
                <a:cubicBezTo>
                  <a:pt x="6833" y="6703"/>
                  <a:pt x="6840" y="6763"/>
                  <a:pt x="6847" y="6815"/>
                </a:cubicBezTo>
                <a:cubicBezTo>
                  <a:pt x="6854" y="6849"/>
                  <a:pt x="6861" y="6884"/>
                  <a:pt x="6868" y="6918"/>
                </a:cubicBezTo>
                <a:cubicBezTo>
                  <a:pt x="6875" y="6952"/>
                  <a:pt x="6886" y="6978"/>
                  <a:pt x="6896" y="7004"/>
                </a:cubicBezTo>
                <a:cubicBezTo>
                  <a:pt x="6907" y="7039"/>
                  <a:pt x="6924" y="7056"/>
                  <a:pt x="6938" y="7073"/>
                </a:cubicBezTo>
                <a:cubicBezTo>
                  <a:pt x="6940" y="7073"/>
                  <a:pt x="6945" y="7082"/>
                  <a:pt x="6947" y="7082"/>
                </a:cubicBezTo>
                <a:cubicBezTo>
                  <a:pt x="6959" y="7090"/>
                  <a:pt x="6970" y="7099"/>
                  <a:pt x="6984" y="7099"/>
                </a:cubicBezTo>
                <a:cubicBezTo>
                  <a:pt x="6996" y="7099"/>
                  <a:pt x="7010" y="7090"/>
                  <a:pt x="7021" y="7082"/>
                </a:cubicBezTo>
                <a:cubicBezTo>
                  <a:pt x="7026" y="7082"/>
                  <a:pt x="7028" y="7073"/>
                  <a:pt x="7033" y="7073"/>
                </a:cubicBezTo>
                <a:cubicBezTo>
                  <a:pt x="7059" y="7039"/>
                  <a:pt x="7075" y="7004"/>
                  <a:pt x="7096" y="6935"/>
                </a:cubicBezTo>
                <a:cubicBezTo>
                  <a:pt x="7101" y="6909"/>
                  <a:pt x="7108" y="6884"/>
                  <a:pt x="7112" y="6858"/>
                </a:cubicBezTo>
                <a:cubicBezTo>
                  <a:pt x="7119" y="6815"/>
                  <a:pt x="7124" y="6772"/>
                  <a:pt x="7124" y="6720"/>
                </a:cubicBezTo>
                <a:cubicBezTo>
                  <a:pt x="7126" y="6686"/>
                  <a:pt x="7126" y="6651"/>
                  <a:pt x="7124" y="6625"/>
                </a:cubicBezTo>
                <a:cubicBezTo>
                  <a:pt x="7126" y="6582"/>
                  <a:pt x="7122" y="6531"/>
                  <a:pt x="7115" y="6488"/>
                </a:cubicBezTo>
                <a:close/>
                <a:moveTo>
                  <a:pt x="7702" y="6135"/>
                </a:moveTo>
                <a:cubicBezTo>
                  <a:pt x="7697" y="6126"/>
                  <a:pt x="7692" y="6118"/>
                  <a:pt x="7690" y="6109"/>
                </a:cubicBezTo>
                <a:cubicBezTo>
                  <a:pt x="7685" y="6083"/>
                  <a:pt x="7681" y="6058"/>
                  <a:pt x="7676" y="6040"/>
                </a:cubicBezTo>
                <a:cubicBezTo>
                  <a:pt x="7657" y="5980"/>
                  <a:pt x="7632" y="5920"/>
                  <a:pt x="7604" y="5928"/>
                </a:cubicBezTo>
                <a:cubicBezTo>
                  <a:pt x="7585" y="5937"/>
                  <a:pt x="7567" y="5946"/>
                  <a:pt x="7546" y="5954"/>
                </a:cubicBezTo>
                <a:cubicBezTo>
                  <a:pt x="7532" y="5954"/>
                  <a:pt x="7520" y="5963"/>
                  <a:pt x="7506" y="5989"/>
                </a:cubicBezTo>
                <a:cubicBezTo>
                  <a:pt x="7494" y="6006"/>
                  <a:pt x="7483" y="6032"/>
                  <a:pt x="7473" y="6066"/>
                </a:cubicBezTo>
                <a:cubicBezTo>
                  <a:pt x="7457" y="6126"/>
                  <a:pt x="7443" y="6238"/>
                  <a:pt x="7443" y="6333"/>
                </a:cubicBezTo>
                <a:cubicBezTo>
                  <a:pt x="7443" y="6333"/>
                  <a:pt x="7443" y="6342"/>
                  <a:pt x="7443" y="6342"/>
                </a:cubicBezTo>
                <a:cubicBezTo>
                  <a:pt x="7441" y="6367"/>
                  <a:pt x="7438" y="6393"/>
                  <a:pt x="7436" y="6419"/>
                </a:cubicBezTo>
                <a:cubicBezTo>
                  <a:pt x="7431" y="6471"/>
                  <a:pt x="7431" y="6522"/>
                  <a:pt x="7431" y="6565"/>
                </a:cubicBezTo>
                <a:cubicBezTo>
                  <a:pt x="7431" y="6617"/>
                  <a:pt x="7434" y="6669"/>
                  <a:pt x="7438" y="6720"/>
                </a:cubicBezTo>
                <a:cubicBezTo>
                  <a:pt x="7448" y="6815"/>
                  <a:pt x="7462" y="6909"/>
                  <a:pt x="7483" y="6978"/>
                </a:cubicBezTo>
                <a:cubicBezTo>
                  <a:pt x="7501" y="7039"/>
                  <a:pt x="7520" y="7082"/>
                  <a:pt x="7546" y="7125"/>
                </a:cubicBezTo>
                <a:cubicBezTo>
                  <a:pt x="7580" y="7176"/>
                  <a:pt x="7620" y="7211"/>
                  <a:pt x="7657" y="7211"/>
                </a:cubicBezTo>
                <a:cubicBezTo>
                  <a:pt x="7713" y="7211"/>
                  <a:pt x="7762" y="7142"/>
                  <a:pt x="7804" y="7004"/>
                </a:cubicBezTo>
                <a:cubicBezTo>
                  <a:pt x="7809" y="6978"/>
                  <a:pt x="7816" y="6952"/>
                  <a:pt x="7820" y="6927"/>
                </a:cubicBezTo>
                <a:cubicBezTo>
                  <a:pt x="7827" y="6884"/>
                  <a:pt x="7832" y="6841"/>
                  <a:pt x="7832" y="6789"/>
                </a:cubicBezTo>
                <a:cubicBezTo>
                  <a:pt x="7834" y="6712"/>
                  <a:pt x="7832" y="6617"/>
                  <a:pt x="7820" y="6548"/>
                </a:cubicBezTo>
                <a:cubicBezTo>
                  <a:pt x="7788" y="6376"/>
                  <a:pt x="7748" y="6238"/>
                  <a:pt x="7702" y="6135"/>
                </a:cubicBezTo>
                <a:close/>
                <a:moveTo>
                  <a:pt x="8484" y="6255"/>
                </a:moveTo>
                <a:cubicBezTo>
                  <a:pt x="8477" y="6204"/>
                  <a:pt x="8468" y="6161"/>
                  <a:pt x="8459" y="6126"/>
                </a:cubicBezTo>
                <a:cubicBezTo>
                  <a:pt x="8449" y="6083"/>
                  <a:pt x="8438" y="6058"/>
                  <a:pt x="8424" y="6023"/>
                </a:cubicBezTo>
                <a:cubicBezTo>
                  <a:pt x="8412" y="5997"/>
                  <a:pt x="8398" y="5971"/>
                  <a:pt x="8384" y="5963"/>
                </a:cubicBezTo>
                <a:cubicBezTo>
                  <a:pt x="8370" y="5946"/>
                  <a:pt x="8359" y="5946"/>
                  <a:pt x="8345" y="5954"/>
                </a:cubicBezTo>
                <a:cubicBezTo>
                  <a:pt x="8331" y="5954"/>
                  <a:pt x="8319" y="5971"/>
                  <a:pt x="8307" y="5997"/>
                </a:cubicBezTo>
                <a:cubicBezTo>
                  <a:pt x="8300" y="6014"/>
                  <a:pt x="8293" y="6032"/>
                  <a:pt x="8289" y="6049"/>
                </a:cubicBezTo>
                <a:cubicBezTo>
                  <a:pt x="8284" y="6058"/>
                  <a:pt x="8277" y="6066"/>
                  <a:pt x="8272" y="6075"/>
                </a:cubicBezTo>
                <a:cubicBezTo>
                  <a:pt x="8261" y="6101"/>
                  <a:pt x="8251" y="6126"/>
                  <a:pt x="8242" y="6161"/>
                </a:cubicBezTo>
                <a:cubicBezTo>
                  <a:pt x="8233" y="6195"/>
                  <a:pt x="8223" y="6238"/>
                  <a:pt x="8219" y="6281"/>
                </a:cubicBezTo>
                <a:cubicBezTo>
                  <a:pt x="8214" y="6324"/>
                  <a:pt x="8207" y="6367"/>
                  <a:pt x="8205" y="6419"/>
                </a:cubicBezTo>
                <a:cubicBezTo>
                  <a:pt x="8202" y="6471"/>
                  <a:pt x="8200" y="6522"/>
                  <a:pt x="8200" y="6574"/>
                </a:cubicBezTo>
                <a:cubicBezTo>
                  <a:pt x="8203" y="6669"/>
                  <a:pt x="8207" y="6772"/>
                  <a:pt x="8221" y="6849"/>
                </a:cubicBezTo>
                <a:cubicBezTo>
                  <a:pt x="8228" y="6892"/>
                  <a:pt x="8235" y="6927"/>
                  <a:pt x="8244" y="6961"/>
                </a:cubicBezTo>
                <a:cubicBezTo>
                  <a:pt x="8265" y="7030"/>
                  <a:pt x="8275" y="7047"/>
                  <a:pt x="8300" y="7082"/>
                </a:cubicBezTo>
                <a:cubicBezTo>
                  <a:pt x="8312" y="7099"/>
                  <a:pt x="8328" y="7099"/>
                  <a:pt x="8340" y="7107"/>
                </a:cubicBezTo>
                <a:cubicBezTo>
                  <a:pt x="8354" y="7116"/>
                  <a:pt x="8368" y="7099"/>
                  <a:pt x="8382" y="7090"/>
                </a:cubicBezTo>
                <a:cubicBezTo>
                  <a:pt x="8387" y="7090"/>
                  <a:pt x="8391" y="7082"/>
                  <a:pt x="8396" y="7073"/>
                </a:cubicBezTo>
                <a:cubicBezTo>
                  <a:pt x="8408" y="7056"/>
                  <a:pt x="8421" y="7039"/>
                  <a:pt x="8433" y="7004"/>
                </a:cubicBezTo>
                <a:cubicBezTo>
                  <a:pt x="8442" y="6978"/>
                  <a:pt x="8454" y="6944"/>
                  <a:pt x="8463" y="6909"/>
                </a:cubicBezTo>
                <a:cubicBezTo>
                  <a:pt x="8470" y="6884"/>
                  <a:pt x="8477" y="6849"/>
                  <a:pt x="8482" y="6815"/>
                </a:cubicBezTo>
                <a:cubicBezTo>
                  <a:pt x="8487" y="6780"/>
                  <a:pt x="8494" y="6729"/>
                  <a:pt x="8496" y="6703"/>
                </a:cubicBezTo>
                <a:cubicBezTo>
                  <a:pt x="8501" y="6660"/>
                  <a:pt x="8503" y="6600"/>
                  <a:pt x="8503" y="6548"/>
                </a:cubicBezTo>
                <a:cubicBezTo>
                  <a:pt x="8503" y="6496"/>
                  <a:pt x="8501" y="6445"/>
                  <a:pt x="8498" y="6393"/>
                </a:cubicBezTo>
                <a:cubicBezTo>
                  <a:pt x="8498" y="6359"/>
                  <a:pt x="8491" y="6307"/>
                  <a:pt x="8484" y="6255"/>
                </a:cubicBezTo>
                <a:close/>
                <a:moveTo>
                  <a:pt x="9053" y="6169"/>
                </a:moveTo>
                <a:cubicBezTo>
                  <a:pt x="9043" y="6135"/>
                  <a:pt x="9034" y="6109"/>
                  <a:pt x="9025" y="6083"/>
                </a:cubicBezTo>
                <a:cubicBezTo>
                  <a:pt x="9020" y="6075"/>
                  <a:pt x="9013" y="6066"/>
                  <a:pt x="9009" y="6058"/>
                </a:cubicBezTo>
                <a:cubicBezTo>
                  <a:pt x="9002" y="6049"/>
                  <a:pt x="8997" y="6040"/>
                  <a:pt x="8990" y="6032"/>
                </a:cubicBezTo>
                <a:cubicBezTo>
                  <a:pt x="8964" y="6006"/>
                  <a:pt x="8934" y="6023"/>
                  <a:pt x="8913" y="6066"/>
                </a:cubicBezTo>
                <a:cubicBezTo>
                  <a:pt x="8906" y="6083"/>
                  <a:pt x="8901" y="6101"/>
                  <a:pt x="8894" y="6118"/>
                </a:cubicBezTo>
                <a:cubicBezTo>
                  <a:pt x="8892" y="6118"/>
                  <a:pt x="8887" y="6118"/>
                  <a:pt x="8885" y="6126"/>
                </a:cubicBezTo>
                <a:cubicBezTo>
                  <a:pt x="8878" y="6135"/>
                  <a:pt x="8869" y="6152"/>
                  <a:pt x="8862" y="6161"/>
                </a:cubicBezTo>
                <a:cubicBezTo>
                  <a:pt x="8848" y="6195"/>
                  <a:pt x="8834" y="6238"/>
                  <a:pt x="8827" y="6290"/>
                </a:cubicBezTo>
                <a:cubicBezTo>
                  <a:pt x="8806" y="6393"/>
                  <a:pt x="8787" y="6488"/>
                  <a:pt x="8766" y="6591"/>
                </a:cubicBezTo>
                <a:cubicBezTo>
                  <a:pt x="8759" y="6634"/>
                  <a:pt x="8755" y="6677"/>
                  <a:pt x="8755" y="6729"/>
                </a:cubicBezTo>
                <a:cubicBezTo>
                  <a:pt x="8752" y="6780"/>
                  <a:pt x="8752" y="6823"/>
                  <a:pt x="8757" y="6875"/>
                </a:cubicBezTo>
                <a:cubicBezTo>
                  <a:pt x="8764" y="6970"/>
                  <a:pt x="8780" y="7047"/>
                  <a:pt x="8804" y="7099"/>
                </a:cubicBezTo>
                <a:cubicBezTo>
                  <a:pt x="8838" y="7176"/>
                  <a:pt x="8876" y="7211"/>
                  <a:pt x="8915" y="7219"/>
                </a:cubicBezTo>
                <a:cubicBezTo>
                  <a:pt x="8934" y="7228"/>
                  <a:pt x="8955" y="7211"/>
                  <a:pt x="8974" y="7202"/>
                </a:cubicBezTo>
                <a:cubicBezTo>
                  <a:pt x="8978" y="7202"/>
                  <a:pt x="8983" y="7193"/>
                  <a:pt x="8988" y="7185"/>
                </a:cubicBezTo>
                <a:cubicBezTo>
                  <a:pt x="8999" y="7168"/>
                  <a:pt x="9013" y="7150"/>
                  <a:pt x="9025" y="7125"/>
                </a:cubicBezTo>
                <a:cubicBezTo>
                  <a:pt x="9048" y="7064"/>
                  <a:pt x="9062" y="7013"/>
                  <a:pt x="9078" y="6935"/>
                </a:cubicBezTo>
                <a:cubicBezTo>
                  <a:pt x="9088" y="6884"/>
                  <a:pt x="9095" y="6823"/>
                  <a:pt x="9099" y="6772"/>
                </a:cubicBezTo>
                <a:cubicBezTo>
                  <a:pt x="9102" y="6729"/>
                  <a:pt x="9104" y="6686"/>
                  <a:pt x="9104" y="6634"/>
                </a:cubicBezTo>
                <a:cubicBezTo>
                  <a:pt x="9104" y="6617"/>
                  <a:pt x="9104" y="6600"/>
                  <a:pt x="9104" y="6582"/>
                </a:cubicBezTo>
                <a:cubicBezTo>
                  <a:pt x="9104" y="6522"/>
                  <a:pt x="9102" y="6462"/>
                  <a:pt x="9097" y="6402"/>
                </a:cubicBezTo>
                <a:cubicBezTo>
                  <a:pt x="9081" y="6316"/>
                  <a:pt x="9071" y="6238"/>
                  <a:pt x="9053" y="6169"/>
                </a:cubicBezTo>
                <a:close/>
                <a:moveTo>
                  <a:pt x="9626" y="6324"/>
                </a:moveTo>
                <a:cubicBezTo>
                  <a:pt x="9619" y="6281"/>
                  <a:pt x="9610" y="6255"/>
                  <a:pt x="9598" y="6230"/>
                </a:cubicBezTo>
                <a:cubicBezTo>
                  <a:pt x="9589" y="6212"/>
                  <a:pt x="9582" y="6204"/>
                  <a:pt x="9572" y="6195"/>
                </a:cubicBezTo>
                <a:cubicBezTo>
                  <a:pt x="9568" y="6169"/>
                  <a:pt x="9563" y="6144"/>
                  <a:pt x="9558" y="6126"/>
                </a:cubicBezTo>
                <a:cubicBezTo>
                  <a:pt x="9540" y="6058"/>
                  <a:pt x="9514" y="6014"/>
                  <a:pt x="9486" y="6014"/>
                </a:cubicBezTo>
                <a:cubicBezTo>
                  <a:pt x="9460" y="6014"/>
                  <a:pt x="9433" y="6049"/>
                  <a:pt x="9414" y="6126"/>
                </a:cubicBezTo>
                <a:cubicBezTo>
                  <a:pt x="9398" y="6195"/>
                  <a:pt x="9379" y="6264"/>
                  <a:pt x="9363" y="6333"/>
                </a:cubicBezTo>
                <a:cubicBezTo>
                  <a:pt x="9353" y="6367"/>
                  <a:pt x="9346" y="6410"/>
                  <a:pt x="9342" y="6453"/>
                </a:cubicBezTo>
                <a:cubicBezTo>
                  <a:pt x="9335" y="6496"/>
                  <a:pt x="9332" y="6548"/>
                  <a:pt x="9332" y="6600"/>
                </a:cubicBezTo>
                <a:cubicBezTo>
                  <a:pt x="9335" y="6634"/>
                  <a:pt x="9335" y="6669"/>
                  <a:pt x="9337" y="6694"/>
                </a:cubicBezTo>
                <a:cubicBezTo>
                  <a:pt x="9342" y="6755"/>
                  <a:pt x="9351" y="6815"/>
                  <a:pt x="9363" y="6858"/>
                </a:cubicBezTo>
                <a:cubicBezTo>
                  <a:pt x="9365" y="6866"/>
                  <a:pt x="9367" y="6875"/>
                  <a:pt x="9370" y="6884"/>
                </a:cubicBezTo>
                <a:cubicBezTo>
                  <a:pt x="9377" y="6909"/>
                  <a:pt x="9386" y="6935"/>
                  <a:pt x="9395" y="6961"/>
                </a:cubicBezTo>
                <a:cubicBezTo>
                  <a:pt x="9407" y="6987"/>
                  <a:pt x="9421" y="7013"/>
                  <a:pt x="9435" y="7030"/>
                </a:cubicBezTo>
                <a:cubicBezTo>
                  <a:pt x="9449" y="7047"/>
                  <a:pt x="9463" y="7047"/>
                  <a:pt x="9477" y="7056"/>
                </a:cubicBezTo>
                <a:cubicBezTo>
                  <a:pt x="9484" y="7056"/>
                  <a:pt x="9488" y="7056"/>
                  <a:pt x="9495" y="7056"/>
                </a:cubicBezTo>
                <a:cubicBezTo>
                  <a:pt x="9526" y="7047"/>
                  <a:pt x="9551" y="7021"/>
                  <a:pt x="9577" y="6970"/>
                </a:cubicBezTo>
                <a:cubicBezTo>
                  <a:pt x="9600" y="6918"/>
                  <a:pt x="9624" y="6841"/>
                  <a:pt x="9635" y="6746"/>
                </a:cubicBezTo>
                <a:cubicBezTo>
                  <a:pt x="9642" y="6703"/>
                  <a:pt x="9647" y="6660"/>
                  <a:pt x="9647" y="6608"/>
                </a:cubicBezTo>
                <a:cubicBezTo>
                  <a:pt x="9649" y="6557"/>
                  <a:pt x="9649" y="6514"/>
                  <a:pt x="9645" y="6462"/>
                </a:cubicBezTo>
                <a:cubicBezTo>
                  <a:pt x="9642" y="6402"/>
                  <a:pt x="9635" y="6359"/>
                  <a:pt x="9626" y="6324"/>
                </a:cubicBezTo>
                <a:close/>
                <a:moveTo>
                  <a:pt x="10346" y="6178"/>
                </a:moveTo>
                <a:cubicBezTo>
                  <a:pt x="10336" y="6126"/>
                  <a:pt x="10325" y="6075"/>
                  <a:pt x="10311" y="6049"/>
                </a:cubicBezTo>
                <a:cubicBezTo>
                  <a:pt x="10301" y="6032"/>
                  <a:pt x="10294" y="6015"/>
                  <a:pt x="10285" y="5997"/>
                </a:cubicBezTo>
                <a:cubicBezTo>
                  <a:pt x="10269" y="5971"/>
                  <a:pt x="10253" y="5946"/>
                  <a:pt x="10236" y="5928"/>
                </a:cubicBezTo>
                <a:cubicBezTo>
                  <a:pt x="10197" y="5894"/>
                  <a:pt x="10152" y="5903"/>
                  <a:pt x="10117" y="5989"/>
                </a:cubicBezTo>
                <a:cubicBezTo>
                  <a:pt x="10094" y="6040"/>
                  <a:pt x="10082" y="6092"/>
                  <a:pt x="10069" y="6169"/>
                </a:cubicBezTo>
                <a:cubicBezTo>
                  <a:pt x="10066" y="6178"/>
                  <a:pt x="10064" y="6195"/>
                  <a:pt x="10064" y="6204"/>
                </a:cubicBezTo>
                <a:cubicBezTo>
                  <a:pt x="10059" y="6238"/>
                  <a:pt x="10055" y="6281"/>
                  <a:pt x="10052" y="6316"/>
                </a:cubicBezTo>
                <a:cubicBezTo>
                  <a:pt x="10052" y="6333"/>
                  <a:pt x="10050" y="6342"/>
                  <a:pt x="10050" y="6359"/>
                </a:cubicBezTo>
                <a:cubicBezTo>
                  <a:pt x="10050" y="6359"/>
                  <a:pt x="10048" y="6359"/>
                  <a:pt x="10048" y="6359"/>
                </a:cubicBezTo>
                <a:cubicBezTo>
                  <a:pt x="10027" y="6402"/>
                  <a:pt x="10006" y="6496"/>
                  <a:pt x="10001" y="6582"/>
                </a:cubicBezTo>
                <a:cubicBezTo>
                  <a:pt x="9994" y="6677"/>
                  <a:pt x="9996" y="6780"/>
                  <a:pt x="10010" y="6866"/>
                </a:cubicBezTo>
                <a:cubicBezTo>
                  <a:pt x="10024" y="6953"/>
                  <a:pt x="10045" y="7004"/>
                  <a:pt x="10071" y="7039"/>
                </a:cubicBezTo>
                <a:cubicBezTo>
                  <a:pt x="10073" y="7039"/>
                  <a:pt x="10075" y="7047"/>
                  <a:pt x="10080" y="7047"/>
                </a:cubicBezTo>
                <a:cubicBezTo>
                  <a:pt x="10131" y="7211"/>
                  <a:pt x="10208" y="7237"/>
                  <a:pt x="10267" y="7107"/>
                </a:cubicBezTo>
                <a:cubicBezTo>
                  <a:pt x="10299" y="7030"/>
                  <a:pt x="10325" y="6918"/>
                  <a:pt x="10336" y="6780"/>
                </a:cubicBezTo>
                <a:cubicBezTo>
                  <a:pt x="10341" y="6720"/>
                  <a:pt x="10343" y="6651"/>
                  <a:pt x="10343" y="6582"/>
                </a:cubicBezTo>
                <a:cubicBezTo>
                  <a:pt x="10350" y="6548"/>
                  <a:pt x="10355" y="6514"/>
                  <a:pt x="10357" y="6471"/>
                </a:cubicBezTo>
                <a:cubicBezTo>
                  <a:pt x="10362" y="6419"/>
                  <a:pt x="10362" y="6376"/>
                  <a:pt x="10360" y="6324"/>
                </a:cubicBezTo>
                <a:cubicBezTo>
                  <a:pt x="10357" y="6264"/>
                  <a:pt x="10353" y="6221"/>
                  <a:pt x="10346" y="6178"/>
                </a:cubicBezTo>
                <a:close/>
                <a:moveTo>
                  <a:pt x="11101" y="6247"/>
                </a:moveTo>
                <a:cubicBezTo>
                  <a:pt x="11098" y="6247"/>
                  <a:pt x="11096" y="6247"/>
                  <a:pt x="11094" y="6238"/>
                </a:cubicBezTo>
                <a:cubicBezTo>
                  <a:pt x="11091" y="6238"/>
                  <a:pt x="11089" y="6238"/>
                  <a:pt x="11089" y="6238"/>
                </a:cubicBezTo>
                <a:cubicBezTo>
                  <a:pt x="11080" y="6126"/>
                  <a:pt x="11059" y="6032"/>
                  <a:pt x="11031" y="5980"/>
                </a:cubicBezTo>
                <a:cubicBezTo>
                  <a:pt x="11021" y="5963"/>
                  <a:pt x="11012" y="5946"/>
                  <a:pt x="11000" y="5937"/>
                </a:cubicBezTo>
                <a:cubicBezTo>
                  <a:pt x="10998" y="5937"/>
                  <a:pt x="10996" y="5937"/>
                  <a:pt x="10993" y="5928"/>
                </a:cubicBezTo>
                <a:cubicBezTo>
                  <a:pt x="10970" y="5911"/>
                  <a:pt x="10954" y="5911"/>
                  <a:pt x="10930" y="5928"/>
                </a:cubicBezTo>
                <a:cubicBezTo>
                  <a:pt x="10921" y="5937"/>
                  <a:pt x="10912" y="5954"/>
                  <a:pt x="10903" y="5971"/>
                </a:cubicBezTo>
                <a:cubicBezTo>
                  <a:pt x="10896" y="5989"/>
                  <a:pt x="10886" y="6014"/>
                  <a:pt x="10882" y="6032"/>
                </a:cubicBezTo>
                <a:cubicBezTo>
                  <a:pt x="10875" y="6058"/>
                  <a:pt x="10870" y="6083"/>
                  <a:pt x="10865" y="6109"/>
                </a:cubicBezTo>
                <a:cubicBezTo>
                  <a:pt x="10861" y="6144"/>
                  <a:pt x="10856" y="6178"/>
                  <a:pt x="10854" y="6212"/>
                </a:cubicBezTo>
                <a:cubicBezTo>
                  <a:pt x="10851" y="6247"/>
                  <a:pt x="10851" y="6290"/>
                  <a:pt x="10849" y="6316"/>
                </a:cubicBezTo>
                <a:cubicBezTo>
                  <a:pt x="10849" y="6350"/>
                  <a:pt x="10851" y="6385"/>
                  <a:pt x="10854" y="6419"/>
                </a:cubicBezTo>
                <a:cubicBezTo>
                  <a:pt x="10854" y="6436"/>
                  <a:pt x="10856" y="6453"/>
                  <a:pt x="10858" y="6471"/>
                </a:cubicBezTo>
                <a:cubicBezTo>
                  <a:pt x="10847" y="6557"/>
                  <a:pt x="10844" y="6643"/>
                  <a:pt x="10851" y="6737"/>
                </a:cubicBezTo>
                <a:cubicBezTo>
                  <a:pt x="10863" y="6884"/>
                  <a:pt x="10889" y="7013"/>
                  <a:pt x="10926" y="7090"/>
                </a:cubicBezTo>
                <a:cubicBezTo>
                  <a:pt x="10935" y="7116"/>
                  <a:pt x="10949" y="7125"/>
                  <a:pt x="10958" y="7142"/>
                </a:cubicBezTo>
                <a:cubicBezTo>
                  <a:pt x="10963" y="7150"/>
                  <a:pt x="10968" y="7150"/>
                  <a:pt x="10972" y="7159"/>
                </a:cubicBezTo>
                <a:cubicBezTo>
                  <a:pt x="10989" y="7176"/>
                  <a:pt x="11007" y="7185"/>
                  <a:pt x="11024" y="7185"/>
                </a:cubicBezTo>
                <a:cubicBezTo>
                  <a:pt x="11035" y="7185"/>
                  <a:pt x="11049" y="7176"/>
                  <a:pt x="11061" y="7168"/>
                </a:cubicBezTo>
                <a:cubicBezTo>
                  <a:pt x="11066" y="7168"/>
                  <a:pt x="11070" y="7159"/>
                  <a:pt x="11073" y="7159"/>
                </a:cubicBezTo>
                <a:cubicBezTo>
                  <a:pt x="11101" y="7125"/>
                  <a:pt x="11115" y="7090"/>
                  <a:pt x="11138" y="7021"/>
                </a:cubicBezTo>
                <a:cubicBezTo>
                  <a:pt x="11140" y="7013"/>
                  <a:pt x="11142" y="7004"/>
                  <a:pt x="11147" y="6987"/>
                </a:cubicBezTo>
                <a:cubicBezTo>
                  <a:pt x="11154" y="6953"/>
                  <a:pt x="11163" y="6909"/>
                  <a:pt x="11170" y="6866"/>
                </a:cubicBezTo>
                <a:cubicBezTo>
                  <a:pt x="11180" y="6789"/>
                  <a:pt x="11187" y="6720"/>
                  <a:pt x="11187" y="6634"/>
                </a:cubicBezTo>
                <a:cubicBezTo>
                  <a:pt x="11184" y="6522"/>
                  <a:pt x="11175" y="6419"/>
                  <a:pt x="11154" y="6342"/>
                </a:cubicBezTo>
                <a:cubicBezTo>
                  <a:pt x="11138" y="6307"/>
                  <a:pt x="11121" y="6273"/>
                  <a:pt x="11101" y="6247"/>
                </a:cubicBezTo>
                <a:close/>
                <a:moveTo>
                  <a:pt x="11953" y="6531"/>
                </a:moveTo>
                <a:cubicBezTo>
                  <a:pt x="11953" y="6462"/>
                  <a:pt x="11948" y="6402"/>
                  <a:pt x="11939" y="6342"/>
                </a:cubicBezTo>
                <a:cubicBezTo>
                  <a:pt x="11937" y="6333"/>
                  <a:pt x="11935" y="6316"/>
                  <a:pt x="11932" y="6307"/>
                </a:cubicBezTo>
                <a:cubicBezTo>
                  <a:pt x="11930" y="6273"/>
                  <a:pt x="11928" y="6238"/>
                  <a:pt x="11923" y="6212"/>
                </a:cubicBezTo>
                <a:cubicBezTo>
                  <a:pt x="11909" y="6135"/>
                  <a:pt x="11888" y="6058"/>
                  <a:pt x="11862" y="6040"/>
                </a:cubicBezTo>
                <a:cubicBezTo>
                  <a:pt x="11823" y="6015"/>
                  <a:pt x="11783" y="6006"/>
                  <a:pt x="11746" y="6049"/>
                </a:cubicBezTo>
                <a:cubicBezTo>
                  <a:pt x="11716" y="6083"/>
                  <a:pt x="11688" y="6135"/>
                  <a:pt x="11664" y="6204"/>
                </a:cubicBezTo>
                <a:cubicBezTo>
                  <a:pt x="11653" y="6221"/>
                  <a:pt x="11643" y="6247"/>
                  <a:pt x="11634" y="6281"/>
                </a:cubicBezTo>
                <a:cubicBezTo>
                  <a:pt x="11629" y="6307"/>
                  <a:pt x="11622" y="6333"/>
                  <a:pt x="11618" y="6359"/>
                </a:cubicBezTo>
                <a:cubicBezTo>
                  <a:pt x="11608" y="6419"/>
                  <a:pt x="11604" y="6479"/>
                  <a:pt x="11604" y="6548"/>
                </a:cubicBezTo>
                <a:cubicBezTo>
                  <a:pt x="11604" y="6565"/>
                  <a:pt x="11604" y="6582"/>
                  <a:pt x="11604" y="6591"/>
                </a:cubicBezTo>
                <a:cubicBezTo>
                  <a:pt x="11606" y="6634"/>
                  <a:pt x="11606" y="6686"/>
                  <a:pt x="11611" y="6737"/>
                </a:cubicBezTo>
                <a:cubicBezTo>
                  <a:pt x="11613" y="6780"/>
                  <a:pt x="11620" y="6823"/>
                  <a:pt x="11625" y="6858"/>
                </a:cubicBezTo>
                <a:cubicBezTo>
                  <a:pt x="11627" y="6875"/>
                  <a:pt x="11629" y="6884"/>
                  <a:pt x="11632" y="6901"/>
                </a:cubicBezTo>
                <a:cubicBezTo>
                  <a:pt x="11641" y="6953"/>
                  <a:pt x="11650" y="7004"/>
                  <a:pt x="11664" y="7047"/>
                </a:cubicBezTo>
                <a:cubicBezTo>
                  <a:pt x="11674" y="7073"/>
                  <a:pt x="11683" y="7107"/>
                  <a:pt x="11692" y="7125"/>
                </a:cubicBezTo>
                <a:cubicBezTo>
                  <a:pt x="11704" y="7150"/>
                  <a:pt x="11716" y="7168"/>
                  <a:pt x="11727" y="7185"/>
                </a:cubicBezTo>
                <a:cubicBezTo>
                  <a:pt x="11732" y="7193"/>
                  <a:pt x="11734" y="7193"/>
                  <a:pt x="11739" y="7202"/>
                </a:cubicBezTo>
                <a:cubicBezTo>
                  <a:pt x="11750" y="7211"/>
                  <a:pt x="11764" y="7219"/>
                  <a:pt x="11776" y="7219"/>
                </a:cubicBezTo>
                <a:cubicBezTo>
                  <a:pt x="11785" y="7219"/>
                  <a:pt x="11792" y="7211"/>
                  <a:pt x="11802" y="7211"/>
                </a:cubicBezTo>
                <a:cubicBezTo>
                  <a:pt x="11811" y="7211"/>
                  <a:pt x="11818" y="7202"/>
                  <a:pt x="11827" y="7193"/>
                </a:cubicBezTo>
                <a:cubicBezTo>
                  <a:pt x="11844" y="7176"/>
                  <a:pt x="11860" y="7150"/>
                  <a:pt x="11874" y="7116"/>
                </a:cubicBezTo>
                <a:cubicBezTo>
                  <a:pt x="11883" y="7090"/>
                  <a:pt x="11893" y="7064"/>
                  <a:pt x="11902" y="7030"/>
                </a:cubicBezTo>
                <a:cubicBezTo>
                  <a:pt x="11911" y="6996"/>
                  <a:pt x="11918" y="6961"/>
                  <a:pt x="11925" y="6927"/>
                </a:cubicBezTo>
                <a:cubicBezTo>
                  <a:pt x="11928" y="6909"/>
                  <a:pt x="11932" y="6892"/>
                  <a:pt x="11935" y="6875"/>
                </a:cubicBezTo>
                <a:cubicBezTo>
                  <a:pt x="11939" y="6832"/>
                  <a:pt x="11946" y="6789"/>
                  <a:pt x="11948" y="6746"/>
                </a:cubicBezTo>
                <a:cubicBezTo>
                  <a:pt x="11953" y="6703"/>
                  <a:pt x="11953" y="6651"/>
                  <a:pt x="11955" y="6600"/>
                </a:cubicBezTo>
                <a:cubicBezTo>
                  <a:pt x="11953" y="6574"/>
                  <a:pt x="11953" y="6557"/>
                  <a:pt x="11953" y="6531"/>
                </a:cubicBezTo>
                <a:close/>
                <a:moveTo>
                  <a:pt x="11515" y="9896"/>
                </a:moveTo>
                <a:cubicBezTo>
                  <a:pt x="11538" y="9964"/>
                  <a:pt x="11573" y="10007"/>
                  <a:pt x="11604" y="9964"/>
                </a:cubicBezTo>
                <a:cubicBezTo>
                  <a:pt x="11629" y="9930"/>
                  <a:pt x="11655" y="9887"/>
                  <a:pt x="11681" y="9853"/>
                </a:cubicBezTo>
                <a:cubicBezTo>
                  <a:pt x="11706" y="9913"/>
                  <a:pt x="11739" y="9947"/>
                  <a:pt x="11771" y="9939"/>
                </a:cubicBezTo>
                <a:cubicBezTo>
                  <a:pt x="11818" y="9930"/>
                  <a:pt x="11855" y="9861"/>
                  <a:pt x="11890" y="9758"/>
                </a:cubicBezTo>
                <a:cubicBezTo>
                  <a:pt x="11918" y="9672"/>
                  <a:pt x="11937" y="9551"/>
                  <a:pt x="11949" y="9431"/>
                </a:cubicBezTo>
                <a:cubicBezTo>
                  <a:pt x="11962" y="9267"/>
                  <a:pt x="11955" y="9104"/>
                  <a:pt x="11937" y="8949"/>
                </a:cubicBezTo>
                <a:cubicBezTo>
                  <a:pt x="11911" y="8734"/>
                  <a:pt x="11848" y="8579"/>
                  <a:pt x="11785" y="8545"/>
                </a:cubicBezTo>
                <a:cubicBezTo>
                  <a:pt x="11748" y="8519"/>
                  <a:pt x="11711" y="8519"/>
                  <a:pt x="11674" y="8562"/>
                </a:cubicBezTo>
                <a:cubicBezTo>
                  <a:pt x="11636" y="8605"/>
                  <a:pt x="11601" y="8682"/>
                  <a:pt x="11573" y="8785"/>
                </a:cubicBezTo>
                <a:cubicBezTo>
                  <a:pt x="11513" y="9001"/>
                  <a:pt x="11487" y="9310"/>
                  <a:pt x="11480" y="9612"/>
                </a:cubicBezTo>
                <a:cubicBezTo>
                  <a:pt x="11473" y="9715"/>
                  <a:pt x="11492" y="9827"/>
                  <a:pt x="11515" y="9896"/>
                </a:cubicBezTo>
                <a:close/>
                <a:moveTo>
                  <a:pt x="10767" y="9620"/>
                </a:moveTo>
                <a:cubicBezTo>
                  <a:pt x="10772" y="9663"/>
                  <a:pt x="10777" y="9706"/>
                  <a:pt x="10781" y="9741"/>
                </a:cubicBezTo>
                <a:cubicBezTo>
                  <a:pt x="10788" y="9775"/>
                  <a:pt x="10795" y="9810"/>
                  <a:pt x="10802" y="9844"/>
                </a:cubicBezTo>
                <a:cubicBezTo>
                  <a:pt x="10805" y="9853"/>
                  <a:pt x="10805" y="9853"/>
                  <a:pt x="10807" y="9861"/>
                </a:cubicBezTo>
                <a:cubicBezTo>
                  <a:pt x="10814" y="9887"/>
                  <a:pt x="10823" y="9913"/>
                  <a:pt x="10830" y="9930"/>
                </a:cubicBezTo>
                <a:cubicBezTo>
                  <a:pt x="10833" y="9930"/>
                  <a:pt x="10833" y="9939"/>
                  <a:pt x="10835" y="9939"/>
                </a:cubicBezTo>
                <a:cubicBezTo>
                  <a:pt x="10844" y="9956"/>
                  <a:pt x="10854" y="9973"/>
                  <a:pt x="10863" y="9982"/>
                </a:cubicBezTo>
                <a:cubicBezTo>
                  <a:pt x="10865" y="9982"/>
                  <a:pt x="10868" y="9982"/>
                  <a:pt x="10868" y="9990"/>
                </a:cubicBezTo>
                <a:cubicBezTo>
                  <a:pt x="10877" y="9999"/>
                  <a:pt x="10889" y="10007"/>
                  <a:pt x="10900" y="10007"/>
                </a:cubicBezTo>
                <a:cubicBezTo>
                  <a:pt x="10909" y="9999"/>
                  <a:pt x="10919" y="9999"/>
                  <a:pt x="10926" y="9990"/>
                </a:cubicBezTo>
                <a:cubicBezTo>
                  <a:pt x="10940" y="9982"/>
                  <a:pt x="10951" y="9956"/>
                  <a:pt x="10961" y="9921"/>
                </a:cubicBezTo>
                <a:cubicBezTo>
                  <a:pt x="10968" y="9904"/>
                  <a:pt x="10975" y="9878"/>
                  <a:pt x="10979" y="9853"/>
                </a:cubicBezTo>
                <a:cubicBezTo>
                  <a:pt x="10989" y="9818"/>
                  <a:pt x="10993" y="9775"/>
                  <a:pt x="10998" y="9724"/>
                </a:cubicBezTo>
                <a:cubicBezTo>
                  <a:pt x="11000" y="9698"/>
                  <a:pt x="11000" y="9680"/>
                  <a:pt x="11003" y="9655"/>
                </a:cubicBezTo>
                <a:cubicBezTo>
                  <a:pt x="11021" y="9603"/>
                  <a:pt x="11038" y="9534"/>
                  <a:pt x="11052" y="9465"/>
                </a:cubicBezTo>
                <a:cubicBezTo>
                  <a:pt x="11056" y="9440"/>
                  <a:pt x="11061" y="9414"/>
                  <a:pt x="11063" y="9388"/>
                </a:cubicBezTo>
                <a:cubicBezTo>
                  <a:pt x="11070" y="9336"/>
                  <a:pt x="11077" y="9276"/>
                  <a:pt x="11080" y="9224"/>
                </a:cubicBezTo>
                <a:cubicBezTo>
                  <a:pt x="11084" y="9156"/>
                  <a:pt x="11084" y="9095"/>
                  <a:pt x="11080" y="9026"/>
                </a:cubicBezTo>
                <a:cubicBezTo>
                  <a:pt x="11075" y="8966"/>
                  <a:pt x="11066" y="8906"/>
                  <a:pt x="11054" y="8863"/>
                </a:cubicBezTo>
                <a:cubicBezTo>
                  <a:pt x="11042" y="8820"/>
                  <a:pt x="11026" y="8786"/>
                  <a:pt x="11010" y="8768"/>
                </a:cubicBezTo>
                <a:cubicBezTo>
                  <a:pt x="10991" y="8751"/>
                  <a:pt x="10975" y="8751"/>
                  <a:pt x="10956" y="8768"/>
                </a:cubicBezTo>
                <a:cubicBezTo>
                  <a:pt x="10903" y="8794"/>
                  <a:pt x="10847" y="8854"/>
                  <a:pt x="10807" y="9009"/>
                </a:cubicBezTo>
                <a:cubicBezTo>
                  <a:pt x="10800" y="9044"/>
                  <a:pt x="10791" y="9078"/>
                  <a:pt x="10786" y="9113"/>
                </a:cubicBezTo>
                <a:cubicBezTo>
                  <a:pt x="10779" y="9147"/>
                  <a:pt x="10777" y="9190"/>
                  <a:pt x="10772" y="9233"/>
                </a:cubicBezTo>
                <a:cubicBezTo>
                  <a:pt x="10765" y="9285"/>
                  <a:pt x="10765" y="9345"/>
                  <a:pt x="10763" y="9405"/>
                </a:cubicBezTo>
                <a:cubicBezTo>
                  <a:pt x="10760" y="9465"/>
                  <a:pt x="10765" y="9526"/>
                  <a:pt x="10767" y="9577"/>
                </a:cubicBezTo>
                <a:cubicBezTo>
                  <a:pt x="10765" y="9594"/>
                  <a:pt x="10765" y="9612"/>
                  <a:pt x="10767" y="9620"/>
                </a:cubicBezTo>
                <a:close/>
                <a:moveTo>
                  <a:pt x="10092" y="9861"/>
                </a:moveTo>
                <a:cubicBezTo>
                  <a:pt x="10117" y="9930"/>
                  <a:pt x="10148" y="9982"/>
                  <a:pt x="10178" y="10025"/>
                </a:cubicBezTo>
                <a:cubicBezTo>
                  <a:pt x="10201" y="10059"/>
                  <a:pt x="10236" y="10033"/>
                  <a:pt x="10255" y="9990"/>
                </a:cubicBezTo>
                <a:cubicBezTo>
                  <a:pt x="10274" y="9947"/>
                  <a:pt x="10292" y="9878"/>
                  <a:pt x="10299" y="9792"/>
                </a:cubicBezTo>
                <a:cubicBezTo>
                  <a:pt x="10306" y="9792"/>
                  <a:pt x="10313" y="9784"/>
                  <a:pt x="10322" y="9784"/>
                </a:cubicBezTo>
                <a:cubicBezTo>
                  <a:pt x="10339" y="9767"/>
                  <a:pt x="10355" y="9732"/>
                  <a:pt x="10367" y="9689"/>
                </a:cubicBezTo>
                <a:cubicBezTo>
                  <a:pt x="10390" y="9620"/>
                  <a:pt x="10409" y="9491"/>
                  <a:pt x="10413" y="9379"/>
                </a:cubicBezTo>
                <a:cubicBezTo>
                  <a:pt x="10418" y="9276"/>
                  <a:pt x="10418" y="9216"/>
                  <a:pt x="10413" y="9104"/>
                </a:cubicBezTo>
                <a:cubicBezTo>
                  <a:pt x="10411" y="9044"/>
                  <a:pt x="10404" y="8983"/>
                  <a:pt x="10397" y="8932"/>
                </a:cubicBezTo>
                <a:cubicBezTo>
                  <a:pt x="10383" y="8820"/>
                  <a:pt x="10355" y="8725"/>
                  <a:pt x="10327" y="8656"/>
                </a:cubicBezTo>
                <a:cubicBezTo>
                  <a:pt x="10294" y="8588"/>
                  <a:pt x="10262" y="8553"/>
                  <a:pt x="10225" y="8545"/>
                </a:cubicBezTo>
                <a:cubicBezTo>
                  <a:pt x="10197" y="8536"/>
                  <a:pt x="10166" y="8545"/>
                  <a:pt x="10138" y="8570"/>
                </a:cubicBezTo>
                <a:cubicBezTo>
                  <a:pt x="10103" y="8596"/>
                  <a:pt x="10071" y="8665"/>
                  <a:pt x="10045" y="8751"/>
                </a:cubicBezTo>
                <a:cubicBezTo>
                  <a:pt x="10034" y="8794"/>
                  <a:pt x="10022" y="8846"/>
                  <a:pt x="10015" y="8897"/>
                </a:cubicBezTo>
                <a:cubicBezTo>
                  <a:pt x="10001" y="8992"/>
                  <a:pt x="9999" y="9061"/>
                  <a:pt x="9994" y="9173"/>
                </a:cubicBezTo>
                <a:cubicBezTo>
                  <a:pt x="9989" y="9302"/>
                  <a:pt x="10001" y="9440"/>
                  <a:pt x="10015" y="9551"/>
                </a:cubicBezTo>
                <a:cubicBezTo>
                  <a:pt x="10034" y="9680"/>
                  <a:pt x="10062" y="9775"/>
                  <a:pt x="10092" y="9861"/>
                </a:cubicBezTo>
                <a:close/>
                <a:moveTo>
                  <a:pt x="9474" y="9784"/>
                </a:moveTo>
                <a:cubicBezTo>
                  <a:pt x="9488" y="9792"/>
                  <a:pt x="9502" y="9801"/>
                  <a:pt x="9516" y="9801"/>
                </a:cubicBezTo>
                <a:cubicBezTo>
                  <a:pt x="9530" y="9801"/>
                  <a:pt x="9547" y="9792"/>
                  <a:pt x="9561" y="9784"/>
                </a:cubicBezTo>
                <a:cubicBezTo>
                  <a:pt x="9565" y="9784"/>
                  <a:pt x="9572" y="9775"/>
                  <a:pt x="9577" y="9767"/>
                </a:cubicBezTo>
                <a:cubicBezTo>
                  <a:pt x="9589" y="9749"/>
                  <a:pt x="9605" y="9732"/>
                  <a:pt x="9614" y="9698"/>
                </a:cubicBezTo>
                <a:cubicBezTo>
                  <a:pt x="9635" y="9637"/>
                  <a:pt x="9656" y="9577"/>
                  <a:pt x="9670" y="9483"/>
                </a:cubicBezTo>
                <a:cubicBezTo>
                  <a:pt x="9682" y="9388"/>
                  <a:pt x="9684" y="9353"/>
                  <a:pt x="9686" y="9250"/>
                </a:cubicBezTo>
                <a:cubicBezTo>
                  <a:pt x="9689" y="9199"/>
                  <a:pt x="9684" y="9147"/>
                  <a:pt x="9682" y="9095"/>
                </a:cubicBezTo>
                <a:cubicBezTo>
                  <a:pt x="9679" y="9044"/>
                  <a:pt x="9672" y="9001"/>
                  <a:pt x="9668" y="8958"/>
                </a:cubicBezTo>
                <a:cubicBezTo>
                  <a:pt x="9663" y="8915"/>
                  <a:pt x="9654" y="8872"/>
                  <a:pt x="9645" y="8837"/>
                </a:cubicBezTo>
                <a:cubicBezTo>
                  <a:pt x="9628" y="8768"/>
                  <a:pt x="9603" y="8708"/>
                  <a:pt x="9579" y="8691"/>
                </a:cubicBezTo>
                <a:cubicBezTo>
                  <a:pt x="9568" y="8674"/>
                  <a:pt x="9554" y="8665"/>
                  <a:pt x="9540" y="8674"/>
                </a:cubicBezTo>
                <a:cubicBezTo>
                  <a:pt x="9514" y="8682"/>
                  <a:pt x="9500" y="8691"/>
                  <a:pt x="9477" y="8734"/>
                </a:cubicBezTo>
                <a:cubicBezTo>
                  <a:pt x="9456" y="8777"/>
                  <a:pt x="9435" y="8854"/>
                  <a:pt x="9426" y="8932"/>
                </a:cubicBezTo>
                <a:cubicBezTo>
                  <a:pt x="9414" y="9018"/>
                  <a:pt x="9405" y="9121"/>
                  <a:pt x="9407" y="9216"/>
                </a:cubicBezTo>
                <a:cubicBezTo>
                  <a:pt x="9407" y="9242"/>
                  <a:pt x="9409" y="9267"/>
                  <a:pt x="9409" y="9293"/>
                </a:cubicBezTo>
                <a:cubicBezTo>
                  <a:pt x="9407" y="9302"/>
                  <a:pt x="9407" y="9319"/>
                  <a:pt x="9405" y="9328"/>
                </a:cubicBezTo>
                <a:cubicBezTo>
                  <a:pt x="9402" y="9362"/>
                  <a:pt x="9402" y="9396"/>
                  <a:pt x="9400" y="9422"/>
                </a:cubicBezTo>
                <a:cubicBezTo>
                  <a:pt x="9400" y="9491"/>
                  <a:pt x="9405" y="9551"/>
                  <a:pt x="9414" y="9612"/>
                </a:cubicBezTo>
                <a:cubicBezTo>
                  <a:pt x="9428" y="9689"/>
                  <a:pt x="9449" y="9758"/>
                  <a:pt x="9474" y="9784"/>
                </a:cubicBezTo>
                <a:close/>
                <a:moveTo>
                  <a:pt x="8757" y="9396"/>
                </a:moveTo>
                <a:cubicBezTo>
                  <a:pt x="8762" y="9440"/>
                  <a:pt x="8766" y="9491"/>
                  <a:pt x="8773" y="9534"/>
                </a:cubicBezTo>
                <a:cubicBezTo>
                  <a:pt x="8783" y="9594"/>
                  <a:pt x="8794" y="9655"/>
                  <a:pt x="8806" y="9706"/>
                </a:cubicBezTo>
                <a:cubicBezTo>
                  <a:pt x="8813" y="9741"/>
                  <a:pt x="8820" y="9767"/>
                  <a:pt x="8829" y="9801"/>
                </a:cubicBezTo>
                <a:cubicBezTo>
                  <a:pt x="8848" y="9870"/>
                  <a:pt x="8876" y="9913"/>
                  <a:pt x="8901" y="9913"/>
                </a:cubicBezTo>
                <a:cubicBezTo>
                  <a:pt x="8911" y="9913"/>
                  <a:pt x="8920" y="9904"/>
                  <a:pt x="8929" y="9896"/>
                </a:cubicBezTo>
                <a:cubicBezTo>
                  <a:pt x="8932" y="9896"/>
                  <a:pt x="8934" y="9896"/>
                  <a:pt x="8936" y="9896"/>
                </a:cubicBezTo>
                <a:cubicBezTo>
                  <a:pt x="8955" y="9896"/>
                  <a:pt x="8971" y="9878"/>
                  <a:pt x="8988" y="9844"/>
                </a:cubicBezTo>
                <a:cubicBezTo>
                  <a:pt x="9002" y="9818"/>
                  <a:pt x="9013" y="9784"/>
                  <a:pt x="9025" y="9749"/>
                </a:cubicBezTo>
                <a:cubicBezTo>
                  <a:pt x="9030" y="9732"/>
                  <a:pt x="9034" y="9715"/>
                  <a:pt x="9039" y="9698"/>
                </a:cubicBezTo>
                <a:cubicBezTo>
                  <a:pt x="9048" y="9655"/>
                  <a:pt x="9057" y="9612"/>
                  <a:pt x="9064" y="9560"/>
                </a:cubicBezTo>
                <a:cubicBezTo>
                  <a:pt x="9071" y="9508"/>
                  <a:pt x="9078" y="9457"/>
                  <a:pt x="9081" y="9405"/>
                </a:cubicBezTo>
                <a:cubicBezTo>
                  <a:pt x="9083" y="9379"/>
                  <a:pt x="9083" y="9353"/>
                  <a:pt x="9083" y="9319"/>
                </a:cubicBezTo>
                <a:cubicBezTo>
                  <a:pt x="9083" y="9293"/>
                  <a:pt x="9085" y="9259"/>
                  <a:pt x="9085" y="9233"/>
                </a:cubicBezTo>
                <a:cubicBezTo>
                  <a:pt x="9085" y="9224"/>
                  <a:pt x="9085" y="9207"/>
                  <a:pt x="9085" y="9199"/>
                </a:cubicBezTo>
                <a:cubicBezTo>
                  <a:pt x="9083" y="9156"/>
                  <a:pt x="9083" y="9113"/>
                  <a:pt x="9081" y="9069"/>
                </a:cubicBezTo>
                <a:cubicBezTo>
                  <a:pt x="9081" y="9061"/>
                  <a:pt x="9078" y="9044"/>
                  <a:pt x="9078" y="9035"/>
                </a:cubicBezTo>
                <a:cubicBezTo>
                  <a:pt x="9074" y="8992"/>
                  <a:pt x="9069" y="8949"/>
                  <a:pt x="9064" y="8915"/>
                </a:cubicBezTo>
                <a:cubicBezTo>
                  <a:pt x="9060" y="8880"/>
                  <a:pt x="9050" y="8846"/>
                  <a:pt x="9043" y="8811"/>
                </a:cubicBezTo>
                <a:cubicBezTo>
                  <a:pt x="9041" y="8803"/>
                  <a:pt x="9039" y="8794"/>
                  <a:pt x="9037" y="8786"/>
                </a:cubicBezTo>
                <a:cubicBezTo>
                  <a:pt x="9016" y="8717"/>
                  <a:pt x="8990" y="8656"/>
                  <a:pt x="8962" y="8631"/>
                </a:cubicBezTo>
                <a:cubicBezTo>
                  <a:pt x="8932" y="8605"/>
                  <a:pt x="8904" y="8605"/>
                  <a:pt x="8873" y="8631"/>
                </a:cubicBezTo>
                <a:cubicBezTo>
                  <a:pt x="8859" y="8639"/>
                  <a:pt x="8845" y="8665"/>
                  <a:pt x="8834" y="8691"/>
                </a:cubicBezTo>
                <a:cubicBezTo>
                  <a:pt x="8822" y="8717"/>
                  <a:pt x="8811" y="8751"/>
                  <a:pt x="8799" y="8786"/>
                </a:cubicBezTo>
                <a:cubicBezTo>
                  <a:pt x="8787" y="8820"/>
                  <a:pt x="8780" y="8863"/>
                  <a:pt x="8773" y="8906"/>
                </a:cubicBezTo>
                <a:cubicBezTo>
                  <a:pt x="8771" y="8915"/>
                  <a:pt x="8771" y="8923"/>
                  <a:pt x="8769" y="8932"/>
                </a:cubicBezTo>
                <a:cubicBezTo>
                  <a:pt x="8764" y="8975"/>
                  <a:pt x="8759" y="9009"/>
                  <a:pt x="8755" y="9052"/>
                </a:cubicBezTo>
                <a:cubicBezTo>
                  <a:pt x="8748" y="9156"/>
                  <a:pt x="8750" y="9242"/>
                  <a:pt x="8755" y="9345"/>
                </a:cubicBezTo>
                <a:cubicBezTo>
                  <a:pt x="8755" y="9362"/>
                  <a:pt x="8757" y="9379"/>
                  <a:pt x="8757" y="9396"/>
                </a:cubicBezTo>
                <a:close/>
                <a:moveTo>
                  <a:pt x="8123" y="9732"/>
                </a:moveTo>
                <a:cubicBezTo>
                  <a:pt x="8119" y="9801"/>
                  <a:pt x="8116" y="9870"/>
                  <a:pt x="8121" y="9939"/>
                </a:cubicBezTo>
                <a:cubicBezTo>
                  <a:pt x="8128" y="10025"/>
                  <a:pt x="8147" y="10119"/>
                  <a:pt x="8168" y="10162"/>
                </a:cubicBezTo>
                <a:cubicBezTo>
                  <a:pt x="8191" y="10205"/>
                  <a:pt x="8219" y="10231"/>
                  <a:pt x="8244" y="10197"/>
                </a:cubicBezTo>
                <a:cubicBezTo>
                  <a:pt x="8268" y="10171"/>
                  <a:pt x="8293" y="10111"/>
                  <a:pt x="8305" y="10025"/>
                </a:cubicBezTo>
                <a:cubicBezTo>
                  <a:pt x="8328" y="9861"/>
                  <a:pt x="8352" y="9689"/>
                  <a:pt x="8375" y="9526"/>
                </a:cubicBezTo>
                <a:cubicBezTo>
                  <a:pt x="8389" y="9422"/>
                  <a:pt x="8405" y="9319"/>
                  <a:pt x="8417" y="9207"/>
                </a:cubicBezTo>
                <a:cubicBezTo>
                  <a:pt x="8435" y="9009"/>
                  <a:pt x="8414" y="8768"/>
                  <a:pt x="8363" y="8665"/>
                </a:cubicBezTo>
                <a:cubicBezTo>
                  <a:pt x="8324" y="8588"/>
                  <a:pt x="8284" y="8596"/>
                  <a:pt x="8242" y="8631"/>
                </a:cubicBezTo>
                <a:cubicBezTo>
                  <a:pt x="8219" y="8648"/>
                  <a:pt x="8193" y="8691"/>
                  <a:pt x="8172" y="8734"/>
                </a:cubicBezTo>
                <a:cubicBezTo>
                  <a:pt x="8119" y="8863"/>
                  <a:pt x="8079" y="9078"/>
                  <a:pt x="8081" y="9319"/>
                </a:cubicBezTo>
                <a:cubicBezTo>
                  <a:pt x="8084" y="9440"/>
                  <a:pt x="8091" y="9560"/>
                  <a:pt x="8109" y="9663"/>
                </a:cubicBezTo>
                <a:cubicBezTo>
                  <a:pt x="8114" y="9689"/>
                  <a:pt x="8119" y="9715"/>
                  <a:pt x="8123" y="9732"/>
                </a:cubicBezTo>
                <a:close/>
                <a:moveTo>
                  <a:pt x="7499" y="9396"/>
                </a:moveTo>
                <a:cubicBezTo>
                  <a:pt x="7506" y="9448"/>
                  <a:pt x="7518" y="9500"/>
                  <a:pt x="7527" y="9543"/>
                </a:cubicBezTo>
                <a:cubicBezTo>
                  <a:pt x="7532" y="9569"/>
                  <a:pt x="7536" y="9586"/>
                  <a:pt x="7543" y="9603"/>
                </a:cubicBezTo>
                <a:cubicBezTo>
                  <a:pt x="7546" y="9612"/>
                  <a:pt x="7550" y="9620"/>
                  <a:pt x="7553" y="9629"/>
                </a:cubicBezTo>
                <a:cubicBezTo>
                  <a:pt x="7553" y="9672"/>
                  <a:pt x="7557" y="9715"/>
                  <a:pt x="7564" y="9758"/>
                </a:cubicBezTo>
                <a:cubicBezTo>
                  <a:pt x="7569" y="9784"/>
                  <a:pt x="7574" y="9810"/>
                  <a:pt x="7580" y="9835"/>
                </a:cubicBezTo>
                <a:cubicBezTo>
                  <a:pt x="7592" y="9878"/>
                  <a:pt x="7608" y="9913"/>
                  <a:pt x="7625" y="9930"/>
                </a:cubicBezTo>
                <a:cubicBezTo>
                  <a:pt x="7634" y="9939"/>
                  <a:pt x="7643" y="9939"/>
                  <a:pt x="7650" y="9947"/>
                </a:cubicBezTo>
                <a:cubicBezTo>
                  <a:pt x="7669" y="9947"/>
                  <a:pt x="7685" y="9930"/>
                  <a:pt x="7702" y="9896"/>
                </a:cubicBezTo>
                <a:cubicBezTo>
                  <a:pt x="7704" y="9887"/>
                  <a:pt x="7709" y="9887"/>
                  <a:pt x="7711" y="9878"/>
                </a:cubicBezTo>
                <a:cubicBezTo>
                  <a:pt x="7720" y="9853"/>
                  <a:pt x="7730" y="9827"/>
                  <a:pt x="7739" y="9792"/>
                </a:cubicBezTo>
                <a:cubicBezTo>
                  <a:pt x="7746" y="9758"/>
                  <a:pt x="7753" y="9723"/>
                  <a:pt x="7760" y="9689"/>
                </a:cubicBezTo>
                <a:cubicBezTo>
                  <a:pt x="7762" y="9680"/>
                  <a:pt x="7765" y="9663"/>
                  <a:pt x="7767" y="9655"/>
                </a:cubicBezTo>
                <a:cubicBezTo>
                  <a:pt x="7774" y="9603"/>
                  <a:pt x="7781" y="9551"/>
                  <a:pt x="7783" y="9491"/>
                </a:cubicBezTo>
                <a:cubicBezTo>
                  <a:pt x="7785" y="9457"/>
                  <a:pt x="7788" y="9405"/>
                  <a:pt x="7788" y="9362"/>
                </a:cubicBezTo>
                <a:cubicBezTo>
                  <a:pt x="7788" y="9353"/>
                  <a:pt x="7788" y="9345"/>
                  <a:pt x="7788" y="9345"/>
                </a:cubicBezTo>
                <a:cubicBezTo>
                  <a:pt x="7788" y="9310"/>
                  <a:pt x="7785" y="9267"/>
                  <a:pt x="7783" y="9233"/>
                </a:cubicBezTo>
                <a:cubicBezTo>
                  <a:pt x="7781" y="9181"/>
                  <a:pt x="7774" y="9121"/>
                  <a:pt x="7767" y="9069"/>
                </a:cubicBezTo>
                <a:cubicBezTo>
                  <a:pt x="7760" y="9035"/>
                  <a:pt x="7753" y="9001"/>
                  <a:pt x="7746" y="8966"/>
                </a:cubicBezTo>
                <a:cubicBezTo>
                  <a:pt x="7739" y="8932"/>
                  <a:pt x="7727" y="8906"/>
                  <a:pt x="7718" y="8880"/>
                </a:cubicBezTo>
                <a:cubicBezTo>
                  <a:pt x="7706" y="8846"/>
                  <a:pt x="7690" y="8829"/>
                  <a:pt x="7676" y="8811"/>
                </a:cubicBezTo>
                <a:cubicBezTo>
                  <a:pt x="7674" y="8811"/>
                  <a:pt x="7669" y="8803"/>
                  <a:pt x="7667" y="8803"/>
                </a:cubicBezTo>
                <a:cubicBezTo>
                  <a:pt x="7655" y="8794"/>
                  <a:pt x="7643" y="8786"/>
                  <a:pt x="7629" y="8786"/>
                </a:cubicBezTo>
                <a:cubicBezTo>
                  <a:pt x="7618" y="8786"/>
                  <a:pt x="7604" y="8794"/>
                  <a:pt x="7592" y="8803"/>
                </a:cubicBezTo>
                <a:cubicBezTo>
                  <a:pt x="7587" y="8803"/>
                  <a:pt x="7585" y="8811"/>
                  <a:pt x="7580" y="8811"/>
                </a:cubicBezTo>
                <a:cubicBezTo>
                  <a:pt x="7555" y="8846"/>
                  <a:pt x="7539" y="8880"/>
                  <a:pt x="7518" y="8949"/>
                </a:cubicBezTo>
                <a:cubicBezTo>
                  <a:pt x="7513" y="8975"/>
                  <a:pt x="7506" y="9001"/>
                  <a:pt x="7501" y="9026"/>
                </a:cubicBezTo>
                <a:cubicBezTo>
                  <a:pt x="7494" y="9069"/>
                  <a:pt x="7490" y="9113"/>
                  <a:pt x="7490" y="9164"/>
                </a:cubicBezTo>
                <a:cubicBezTo>
                  <a:pt x="7487" y="9199"/>
                  <a:pt x="7487" y="9233"/>
                  <a:pt x="7490" y="9259"/>
                </a:cubicBezTo>
                <a:cubicBezTo>
                  <a:pt x="7487" y="9310"/>
                  <a:pt x="7492" y="9353"/>
                  <a:pt x="7499" y="9396"/>
                </a:cubicBezTo>
                <a:close/>
                <a:moveTo>
                  <a:pt x="6912" y="9758"/>
                </a:moveTo>
                <a:cubicBezTo>
                  <a:pt x="6917" y="9767"/>
                  <a:pt x="6921" y="9775"/>
                  <a:pt x="6924" y="9784"/>
                </a:cubicBezTo>
                <a:cubicBezTo>
                  <a:pt x="6928" y="9810"/>
                  <a:pt x="6933" y="9835"/>
                  <a:pt x="6938" y="9853"/>
                </a:cubicBezTo>
                <a:cubicBezTo>
                  <a:pt x="6956" y="9913"/>
                  <a:pt x="6982" y="9973"/>
                  <a:pt x="7010" y="9964"/>
                </a:cubicBezTo>
                <a:cubicBezTo>
                  <a:pt x="7028" y="9956"/>
                  <a:pt x="7047" y="9947"/>
                  <a:pt x="7068" y="9939"/>
                </a:cubicBezTo>
                <a:cubicBezTo>
                  <a:pt x="7082" y="9939"/>
                  <a:pt x="7094" y="9930"/>
                  <a:pt x="7108" y="9904"/>
                </a:cubicBezTo>
                <a:cubicBezTo>
                  <a:pt x="7119" y="9887"/>
                  <a:pt x="7131" y="9861"/>
                  <a:pt x="7140" y="9827"/>
                </a:cubicBezTo>
                <a:cubicBezTo>
                  <a:pt x="7157" y="9767"/>
                  <a:pt x="7170" y="9655"/>
                  <a:pt x="7170" y="9560"/>
                </a:cubicBezTo>
                <a:cubicBezTo>
                  <a:pt x="7170" y="9560"/>
                  <a:pt x="7170" y="9551"/>
                  <a:pt x="7170" y="9551"/>
                </a:cubicBezTo>
                <a:cubicBezTo>
                  <a:pt x="7173" y="9526"/>
                  <a:pt x="7175" y="9500"/>
                  <a:pt x="7177" y="9474"/>
                </a:cubicBezTo>
                <a:cubicBezTo>
                  <a:pt x="7182" y="9422"/>
                  <a:pt x="7182" y="9371"/>
                  <a:pt x="7182" y="9328"/>
                </a:cubicBezTo>
                <a:cubicBezTo>
                  <a:pt x="7182" y="9276"/>
                  <a:pt x="7180" y="9224"/>
                  <a:pt x="7175" y="9173"/>
                </a:cubicBezTo>
                <a:cubicBezTo>
                  <a:pt x="7166" y="9078"/>
                  <a:pt x="7152" y="8983"/>
                  <a:pt x="7131" y="8915"/>
                </a:cubicBezTo>
                <a:cubicBezTo>
                  <a:pt x="7112" y="8854"/>
                  <a:pt x="7094" y="8811"/>
                  <a:pt x="7068" y="8768"/>
                </a:cubicBezTo>
                <a:cubicBezTo>
                  <a:pt x="7033" y="8717"/>
                  <a:pt x="6993" y="8682"/>
                  <a:pt x="6956" y="8682"/>
                </a:cubicBezTo>
                <a:cubicBezTo>
                  <a:pt x="6900" y="8682"/>
                  <a:pt x="6851" y="8751"/>
                  <a:pt x="6809" y="8889"/>
                </a:cubicBezTo>
                <a:cubicBezTo>
                  <a:pt x="6805" y="8915"/>
                  <a:pt x="6798" y="8940"/>
                  <a:pt x="6793" y="8966"/>
                </a:cubicBezTo>
                <a:cubicBezTo>
                  <a:pt x="6786" y="9009"/>
                  <a:pt x="6781" y="9052"/>
                  <a:pt x="6781" y="9104"/>
                </a:cubicBezTo>
                <a:cubicBezTo>
                  <a:pt x="6779" y="9181"/>
                  <a:pt x="6781" y="9276"/>
                  <a:pt x="6793" y="9345"/>
                </a:cubicBezTo>
                <a:cubicBezTo>
                  <a:pt x="6826" y="9517"/>
                  <a:pt x="6863" y="9655"/>
                  <a:pt x="6912" y="9758"/>
                </a:cubicBezTo>
                <a:close/>
                <a:moveTo>
                  <a:pt x="6127" y="9629"/>
                </a:moveTo>
                <a:cubicBezTo>
                  <a:pt x="6134" y="9681"/>
                  <a:pt x="6143" y="9724"/>
                  <a:pt x="6152" y="9758"/>
                </a:cubicBezTo>
                <a:cubicBezTo>
                  <a:pt x="6162" y="9801"/>
                  <a:pt x="6173" y="9827"/>
                  <a:pt x="6187" y="9861"/>
                </a:cubicBezTo>
                <a:cubicBezTo>
                  <a:pt x="6199" y="9887"/>
                  <a:pt x="6213" y="9913"/>
                  <a:pt x="6227" y="9921"/>
                </a:cubicBezTo>
                <a:cubicBezTo>
                  <a:pt x="6241" y="9939"/>
                  <a:pt x="6253" y="9939"/>
                  <a:pt x="6267" y="9930"/>
                </a:cubicBezTo>
                <a:cubicBezTo>
                  <a:pt x="6281" y="9930"/>
                  <a:pt x="6292" y="9913"/>
                  <a:pt x="6304" y="9887"/>
                </a:cubicBezTo>
                <a:cubicBezTo>
                  <a:pt x="6311" y="9870"/>
                  <a:pt x="6318" y="9853"/>
                  <a:pt x="6323" y="9835"/>
                </a:cubicBezTo>
                <a:cubicBezTo>
                  <a:pt x="6327" y="9827"/>
                  <a:pt x="6334" y="9818"/>
                  <a:pt x="6339" y="9810"/>
                </a:cubicBezTo>
                <a:cubicBezTo>
                  <a:pt x="6350" y="9784"/>
                  <a:pt x="6360" y="9758"/>
                  <a:pt x="6369" y="9724"/>
                </a:cubicBezTo>
                <a:cubicBezTo>
                  <a:pt x="6378" y="9689"/>
                  <a:pt x="6388" y="9646"/>
                  <a:pt x="6392" y="9603"/>
                </a:cubicBezTo>
                <a:cubicBezTo>
                  <a:pt x="6397" y="9560"/>
                  <a:pt x="6404" y="9517"/>
                  <a:pt x="6406" y="9465"/>
                </a:cubicBezTo>
                <a:cubicBezTo>
                  <a:pt x="6409" y="9414"/>
                  <a:pt x="6411" y="9362"/>
                  <a:pt x="6411" y="9310"/>
                </a:cubicBezTo>
                <a:cubicBezTo>
                  <a:pt x="6409" y="9216"/>
                  <a:pt x="6404" y="9113"/>
                  <a:pt x="6390" y="9035"/>
                </a:cubicBezTo>
                <a:cubicBezTo>
                  <a:pt x="6383" y="8992"/>
                  <a:pt x="6376" y="8958"/>
                  <a:pt x="6367" y="8923"/>
                </a:cubicBezTo>
                <a:cubicBezTo>
                  <a:pt x="6346" y="8854"/>
                  <a:pt x="6337" y="8837"/>
                  <a:pt x="6311" y="8803"/>
                </a:cubicBezTo>
                <a:cubicBezTo>
                  <a:pt x="6299" y="8786"/>
                  <a:pt x="6283" y="8786"/>
                  <a:pt x="6271" y="8777"/>
                </a:cubicBezTo>
                <a:cubicBezTo>
                  <a:pt x="6257" y="8768"/>
                  <a:pt x="6243" y="8786"/>
                  <a:pt x="6229" y="8794"/>
                </a:cubicBezTo>
                <a:cubicBezTo>
                  <a:pt x="6225" y="8794"/>
                  <a:pt x="6220" y="8803"/>
                  <a:pt x="6215" y="8811"/>
                </a:cubicBezTo>
                <a:cubicBezTo>
                  <a:pt x="6204" y="8829"/>
                  <a:pt x="6190" y="8846"/>
                  <a:pt x="6178" y="8880"/>
                </a:cubicBezTo>
                <a:cubicBezTo>
                  <a:pt x="6169" y="8906"/>
                  <a:pt x="6157" y="8940"/>
                  <a:pt x="6148" y="8975"/>
                </a:cubicBezTo>
                <a:cubicBezTo>
                  <a:pt x="6141" y="9001"/>
                  <a:pt x="6134" y="9035"/>
                  <a:pt x="6129" y="9069"/>
                </a:cubicBezTo>
                <a:cubicBezTo>
                  <a:pt x="6125" y="9104"/>
                  <a:pt x="6118" y="9156"/>
                  <a:pt x="6115" y="9181"/>
                </a:cubicBezTo>
                <a:cubicBezTo>
                  <a:pt x="6111" y="9224"/>
                  <a:pt x="6108" y="9285"/>
                  <a:pt x="6108" y="9336"/>
                </a:cubicBezTo>
                <a:cubicBezTo>
                  <a:pt x="6108" y="9388"/>
                  <a:pt x="6111" y="9440"/>
                  <a:pt x="6113" y="9491"/>
                </a:cubicBezTo>
                <a:cubicBezTo>
                  <a:pt x="6115" y="9534"/>
                  <a:pt x="6122" y="9586"/>
                  <a:pt x="6127" y="9629"/>
                </a:cubicBezTo>
                <a:close/>
                <a:moveTo>
                  <a:pt x="5558" y="9715"/>
                </a:moveTo>
                <a:cubicBezTo>
                  <a:pt x="5568" y="9749"/>
                  <a:pt x="5577" y="9775"/>
                  <a:pt x="5586" y="9801"/>
                </a:cubicBezTo>
                <a:cubicBezTo>
                  <a:pt x="5591" y="9810"/>
                  <a:pt x="5598" y="9818"/>
                  <a:pt x="5603" y="9827"/>
                </a:cubicBezTo>
                <a:cubicBezTo>
                  <a:pt x="5610" y="9835"/>
                  <a:pt x="5614" y="9844"/>
                  <a:pt x="5621" y="9853"/>
                </a:cubicBezTo>
                <a:cubicBezTo>
                  <a:pt x="5647" y="9878"/>
                  <a:pt x="5677" y="9861"/>
                  <a:pt x="5698" y="9818"/>
                </a:cubicBezTo>
                <a:cubicBezTo>
                  <a:pt x="5705" y="9801"/>
                  <a:pt x="5710" y="9784"/>
                  <a:pt x="5717" y="9767"/>
                </a:cubicBezTo>
                <a:cubicBezTo>
                  <a:pt x="5719" y="9767"/>
                  <a:pt x="5724" y="9767"/>
                  <a:pt x="5726" y="9758"/>
                </a:cubicBezTo>
                <a:cubicBezTo>
                  <a:pt x="5733" y="9749"/>
                  <a:pt x="5742" y="9732"/>
                  <a:pt x="5749" y="9724"/>
                </a:cubicBezTo>
                <a:cubicBezTo>
                  <a:pt x="5763" y="9689"/>
                  <a:pt x="5777" y="9646"/>
                  <a:pt x="5784" y="9594"/>
                </a:cubicBezTo>
                <a:cubicBezTo>
                  <a:pt x="5805" y="9491"/>
                  <a:pt x="5824" y="9397"/>
                  <a:pt x="5845" y="9293"/>
                </a:cubicBezTo>
                <a:cubicBezTo>
                  <a:pt x="5852" y="9250"/>
                  <a:pt x="5857" y="9207"/>
                  <a:pt x="5857" y="9156"/>
                </a:cubicBezTo>
                <a:cubicBezTo>
                  <a:pt x="5859" y="9104"/>
                  <a:pt x="5859" y="9061"/>
                  <a:pt x="5854" y="9009"/>
                </a:cubicBezTo>
                <a:cubicBezTo>
                  <a:pt x="5847" y="8915"/>
                  <a:pt x="5831" y="8837"/>
                  <a:pt x="5808" y="8786"/>
                </a:cubicBezTo>
                <a:cubicBezTo>
                  <a:pt x="5773" y="8708"/>
                  <a:pt x="5735" y="8674"/>
                  <a:pt x="5696" y="8665"/>
                </a:cubicBezTo>
                <a:cubicBezTo>
                  <a:pt x="5677" y="8656"/>
                  <a:pt x="5656" y="8674"/>
                  <a:pt x="5638" y="8682"/>
                </a:cubicBezTo>
                <a:cubicBezTo>
                  <a:pt x="5633" y="8682"/>
                  <a:pt x="5628" y="8691"/>
                  <a:pt x="5624" y="8699"/>
                </a:cubicBezTo>
                <a:cubicBezTo>
                  <a:pt x="5612" y="8717"/>
                  <a:pt x="5598" y="8734"/>
                  <a:pt x="5586" y="8760"/>
                </a:cubicBezTo>
                <a:cubicBezTo>
                  <a:pt x="5563" y="8820"/>
                  <a:pt x="5549" y="8872"/>
                  <a:pt x="5533" y="8949"/>
                </a:cubicBezTo>
                <a:cubicBezTo>
                  <a:pt x="5523" y="9001"/>
                  <a:pt x="5516" y="9061"/>
                  <a:pt x="5512" y="9113"/>
                </a:cubicBezTo>
                <a:cubicBezTo>
                  <a:pt x="5509" y="9156"/>
                  <a:pt x="5507" y="9199"/>
                  <a:pt x="5507" y="9250"/>
                </a:cubicBezTo>
                <a:cubicBezTo>
                  <a:pt x="5507" y="9267"/>
                  <a:pt x="5507" y="9285"/>
                  <a:pt x="5507" y="9302"/>
                </a:cubicBezTo>
                <a:cubicBezTo>
                  <a:pt x="5507" y="9362"/>
                  <a:pt x="5509" y="9422"/>
                  <a:pt x="5514" y="9483"/>
                </a:cubicBezTo>
                <a:cubicBezTo>
                  <a:pt x="5530" y="9577"/>
                  <a:pt x="5540" y="9646"/>
                  <a:pt x="5558" y="9715"/>
                </a:cubicBezTo>
                <a:close/>
                <a:moveTo>
                  <a:pt x="4985" y="9569"/>
                </a:moveTo>
                <a:cubicBezTo>
                  <a:pt x="4992" y="9612"/>
                  <a:pt x="5002" y="9637"/>
                  <a:pt x="5013" y="9663"/>
                </a:cubicBezTo>
                <a:cubicBezTo>
                  <a:pt x="5023" y="9680"/>
                  <a:pt x="5030" y="9689"/>
                  <a:pt x="5039" y="9698"/>
                </a:cubicBezTo>
                <a:cubicBezTo>
                  <a:pt x="5044" y="9724"/>
                  <a:pt x="5048" y="9749"/>
                  <a:pt x="5053" y="9767"/>
                </a:cubicBezTo>
                <a:cubicBezTo>
                  <a:pt x="5072" y="9835"/>
                  <a:pt x="5097" y="9878"/>
                  <a:pt x="5125" y="9878"/>
                </a:cubicBezTo>
                <a:cubicBezTo>
                  <a:pt x="5151" y="9878"/>
                  <a:pt x="5179" y="9844"/>
                  <a:pt x="5197" y="9767"/>
                </a:cubicBezTo>
                <a:cubicBezTo>
                  <a:pt x="5214" y="9698"/>
                  <a:pt x="5232" y="9629"/>
                  <a:pt x="5249" y="9560"/>
                </a:cubicBezTo>
                <a:cubicBezTo>
                  <a:pt x="5258" y="9526"/>
                  <a:pt x="5265" y="9483"/>
                  <a:pt x="5270" y="9440"/>
                </a:cubicBezTo>
                <a:cubicBezTo>
                  <a:pt x="5277" y="9397"/>
                  <a:pt x="5279" y="9345"/>
                  <a:pt x="5279" y="9293"/>
                </a:cubicBezTo>
                <a:cubicBezTo>
                  <a:pt x="5277" y="9259"/>
                  <a:pt x="5277" y="9224"/>
                  <a:pt x="5274" y="9199"/>
                </a:cubicBezTo>
                <a:cubicBezTo>
                  <a:pt x="5270" y="9138"/>
                  <a:pt x="5260" y="9078"/>
                  <a:pt x="5249" y="9035"/>
                </a:cubicBezTo>
                <a:cubicBezTo>
                  <a:pt x="5246" y="9026"/>
                  <a:pt x="5244" y="9018"/>
                  <a:pt x="5242" y="9009"/>
                </a:cubicBezTo>
                <a:cubicBezTo>
                  <a:pt x="5235" y="8983"/>
                  <a:pt x="5225" y="8958"/>
                  <a:pt x="5216" y="8932"/>
                </a:cubicBezTo>
                <a:cubicBezTo>
                  <a:pt x="5204" y="8906"/>
                  <a:pt x="5190" y="8880"/>
                  <a:pt x="5176" y="8863"/>
                </a:cubicBezTo>
                <a:cubicBezTo>
                  <a:pt x="5162" y="8846"/>
                  <a:pt x="5148" y="8846"/>
                  <a:pt x="5134" y="8837"/>
                </a:cubicBezTo>
                <a:cubicBezTo>
                  <a:pt x="5127" y="8837"/>
                  <a:pt x="5123" y="8837"/>
                  <a:pt x="5116" y="8837"/>
                </a:cubicBezTo>
                <a:cubicBezTo>
                  <a:pt x="5086" y="8846"/>
                  <a:pt x="5060" y="8872"/>
                  <a:pt x="5034" y="8923"/>
                </a:cubicBezTo>
                <a:cubicBezTo>
                  <a:pt x="5011" y="8975"/>
                  <a:pt x="4988" y="9052"/>
                  <a:pt x="4976" y="9147"/>
                </a:cubicBezTo>
                <a:cubicBezTo>
                  <a:pt x="4969" y="9190"/>
                  <a:pt x="4964" y="9233"/>
                  <a:pt x="4964" y="9285"/>
                </a:cubicBezTo>
                <a:cubicBezTo>
                  <a:pt x="4962" y="9336"/>
                  <a:pt x="4962" y="9379"/>
                  <a:pt x="4967" y="9431"/>
                </a:cubicBezTo>
                <a:cubicBezTo>
                  <a:pt x="4971" y="9483"/>
                  <a:pt x="4978" y="9526"/>
                  <a:pt x="4985" y="9569"/>
                </a:cubicBezTo>
                <a:close/>
                <a:moveTo>
                  <a:pt x="4268" y="9715"/>
                </a:moveTo>
                <a:cubicBezTo>
                  <a:pt x="4277" y="9767"/>
                  <a:pt x="4289" y="9818"/>
                  <a:pt x="4303" y="9844"/>
                </a:cubicBezTo>
                <a:cubicBezTo>
                  <a:pt x="4312" y="9861"/>
                  <a:pt x="4319" y="9878"/>
                  <a:pt x="4328" y="9896"/>
                </a:cubicBezTo>
                <a:cubicBezTo>
                  <a:pt x="4345" y="9921"/>
                  <a:pt x="4361" y="9947"/>
                  <a:pt x="4377" y="9964"/>
                </a:cubicBezTo>
                <a:cubicBezTo>
                  <a:pt x="4417" y="9999"/>
                  <a:pt x="4461" y="9990"/>
                  <a:pt x="4496" y="9904"/>
                </a:cubicBezTo>
                <a:cubicBezTo>
                  <a:pt x="4519" y="9853"/>
                  <a:pt x="4531" y="9801"/>
                  <a:pt x="4545" y="9724"/>
                </a:cubicBezTo>
                <a:cubicBezTo>
                  <a:pt x="4547" y="9715"/>
                  <a:pt x="4550" y="9698"/>
                  <a:pt x="4550" y="9689"/>
                </a:cubicBezTo>
                <a:cubicBezTo>
                  <a:pt x="4554" y="9655"/>
                  <a:pt x="4559" y="9612"/>
                  <a:pt x="4561" y="9577"/>
                </a:cubicBezTo>
                <a:cubicBezTo>
                  <a:pt x="4561" y="9560"/>
                  <a:pt x="4564" y="9551"/>
                  <a:pt x="4564" y="9534"/>
                </a:cubicBezTo>
                <a:cubicBezTo>
                  <a:pt x="4564" y="9534"/>
                  <a:pt x="4566" y="9534"/>
                  <a:pt x="4566" y="9534"/>
                </a:cubicBezTo>
                <a:cubicBezTo>
                  <a:pt x="4587" y="9491"/>
                  <a:pt x="4608" y="9397"/>
                  <a:pt x="4613" y="9310"/>
                </a:cubicBezTo>
                <a:cubicBezTo>
                  <a:pt x="4620" y="9216"/>
                  <a:pt x="4617" y="9113"/>
                  <a:pt x="4603" y="9026"/>
                </a:cubicBezTo>
                <a:cubicBezTo>
                  <a:pt x="4589" y="8940"/>
                  <a:pt x="4568" y="8889"/>
                  <a:pt x="4543" y="8854"/>
                </a:cubicBezTo>
                <a:cubicBezTo>
                  <a:pt x="4540" y="8854"/>
                  <a:pt x="4538" y="8846"/>
                  <a:pt x="4533" y="8846"/>
                </a:cubicBezTo>
                <a:cubicBezTo>
                  <a:pt x="4482" y="8682"/>
                  <a:pt x="4405" y="8656"/>
                  <a:pt x="4347" y="8786"/>
                </a:cubicBezTo>
                <a:cubicBezTo>
                  <a:pt x="4314" y="8863"/>
                  <a:pt x="4289" y="8975"/>
                  <a:pt x="4277" y="9113"/>
                </a:cubicBezTo>
                <a:cubicBezTo>
                  <a:pt x="4272" y="9173"/>
                  <a:pt x="4270" y="9242"/>
                  <a:pt x="4270" y="9310"/>
                </a:cubicBezTo>
                <a:cubicBezTo>
                  <a:pt x="4263" y="9345"/>
                  <a:pt x="4259" y="9379"/>
                  <a:pt x="4256" y="9422"/>
                </a:cubicBezTo>
                <a:cubicBezTo>
                  <a:pt x="4252" y="9474"/>
                  <a:pt x="4252" y="9517"/>
                  <a:pt x="4254" y="9569"/>
                </a:cubicBezTo>
                <a:cubicBezTo>
                  <a:pt x="4256" y="9629"/>
                  <a:pt x="4261" y="9672"/>
                  <a:pt x="4268" y="9715"/>
                </a:cubicBezTo>
                <a:close/>
                <a:moveTo>
                  <a:pt x="3511" y="9646"/>
                </a:moveTo>
                <a:cubicBezTo>
                  <a:pt x="3513" y="9646"/>
                  <a:pt x="3515" y="9646"/>
                  <a:pt x="3518" y="9655"/>
                </a:cubicBezTo>
                <a:cubicBezTo>
                  <a:pt x="3520" y="9655"/>
                  <a:pt x="3522" y="9655"/>
                  <a:pt x="3522" y="9655"/>
                </a:cubicBezTo>
                <a:cubicBezTo>
                  <a:pt x="3532" y="9767"/>
                  <a:pt x="3553" y="9861"/>
                  <a:pt x="3581" y="9913"/>
                </a:cubicBezTo>
                <a:cubicBezTo>
                  <a:pt x="3590" y="9930"/>
                  <a:pt x="3599" y="9947"/>
                  <a:pt x="3611" y="9956"/>
                </a:cubicBezTo>
                <a:cubicBezTo>
                  <a:pt x="3613" y="9956"/>
                  <a:pt x="3616" y="9956"/>
                  <a:pt x="3618" y="9964"/>
                </a:cubicBezTo>
                <a:cubicBezTo>
                  <a:pt x="3641" y="9982"/>
                  <a:pt x="3657" y="9982"/>
                  <a:pt x="3681" y="9964"/>
                </a:cubicBezTo>
                <a:cubicBezTo>
                  <a:pt x="3690" y="9956"/>
                  <a:pt x="3699" y="9939"/>
                  <a:pt x="3709" y="9921"/>
                </a:cubicBezTo>
                <a:cubicBezTo>
                  <a:pt x="3716" y="9904"/>
                  <a:pt x="3725" y="9878"/>
                  <a:pt x="3730" y="9861"/>
                </a:cubicBezTo>
                <a:cubicBezTo>
                  <a:pt x="3737" y="9835"/>
                  <a:pt x="3741" y="9810"/>
                  <a:pt x="3746" y="9784"/>
                </a:cubicBezTo>
                <a:cubicBezTo>
                  <a:pt x="3751" y="9749"/>
                  <a:pt x="3755" y="9715"/>
                  <a:pt x="3758" y="9681"/>
                </a:cubicBezTo>
                <a:cubicBezTo>
                  <a:pt x="3760" y="9646"/>
                  <a:pt x="3760" y="9603"/>
                  <a:pt x="3762" y="9577"/>
                </a:cubicBezTo>
                <a:cubicBezTo>
                  <a:pt x="3762" y="9543"/>
                  <a:pt x="3760" y="9508"/>
                  <a:pt x="3758" y="9474"/>
                </a:cubicBezTo>
                <a:cubicBezTo>
                  <a:pt x="3758" y="9457"/>
                  <a:pt x="3755" y="9440"/>
                  <a:pt x="3753" y="9422"/>
                </a:cubicBezTo>
                <a:cubicBezTo>
                  <a:pt x="3765" y="9336"/>
                  <a:pt x="3767" y="9250"/>
                  <a:pt x="3760" y="9156"/>
                </a:cubicBezTo>
                <a:cubicBezTo>
                  <a:pt x="3748" y="9009"/>
                  <a:pt x="3723" y="8880"/>
                  <a:pt x="3685" y="8803"/>
                </a:cubicBezTo>
                <a:cubicBezTo>
                  <a:pt x="3676" y="8777"/>
                  <a:pt x="3662" y="8768"/>
                  <a:pt x="3653" y="8751"/>
                </a:cubicBezTo>
                <a:cubicBezTo>
                  <a:pt x="3648" y="8742"/>
                  <a:pt x="3643" y="8742"/>
                  <a:pt x="3639" y="8734"/>
                </a:cubicBezTo>
                <a:cubicBezTo>
                  <a:pt x="3623" y="8717"/>
                  <a:pt x="3604" y="8708"/>
                  <a:pt x="3588" y="8708"/>
                </a:cubicBezTo>
                <a:cubicBezTo>
                  <a:pt x="3576" y="8708"/>
                  <a:pt x="3562" y="8717"/>
                  <a:pt x="3550" y="8725"/>
                </a:cubicBezTo>
                <a:cubicBezTo>
                  <a:pt x="3546" y="8725"/>
                  <a:pt x="3541" y="8734"/>
                  <a:pt x="3539" y="8734"/>
                </a:cubicBezTo>
                <a:cubicBezTo>
                  <a:pt x="3511" y="8768"/>
                  <a:pt x="3497" y="8803"/>
                  <a:pt x="3473" y="8872"/>
                </a:cubicBezTo>
                <a:cubicBezTo>
                  <a:pt x="3471" y="8880"/>
                  <a:pt x="3469" y="8889"/>
                  <a:pt x="3464" y="8906"/>
                </a:cubicBezTo>
                <a:cubicBezTo>
                  <a:pt x="3457" y="8940"/>
                  <a:pt x="3448" y="8983"/>
                  <a:pt x="3441" y="9026"/>
                </a:cubicBezTo>
                <a:cubicBezTo>
                  <a:pt x="3431" y="9104"/>
                  <a:pt x="3425" y="9173"/>
                  <a:pt x="3425" y="9259"/>
                </a:cubicBezTo>
                <a:cubicBezTo>
                  <a:pt x="3427" y="9371"/>
                  <a:pt x="3436" y="9474"/>
                  <a:pt x="3457" y="9551"/>
                </a:cubicBezTo>
                <a:cubicBezTo>
                  <a:pt x="3473" y="9586"/>
                  <a:pt x="3492" y="9620"/>
                  <a:pt x="3511" y="9646"/>
                </a:cubicBezTo>
                <a:close/>
                <a:moveTo>
                  <a:pt x="2660" y="9362"/>
                </a:moveTo>
                <a:cubicBezTo>
                  <a:pt x="2660" y="9431"/>
                  <a:pt x="2665" y="9491"/>
                  <a:pt x="2674" y="9551"/>
                </a:cubicBezTo>
                <a:cubicBezTo>
                  <a:pt x="2677" y="9560"/>
                  <a:pt x="2679" y="9577"/>
                  <a:pt x="2681" y="9586"/>
                </a:cubicBezTo>
                <a:cubicBezTo>
                  <a:pt x="2684" y="9620"/>
                  <a:pt x="2686" y="9655"/>
                  <a:pt x="2691" y="9680"/>
                </a:cubicBezTo>
                <a:cubicBezTo>
                  <a:pt x="2705" y="9758"/>
                  <a:pt x="2726" y="9835"/>
                  <a:pt x="2751" y="9853"/>
                </a:cubicBezTo>
                <a:cubicBezTo>
                  <a:pt x="2791" y="9878"/>
                  <a:pt x="2830" y="9887"/>
                  <a:pt x="2868" y="9844"/>
                </a:cubicBezTo>
                <a:cubicBezTo>
                  <a:pt x="2898" y="9810"/>
                  <a:pt x="2926" y="9758"/>
                  <a:pt x="2949" y="9689"/>
                </a:cubicBezTo>
                <a:cubicBezTo>
                  <a:pt x="2961" y="9672"/>
                  <a:pt x="2970" y="9646"/>
                  <a:pt x="2980" y="9612"/>
                </a:cubicBezTo>
                <a:cubicBezTo>
                  <a:pt x="2984" y="9586"/>
                  <a:pt x="2989" y="9560"/>
                  <a:pt x="2996" y="9534"/>
                </a:cubicBezTo>
                <a:cubicBezTo>
                  <a:pt x="3005" y="9474"/>
                  <a:pt x="3010" y="9414"/>
                  <a:pt x="3010" y="9345"/>
                </a:cubicBezTo>
                <a:cubicBezTo>
                  <a:pt x="3010" y="9328"/>
                  <a:pt x="3010" y="9310"/>
                  <a:pt x="3010" y="9302"/>
                </a:cubicBezTo>
                <a:cubicBezTo>
                  <a:pt x="3008" y="9259"/>
                  <a:pt x="3008" y="9207"/>
                  <a:pt x="3003" y="9156"/>
                </a:cubicBezTo>
                <a:cubicBezTo>
                  <a:pt x="3001" y="9113"/>
                  <a:pt x="2994" y="9069"/>
                  <a:pt x="2989" y="9035"/>
                </a:cubicBezTo>
                <a:cubicBezTo>
                  <a:pt x="2987" y="9018"/>
                  <a:pt x="2984" y="9009"/>
                  <a:pt x="2982" y="8992"/>
                </a:cubicBezTo>
                <a:cubicBezTo>
                  <a:pt x="2973" y="8940"/>
                  <a:pt x="2963" y="8889"/>
                  <a:pt x="2949" y="8846"/>
                </a:cubicBezTo>
                <a:cubicBezTo>
                  <a:pt x="2940" y="8820"/>
                  <a:pt x="2931" y="8786"/>
                  <a:pt x="2921" y="8768"/>
                </a:cubicBezTo>
                <a:cubicBezTo>
                  <a:pt x="2910" y="8743"/>
                  <a:pt x="2898" y="8725"/>
                  <a:pt x="2886" y="8708"/>
                </a:cubicBezTo>
                <a:cubicBezTo>
                  <a:pt x="2882" y="8699"/>
                  <a:pt x="2879" y="8699"/>
                  <a:pt x="2875" y="8691"/>
                </a:cubicBezTo>
                <a:cubicBezTo>
                  <a:pt x="2863" y="8682"/>
                  <a:pt x="2849" y="8674"/>
                  <a:pt x="2837" y="8674"/>
                </a:cubicBezTo>
                <a:cubicBezTo>
                  <a:pt x="2828" y="8674"/>
                  <a:pt x="2821" y="8682"/>
                  <a:pt x="2812" y="8682"/>
                </a:cubicBezTo>
                <a:cubicBezTo>
                  <a:pt x="2803" y="8682"/>
                  <a:pt x="2796" y="8691"/>
                  <a:pt x="2786" y="8699"/>
                </a:cubicBezTo>
                <a:cubicBezTo>
                  <a:pt x="2770" y="8717"/>
                  <a:pt x="2754" y="8743"/>
                  <a:pt x="2740" y="8777"/>
                </a:cubicBezTo>
                <a:cubicBezTo>
                  <a:pt x="2730" y="8803"/>
                  <a:pt x="2721" y="8829"/>
                  <a:pt x="2712" y="8863"/>
                </a:cubicBezTo>
                <a:cubicBezTo>
                  <a:pt x="2702" y="8897"/>
                  <a:pt x="2695" y="8932"/>
                  <a:pt x="2688" y="8966"/>
                </a:cubicBezTo>
                <a:cubicBezTo>
                  <a:pt x="2686" y="8983"/>
                  <a:pt x="2681" y="9001"/>
                  <a:pt x="2679" y="9018"/>
                </a:cubicBezTo>
                <a:cubicBezTo>
                  <a:pt x="2674" y="9061"/>
                  <a:pt x="2667" y="9104"/>
                  <a:pt x="2665" y="9147"/>
                </a:cubicBezTo>
                <a:cubicBezTo>
                  <a:pt x="2660" y="9190"/>
                  <a:pt x="2660" y="9242"/>
                  <a:pt x="2658" y="9293"/>
                </a:cubicBezTo>
                <a:cubicBezTo>
                  <a:pt x="2660" y="9319"/>
                  <a:pt x="2660" y="9336"/>
                  <a:pt x="2660" y="9362"/>
                </a:cubicBezTo>
                <a:close/>
                <a:moveTo>
                  <a:pt x="3098" y="11677"/>
                </a:moveTo>
                <a:cubicBezTo>
                  <a:pt x="3075" y="11608"/>
                  <a:pt x="3040" y="11565"/>
                  <a:pt x="3010" y="11608"/>
                </a:cubicBezTo>
                <a:cubicBezTo>
                  <a:pt x="2984" y="11643"/>
                  <a:pt x="2959" y="11686"/>
                  <a:pt x="2933" y="11720"/>
                </a:cubicBezTo>
                <a:cubicBezTo>
                  <a:pt x="2907" y="11660"/>
                  <a:pt x="2875" y="11625"/>
                  <a:pt x="2842" y="11634"/>
                </a:cubicBezTo>
                <a:cubicBezTo>
                  <a:pt x="2796" y="11643"/>
                  <a:pt x="2758" y="11711"/>
                  <a:pt x="2723" y="11815"/>
                </a:cubicBezTo>
                <a:cubicBezTo>
                  <a:pt x="2695" y="11901"/>
                  <a:pt x="2677" y="12021"/>
                  <a:pt x="2665" y="12142"/>
                </a:cubicBezTo>
                <a:cubicBezTo>
                  <a:pt x="2651" y="12305"/>
                  <a:pt x="2658" y="12469"/>
                  <a:pt x="2677" y="12624"/>
                </a:cubicBezTo>
                <a:cubicBezTo>
                  <a:pt x="2702" y="12839"/>
                  <a:pt x="2765" y="12994"/>
                  <a:pt x="2828" y="13028"/>
                </a:cubicBezTo>
                <a:cubicBezTo>
                  <a:pt x="2865" y="13054"/>
                  <a:pt x="2903" y="13054"/>
                  <a:pt x="2940" y="13011"/>
                </a:cubicBezTo>
                <a:cubicBezTo>
                  <a:pt x="2977" y="12968"/>
                  <a:pt x="3012" y="12890"/>
                  <a:pt x="3040" y="12787"/>
                </a:cubicBezTo>
                <a:cubicBezTo>
                  <a:pt x="3101" y="12572"/>
                  <a:pt x="3126" y="12262"/>
                  <a:pt x="3133" y="11961"/>
                </a:cubicBezTo>
                <a:cubicBezTo>
                  <a:pt x="3140" y="11858"/>
                  <a:pt x="3122" y="11746"/>
                  <a:pt x="3098" y="11677"/>
                </a:cubicBezTo>
                <a:close/>
                <a:moveTo>
                  <a:pt x="3846" y="11944"/>
                </a:moveTo>
                <a:cubicBezTo>
                  <a:pt x="3842" y="11901"/>
                  <a:pt x="3837" y="11858"/>
                  <a:pt x="3832" y="11823"/>
                </a:cubicBezTo>
                <a:cubicBezTo>
                  <a:pt x="3825" y="11789"/>
                  <a:pt x="3818" y="11754"/>
                  <a:pt x="3811" y="11720"/>
                </a:cubicBezTo>
                <a:cubicBezTo>
                  <a:pt x="3809" y="11711"/>
                  <a:pt x="3809" y="11711"/>
                  <a:pt x="3807" y="11703"/>
                </a:cubicBezTo>
                <a:cubicBezTo>
                  <a:pt x="3800" y="11677"/>
                  <a:pt x="3790" y="11651"/>
                  <a:pt x="3783" y="11634"/>
                </a:cubicBezTo>
                <a:cubicBezTo>
                  <a:pt x="3781" y="11634"/>
                  <a:pt x="3781" y="11625"/>
                  <a:pt x="3779" y="11625"/>
                </a:cubicBezTo>
                <a:cubicBezTo>
                  <a:pt x="3769" y="11608"/>
                  <a:pt x="3760" y="11591"/>
                  <a:pt x="3751" y="11582"/>
                </a:cubicBezTo>
                <a:cubicBezTo>
                  <a:pt x="3748" y="11582"/>
                  <a:pt x="3746" y="11582"/>
                  <a:pt x="3746" y="11574"/>
                </a:cubicBezTo>
                <a:cubicBezTo>
                  <a:pt x="3737" y="11565"/>
                  <a:pt x="3725" y="11557"/>
                  <a:pt x="3713" y="11557"/>
                </a:cubicBezTo>
                <a:cubicBezTo>
                  <a:pt x="3704" y="11565"/>
                  <a:pt x="3695" y="11565"/>
                  <a:pt x="3688" y="11574"/>
                </a:cubicBezTo>
                <a:cubicBezTo>
                  <a:pt x="3674" y="11582"/>
                  <a:pt x="3662" y="11608"/>
                  <a:pt x="3653" y="11643"/>
                </a:cubicBezTo>
                <a:cubicBezTo>
                  <a:pt x="3646" y="11660"/>
                  <a:pt x="3639" y="11686"/>
                  <a:pt x="3634" y="11711"/>
                </a:cubicBezTo>
                <a:cubicBezTo>
                  <a:pt x="3625" y="11746"/>
                  <a:pt x="3620" y="11789"/>
                  <a:pt x="3616" y="11840"/>
                </a:cubicBezTo>
                <a:cubicBezTo>
                  <a:pt x="3613" y="11866"/>
                  <a:pt x="3613" y="11884"/>
                  <a:pt x="3611" y="11909"/>
                </a:cubicBezTo>
                <a:cubicBezTo>
                  <a:pt x="3592" y="11961"/>
                  <a:pt x="3576" y="12030"/>
                  <a:pt x="3562" y="12099"/>
                </a:cubicBezTo>
                <a:cubicBezTo>
                  <a:pt x="3557" y="12124"/>
                  <a:pt x="3553" y="12150"/>
                  <a:pt x="3550" y="12176"/>
                </a:cubicBezTo>
                <a:cubicBezTo>
                  <a:pt x="3543" y="12228"/>
                  <a:pt x="3536" y="12288"/>
                  <a:pt x="3534" y="12340"/>
                </a:cubicBezTo>
                <a:cubicBezTo>
                  <a:pt x="3529" y="12408"/>
                  <a:pt x="3529" y="12469"/>
                  <a:pt x="3534" y="12538"/>
                </a:cubicBezTo>
                <a:cubicBezTo>
                  <a:pt x="3539" y="12598"/>
                  <a:pt x="3548" y="12658"/>
                  <a:pt x="3560" y="12701"/>
                </a:cubicBezTo>
                <a:cubicBezTo>
                  <a:pt x="3571" y="12744"/>
                  <a:pt x="3588" y="12778"/>
                  <a:pt x="3604" y="12796"/>
                </a:cubicBezTo>
                <a:cubicBezTo>
                  <a:pt x="3623" y="12813"/>
                  <a:pt x="3639" y="12813"/>
                  <a:pt x="3657" y="12796"/>
                </a:cubicBezTo>
                <a:cubicBezTo>
                  <a:pt x="3711" y="12770"/>
                  <a:pt x="3767" y="12710"/>
                  <a:pt x="3807" y="12555"/>
                </a:cubicBezTo>
                <a:cubicBezTo>
                  <a:pt x="3814" y="12520"/>
                  <a:pt x="3823" y="12486"/>
                  <a:pt x="3828" y="12451"/>
                </a:cubicBezTo>
                <a:cubicBezTo>
                  <a:pt x="3835" y="12417"/>
                  <a:pt x="3837" y="12374"/>
                  <a:pt x="3842" y="12331"/>
                </a:cubicBezTo>
                <a:cubicBezTo>
                  <a:pt x="3848" y="12279"/>
                  <a:pt x="3848" y="12219"/>
                  <a:pt x="3851" y="12159"/>
                </a:cubicBezTo>
                <a:cubicBezTo>
                  <a:pt x="3853" y="12099"/>
                  <a:pt x="3848" y="12038"/>
                  <a:pt x="3846" y="11987"/>
                </a:cubicBezTo>
                <a:cubicBezTo>
                  <a:pt x="3848" y="11970"/>
                  <a:pt x="3846" y="11961"/>
                  <a:pt x="3846" y="11944"/>
                </a:cubicBezTo>
                <a:close/>
                <a:moveTo>
                  <a:pt x="4519" y="11703"/>
                </a:moveTo>
                <a:cubicBezTo>
                  <a:pt x="4494" y="11634"/>
                  <a:pt x="4464" y="11582"/>
                  <a:pt x="4433" y="11539"/>
                </a:cubicBezTo>
                <a:cubicBezTo>
                  <a:pt x="4410" y="11505"/>
                  <a:pt x="4375" y="11531"/>
                  <a:pt x="4356" y="11574"/>
                </a:cubicBezTo>
                <a:cubicBezTo>
                  <a:pt x="4338" y="11617"/>
                  <a:pt x="4319" y="11686"/>
                  <a:pt x="4312" y="11772"/>
                </a:cubicBezTo>
                <a:cubicBezTo>
                  <a:pt x="4305" y="11772"/>
                  <a:pt x="4298" y="11780"/>
                  <a:pt x="4289" y="11780"/>
                </a:cubicBezTo>
                <a:cubicBezTo>
                  <a:pt x="4272" y="11797"/>
                  <a:pt x="4256" y="11832"/>
                  <a:pt x="4245" y="11875"/>
                </a:cubicBezTo>
                <a:cubicBezTo>
                  <a:pt x="4221" y="11944"/>
                  <a:pt x="4203" y="12073"/>
                  <a:pt x="4198" y="12185"/>
                </a:cubicBezTo>
                <a:cubicBezTo>
                  <a:pt x="4193" y="12288"/>
                  <a:pt x="4193" y="12348"/>
                  <a:pt x="4198" y="12460"/>
                </a:cubicBezTo>
                <a:cubicBezTo>
                  <a:pt x="4200" y="12520"/>
                  <a:pt x="4207" y="12581"/>
                  <a:pt x="4214" y="12632"/>
                </a:cubicBezTo>
                <a:cubicBezTo>
                  <a:pt x="4228" y="12744"/>
                  <a:pt x="4256" y="12839"/>
                  <a:pt x="4284" y="12908"/>
                </a:cubicBezTo>
                <a:cubicBezTo>
                  <a:pt x="4317" y="12976"/>
                  <a:pt x="4349" y="13011"/>
                  <a:pt x="4387" y="13019"/>
                </a:cubicBezTo>
                <a:cubicBezTo>
                  <a:pt x="4415" y="13028"/>
                  <a:pt x="4445" y="13019"/>
                  <a:pt x="4473" y="12994"/>
                </a:cubicBezTo>
                <a:cubicBezTo>
                  <a:pt x="4508" y="12968"/>
                  <a:pt x="4540" y="12899"/>
                  <a:pt x="4566" y="12813"/>
                </a:cubicBezTo>
                <a:cubicBezTo>
                  <a:pt x="4578" y="12770"/>
                  <a:pt x="4589" y="12718"/>
                  <a:pt x="4596" y="12667"/>
                </a:cubicBezTo>
                <a:cubicBezTo>
                  <a:pt x="4610" y="12572"/>
                  <a:pt x="4613" y="12503"/>
                  <a:pt x="4617" y="12391"/>
                </a:cubicBezTo>
                <a:cubicBezTo>
                  <a:pt x="4622" y="12262"/>
                  <a:pt x="4610" y="12124"/>
                  <a:pt x="4596" y="12013"/>
                </a:cubicBezTo>
                <a:cubicBezTo>
                  <a:pt x="4580" y="11884"/>
                  <a:pt x="4550" y="11789"/>
                  <a:pt x="4519" y="11703"/>
                </a:cubicBezTo>
                <a:close/>
                <a:moveTo>
                  <a:pt x="5137" y="11789"/>
                </a:moveTo>
                <a:cubicBezTo>
                  <a:pt x="5123" y="11780"/>
                  <a:pt x="5109" y="11772"/>
                  <a:pt x="5095" y="11772"/>
                </a:cubicBezTo>
                <a:cubicBezTo>
                  <a:pt x="5081" y="11772"/>
                  <a:pt x="5065" y="11780"/>
                  <a:pt x="5051" y="11789"/>
                </a:cubicBezTo>
                <a:cubicBezTo>
                  <a:pt x="5046" y="11789"/>
                  <a:pt x="5039" y="11797"/>
                  <a:pt x="5034" y="11806"/>
                </a:cubicBezTo>
                <a:cubicBezTo>
                  <a:pt x="5023" y="11823"/>
                  <a:pt x="5006" y="11840"/>
                  <a:pt x="4997" y="11875"/>
                </a:cubicBezTo>
                <a:cubicBezTo>
                  <a:pt x="4976" y="11935"/>
                  <a:pt x="4955" y="11995"/>
                  <a:pt x="4941" y="12090"/>
                </a:cubicBezTo>
                <a:cubicBezTo>
                  <a:pt x="4929" y="12185"/>
                  <a:pt x="4927" y="12219"/>
                  <a:pt x="4925" y="12322"/>
                </a:cubicBezTo>
                <a:cubicBezTo>
                  <a:pt x="4922" y="12374"/>
                  <a:pt x="4927" y="12426"/>
                  <a:pt x="4929" y="12477"/>
                </a:cubicBezTo>
                <a:cubicBezTo>
                  <a:pt x="4932" y="12529"/>
                  <a:pt x="4939" y="12572"/>
                  <a:pt x="4943" y="12615"/>
                </a:cubicBezTo>
                <a:cubicBezTo>
                  <a:pt x="4948" y="12658"/>
                  <a:pt x="4957" y="12701"/>
                  <a:pt x="4967" y="12735"/>
                </a:cubicBezTo>
                <a:cubicBezTo>
                  <a:pt x="4983" y="12804"/>
                  <a:pt x="5009" y="12865"/>
                  <a:pt x="5032" y="12882"/>
                </a:cubicBezTo>
                <a:cubicBezTo>
                  <a:pt x="5044" y="12899"/>
                  <a:pt x="5058" y="12908"/>
                  <a:pt x="5072" y="12899"/>
                </a:cubicBezTo>
                <a:cubicBezTo>
                  <a:pt x="5097" y="12890"/>
                  <a:pt x="5111" y="12882"/>
                  <a:pt x="5134" y="12839"/>
                </a:cubicBezTo>
                <a:cubicBezTo>
                  <a:pt x="5155" y="12796"/>
                  <a:pt x="5176" y="12718"/>
                  <a:pt x="5186" y="12641"/>
                </a:cubicBezTo>
                <a:cubicBezTo>
                  <a:pt x="5197" y="12555"/>
                  <a:pt x="5207" y="12451"/>
                  <a:pt x="5204" y="12357"/>
                </a:cubicBezTo>
                <a:cubicBezTo>
                  <a:pt x="5204" y="12331"/>
                  <a:pt x="5202" y="12305"/>
                  <a:pt x="5202" y="12279"/>
                </a:cubicBezTo>
                <a:cubicBezTo>
                  <a:pt x="5204" y="12271"/>
                  <a:pt x="5204" y="12254"/>
                  <a:pt x="5207" y="12245"/>
                </a:cubicBezTo>
                <a:cubicBezTo>
                  <a:pt x="5209" y="12211"/>
                  <a:pt x="5209" y="12176"/>
                  <a:pt x="5211" y="12150"/>
                </a:cubicBezTo>
                <a:cubicBezTo>
                  <a:pt x="5211" y="12081"/>
                  <a:pt x="5207" y="12021"/>
                  <a:pt x="5197" y="11961"/>
                </a:cubicBezTo>
                <a:cubicBezTo>
                  <a:pt x="5183" y="11875"/>
                  <a:pt x="5162" y="11815"/>
                  <a:pt x="5137" y="11789"/>
                </a:cubicBezTo>
                <a:close/>
                <a:moveTo>
                  <a:pt x="5854" y="12168"/>
                </a:moveTo>
                <a:cubicBezTo>
                  <a:pt x="5850" y="12124"/>
                  <a:pt x="5845" y="12073"/>
                  <a:pt x="5838" y="12030"/>
                </a:cubicBezTo>
                <a:cubicBezTo>
                  <a:pt x="5829" y="11970"/>
                  <a:pt x="5817" y="11909"/>
                  <a:pt x="5805" y="11858"/>
                </a:cubicBezTo>
                <a:cubicBezTo>
                  <a:pt x="5798" y="11823"/>
                  <a:pt x="5791" y="11797"/>
                  <a:pt x="5782" y="11763"/>
                </a:cubicBezTo>
                <a:cubicBezTo>
                  <a:pt x="5763" y="11694"/>
                  <a:pt x="5735" y="11651"/>
                  <a:pt x="5710" y="11651"/>
                </a:cubicBezTo>
                <a:cubicBezTo>
                  <a:pt x="5701" y="11651"/>
                  <a:pt x="5691" y="11660"/>
                  <a:pt x="5682" y="11668"/>
                </a:cubicBezTo>
                <a:cubicBezTo>
                  <a:pt x="5680" y="11668"/>
                  <a:pt x="5677" y="11668"/>
                  <a:pt x="5675" y="11668"/>
                </a:cubicBezTo>
                <a:cubicBezTo>
                  <a:pt x="5656" y="11668"/>
                  <a:pt x="5640" y="11686"/>
                  <a:pt x="5624" y="11720"/>
                </a:cubicBezTo>
                <a:cubicBezTo>
                  <a:pt x="5610" y="11746"/>
                  <a:pt x="5598" y="11780"/>
                  <a:pt x="5586" y="11815"/>
                </a:cubicBezTo>
                <a:cubicBezTo>
                  <a:pt x="5582" y="11832"/>
                  <a:pt x="5577" y="11849"/>
                  <a:pt x="5572" y="11866"/>
                </a:cubicBezTo>
                <a:cubicBezTo>
                  <a:pt x="5563" y="11909"/>
                  <a:pt x="5554" y="11952"/>
                  <a:pt x="5547" y="12004"/>
                </a:cubicBezTo>
                <a:cubicBezTo>
                  <a:pt x="5540" y="12056"/>
                  <a:pt x="5533" y="12107"/>
                  <a:pt x="5530" y="12159"/>
                </a:cubicBezTo>
                <a:cubicBezTo>
                  <a:pt x="5528" y="12185"/>
                  <a:pt x="5528" y="12211"/>
                  <a:pt x="5528" y="12245"/>
                </a:cubicBezTo>
                <a:cubicBezTo>
                  <a:pt x="5528" y="12271"/>
                  <a:pt x="5526" y="12305"/>
                  <a:pt x="5526" y="12331"/>
                </a:cubicBezTo>
                <a:cubicBezTo>
                  <a:pt x="5526" y="12340"/>
                  <a:pt x="5526" y="12357"/>
                  <a:pt x="5526" y="12365"/>
                </a:cubicBezTo>
                <a:cubicBezTo>
                  <a:pt x="5528" y="12408"/>
                  <a:pt x="5528" y="12451"/>
                  <a:pt x="5530" y="12495"/>
                </a:cubicBezTo>
                <a:cubicBezTo>
                  <a:pt x="5530" y="12503"/>
                  <a:pt x="5533" y="12520"/>
                  <a:pt x="5533" y="12529"/>
                </a:cubicBezTo>
                <a:cubicBezTo>
                  <a:pt x="5537" y="12572"/>
                  <a:pt x="5542" y="12615"/>
                  <a:pt x="5547" y="12649"/>
                </a:cubicBezTo>
                <a:cubicBezTo>
                  <a:pt x="5551" y="12684"/>
                  <a:pt x="5561" y="12718"/>
                  <a:pt x="5568" y="12753"/>
                </a:cubicBezTo>
                <a:cubicBezTo>
                  <a:pt x="5570" y="12761"/>
                  <a:pt x="5572" y="12770"/>
                  <a:pt x="5575" y="12778"/>
                </a:cubicBezTo>
                <a:cubicBezTo>
                  <a:pt x="5596" y="12847"/>
                  <a:pt x="5621" y="12908"/>
                  <a:pt x="5649" y="12933"/>
                </a:cubicBezTo>
                <a:cubicBezTo>
                  <a:pt x="5680" y="12959"/>
                  <a:pt x="5708" y="12959"/>
                  <a:pt x="5738" y="12933"/>
                </a:cubicBezTo>
                <a:cubicBezTo>
                  <a:pt x="5752" y="12925"/>
                  <a:pt x="5766" y="12899"/>
                  <a:pt x="5777" y="12873"/>
                </a:cubicBezTo>
                <a:cubicBezTo>
                  <a:pt x="5789" y="12847"/>
                  <a:pt x="5801" y="12813"/>
                  <a:pt x="5812" y="12778"/>
                </a:cubicBezTo>
                <a:cubicBezTo>
                  <a:pt x="5824" y="12744"/>
                  <a:pt x="5831" y="12701"/>
                  <a:pt x="5838" y="12658"/>
                </a:cubicBezTo>
                <a:cubicBezTo>
                  <a:pt x="5840" y="12649"/>
                  <a:pt x="5840" y="12641"/>
                  <a:pt x="5843" y="12632"/>
                </a:cubicBezTo>
                <a:cubicBezTo>
                  <a:pt x="5847" y="12589"/>
                  <a:pt x="5852" y="12555"/>
                  <a:pt x="5857" y="12512"/>
                </a:cubicBezTo>
                <a:cubicBezTo>
                  <a:pt x="5864" y="12408"/>
                  <a:pt x="5861" y="12322"/>
                  <a:pt x="5857" y="12219"/>
                </a:cubicBezTo>
                <a:cubicBezTo>
                  <a:pt x="5857" y="12211"/>
                  <a:pt x="5857" y="12185"/>
                  <a:pt x="5854" y="12168"/>
                </a:cubicBezTo>
                <a:close/>
                <a:moveTo>
                  <a:pt x="6490" y="11832"/>
                </a:moveTo>
                <a:cubicBezTo>
                  <a:pt x="6495" y="11763"/>
                  <a:pt x="6497" y="11694"/>
                  <a:pt x="6493" y="11625"/>
                </a:cubicBezTo>
                <a:cubicBezTo>
                  <a:pt x="6486" y="11539"/>
                  <a:pt x="6467" y="11445"/>
                  <a:pt x="6446" y="11402"/>
                </a:cubicBezTo>
                <a:cubicBezTo>
                  <a:pt x="6423" y="11359"/>
                  <a:pt x="6395" y="11333"/>
                  <a:pt x="6369" y="11367"/>
                </a:cubicBezTo>
                <a:cubicBezTo>
                  <a:pt x="6346" y="11393"/>
                  <a:pt x="6320" y="11453"/>
                  <a:pt x="6309" y="11539"/>
                </a:cubicBezTo>
                <a:cubicBezTo>
                  <a:pt x="6285" y="11703"/>
                  <a:pt x="6262" y="11875"/>
                  <a:pt x="6239" y="12038"/>
                </a:cubicBezTo>
                <a:cubicBezTo>
                  <a:pt x="6225" y="12142"/>
                  <a:pt x="6208" y="12245"/>
                  <a:pt x="6197" y="12357"/>
                </a:cubicBezTo>
                <a:cubicBezTo>
                  <a:pt x="6178" y="12555"/>
                  <a:pt x="6199" y="12796"/>
                  <a:pt x="6250" y="12899"/>
                </a:cubicBezTo>
                <a:cubicBezTo>
                  <a:pt x="6290" y="12976"/>
                  <a:pt x="6330" y="12968"/>
                  <a:pt x="6371" y="12933"/>
                </a:cubicBezTo>
                <a:cubicBezTo>
                  <a:pt x="6395" y="12916"/>
                  <a:pt x="6420" y="12873"/>
                  <a:pt x="6441" y="12830"/>
                </a:cubicBezTo>
                <a:cubicBezTo>
                  <a:pt x="6495" y="12701"/>
                  <a:pt x="6535" y="12486"/>
                  <a:pt x="6532" y="12245"/>
                </a:cubicBezTo>
                <a:cubicBezTo>
                  <a:pt x="6530" y="12124"/>
                  <a:pt x="6523" y="12004"/>
                  <a:pt x="6504" y="11901"/>
                </a:cubicBezTo>
                <a:cubicBezTo>
                  <a:pt x="6500" y="11875"/>
                  <a:pt x="6495" y="11858"/>
                  <a:pt x="6490" y="11832"/>
                </a:cubicBezTo>
                <a:close/>
                <a:moveTo>
                  <a:pt x="7115" y="12168"/>
                </a:moveTo>
                <a:cubicBezTo>
                  <a:pt x="7108" y="12116"/>
                  <a:pt x="7096" y="12064"/>
                  <a:pt x="7087" y="12021"/>
                </a:cubicBezTo>
                <a:cubicBezTo>
                  <a:pt x="7082" y="11995"/>
                  <a:pt x="7077" y="11978"/>
                  <a:pt x="7070" y="11961"/>
                </a:cubicBezTo>
                <a:cubicBezTo>
                  <a:pt x="7068" y="11952"/>
                  <a:pt x="7063" y="11944"/>
                  <a:pt x="7061" y="11935"/>
                </a:cubicBezTo>
                <a:cubicBezTo>
                  <a:pt x="7061" y="11892"/>
                  <a:pt x="7056" y="11849"/>
                  <a:pt x="7049" y="11806"/>
                </a:cubicBezTo>
                <a:cubicBezTo>
                  <a:pt x="7045" y="11780"/>
                  <a:pt x="7040" y="11754"/>
                  <a:pt x="7033" y="11729"/>
                </a:cubicBezTo>
                <a:cubicBezTo>
                  <a:pt x="7021" y="11686"/>
                  <a:pt x="7005" y="11651"/>
                  <a:pt x="6989" y="11634"/>
                </a:cubicBezTo>
                <a:cubicBezTo>
                  <a:pt x="6979" y="11625"/>
                  <a:pt x="6970" y="11625"/>
                  <a:pt x="6963" y="11617"/>
                </a:cubicBezTo>
                <a:cubicBezTo>
                  <a:pt x="6945" y="11617"/>
                  <a:pt x="6928" y="11634"/>
                  <a:pt x="6912" y="11668"/>
                </a:cubicBezTo>
                <a:cubicBezTo>
                  <a:pt x="6910" y="11677"/>
                  <a:pt x="6905" y="11677"/>
                  <a:pt x="6903" y="11686"/>
                </a:cubicBezTo>
                <a:cubicBezTo>
                  <a:pt x="6893" y="11711"/>
                  <a:pt x="6884" y="11737"/>
                  <a:pt x="6875" y="11772"/>
                </a:cubicBezTo>
                <a:cubicBezTo>
                  <a:pt x="6868" y="11806"/>
                  <a:pt x="6861" y="11841"/>
                  <a:pt x="6854" y="11875"/>
                </a:cubicBezTo>
                <a:cubicBezTo>
                  <a:pt x="6851" y="11884"/>
                  <a:pt x="6849" y="11901"/>
                  <a:pt x="6847" y="11909"/>
                </a:cubicBezTo>
                <a:cubicBezTo>
                  <a:pt x="6840" y="11961"/>
                  <a:pt x="6833" y="12013"/>
                  <a:pt x="6830" y="12073"/>
                </a:cubicBezTo>
                <a:cubicBezTo>
                  <a:pt x="6828" y="12107"/>
                  <a:pt x="6826" y="12159"/>
                  <a:pt x="6826" y="12202"/>
                </a:cubicBezTo>
                <a:cubicBezTo>
                  <a:pt x="6826" y="12211"/>
                  <a:pt x="6826" y="12219"/>
                  <a:pt x="6826" y="12219"/>
                </a:cubicBezTo>
                <a:cubicBezTo>
                  <a:pt x="6826" y="12254"/>
                  <a:pt x="6828" y="12297"/>
                  <a:pt x="6830" y="12331"/>
                </a:cubicBezTo>
                <a:cubicBezTo>
                  <a:pt x="6833" y="12383"/>
                  <a:pt x="6840" y="12443"/>
                  <a:pt x="6847" y="12495"/>
                </a:cubicBezTo>
                <a:cubicBezTo>
                  <a:pt x="6854" y="12529"/>
                  <a:pt x="6861" y="12563"/>
                  <a:pt x="6868" y="12598"/>
                </a:cubicBezTo>
                <a:cubicBezTo>
                  <a:pt x="6875" y="12632"/>
                  <a:pt x="6886" y="12658"/>
                  <a:pt x="6896" y="12684"/>
                </a:cubicBezTo>
                <a:cubicBezTo>
                  <a:pt x="6907" y="12718"/>
                  <a:pt x="6924" y="12735"/>
                  <a:pt x="6938" y="12753"/>
                </a:cubicBezTo>
                <a:cubicBezTo>
                  <a:pt x="6940" y="12753"/>
                  <a:pt x="6945" y="12761"/>
                  <a:pt x="6947" y="12761"/>
                </a:cubicBezTo>
                <a:cubicBezTo>
                  <a:pt x="6959" y="12770"/>
                  <a:pt x="6970" y="12778"/>
                  <a:pt x="6984" y="12778"/>
                </a:cubicBezTo>
                <a:cubicBezTo>
                  <a:pt x="6996" y="12778"/>
                  <a:pt x="7010" y="12770"/>
                  <a:pt x="7021" y="12761"/>
                </a:cubicBezTo>
                <a:cubicBezTo>
                  <a:pt x="7026" y="12761"/>
                  <a:pt x="7028" y="12753"/>
                  <a:pt x="7033" y="12753"/>
                </a:cubicBezTo>
                <a:cubicBezTo>
                  <a:pt x="7059" y="12718"/>
                  <a:pt x="7075" y="12684"/>
                  <a:pt x="7096" y="12615"/>
                </a:cubicBezTo>
                <a:cubicBezTo>
                  <a:pt x="7101" y="12589"/>
                  <a:pt x="7108" y="12563"/>
                  <a:pt x="7112" y="12538"/>
                </a:cubicBezTo>
                <a:cubicBezTo>
                  <a:pt x="7119" y="12495"/>
                  <a:pt x="7124" y="12451"/>
                  <a:pt x="7124" y="12400"/>
                </a:cubicBezTo>
                <a:cubicBezTo>
                  <a:pt x="7126" y="12365"/>
                  <a:pt x="7126" y="12331"/>
                  <a:pt x="7124" y="12305"/>
                </a:cubicBezTo>
                <a:cubicBezTo>
                  <a:pt x="7126" y="12254"/>
                  <a:pt x="7122" y="12211"/>
                  <a:pt x="7115" y="12168"/>
                </a:cubicBezTo>
                <a:close/>
                <a:moveTo>
                  <a:pt x="7702" y="11815"/>
                </a:moveTo>
                <a:cubicBezTo>
                  <a:pt x="7697" y="11806"/>
                  <a:pt x="7692" y="11797"/>
                  <a:pt x="7690" y="11789"/>
                </a:cubicBezTo>
                <a:cubicBezTo>
                  <a:pt x="7685" y="11763"/>
                  <a:pt x="7681" y="11737"/>
                  <a:pt x="7676" y="11720"/>
                </a:cubicBezTo>
                <a:cubicBezTo>
                  <a:pt x="7657" y="11660"/>
                  <a:pt x="7632" y="11600"/>
                  <a:pt x="7604" y="11608"/>
                </a:cubicBezTo>
                <a:cubicBezTo>
                  <a:pt x="7585" y="11617"/>
                  <a:pt x="7567" y="11625"/>
                  <a:pt x="7546" y="11634"/>
                </a:cubicBezTo>
                <a:cubicBezTo>
                  <a:pt x="7532" y="11634"/>
                  <a:pt x="7520" y="11643"/>
                  <a:pt x="7506" y="11668"/>
                </a:cubicBezTo>
                <a:cubicBezTo>
                  <a:pt x="7494" y="11686"/>
                  <a:pt x="7483" y="11711"/>
                  <a:pt x="7473" y="11746"/>
                </a:cubicBezTo>
                <a:cubicBezTo>
                  <a:pt x="7457" y="11806"/>
                  <a:pt x="7443" y="11918"/>
                  <a:pt x="7443" y="12013"/>
                </a:cubicBezTo>
                <a:cubicBezTo>
                  <a:pt x="7443" y="12013"/>
                  <a:pt x="7443" y="12021"/>
                  <a:pt x="7443" y="12021"/>
                </a:cubicBezTo>
                <a:cubicBezTo>
                  <a:pt x="7441" y="12047"/>
                  <a:pt x="7438" y="12073"/>
                  <a:pt x="7436" y="12099"/>
                </a:cubicBezTo>
                <a:cubicBezTo>
                  <a:pt x="7431" y="12150"/>
                  <a:pt x="7431" y="12202"/>
                  <a:pt x="7431" y="12245"/>
                </a:cubicBezTo>
                <a:cubicBezTo>
                  <a:pt x="7431" y="12297"/>
                  <a:pt x="7434" y="12348"/>
                  <a:pt x="7438" y="12400"/>
                </a:cubicBezTo>
                <a:cubicBezTo>
                  <a:pt x="7448" y="12495"/>
                  <a:pt x="7462" y="12589"/>
                  <a:pt x="7483" y="12658"/>
                </a:cubicBezTo>
                <a:cubicBezTo>
                  <a:pt x="7501" y="12718"/>
                  <a:pt x="7520" y="12761"/>
                  <a:pt x="7546" y="12804"/>
                </a:cubicBezTo>
                <a:cubicBezTo>
                  <a:pt x="7580" y="12856"/>
                  <a:pt x="7620" y="12890"/>
                  <a:pt x="7657" y="12890"/>
                </a:cubicBezTo>
                <a:cubicBezTo>
                  <a:pt x="7713" y="12890"/>
                  <a:pt x="7762" y="12821"/>
                  <a:pt x="7804" y="12684"/>
                </a:cubicBezTo>
                <a:cubicBezTo>
                  <a:pt x="7809" y="12658"/>
                  <a:pt x="7816" y="12632"/>
                  <a:pt x="7820" y="12606"/>
                </a:cubicBezTo>
                <a:cubicBezTo>
                  <a:pt x="7827" y="12563"/>
                  <a:pt x="7832" y="12520"/>
                  <a:pt x="7832" y="12469"/>
                </a:cubicBezTo>
                <a:cubicBezTo>
                  <a:pt x="7834" y="12391"/>
                  <a:pt x="7832" y="12297"/>
                  <a:pt x="7820" y="12228"/>
                </a:cubicBezTo>
                <a:cubicBezTo>
                  <a:pt x="7788" y="12056"/>
                  <a:pt x="7748" y="11918"/>
                  <a:pt x="7702" y="11815"/>
                </a:cubicBezTo>
                <a:close/>
                <a:moveTo>
                  <a:pt x="8484" y="11935"/>
                </a:moveTo>
                <a:cubicBezTo>
                  <a:pt x="8477" y="11883"/>
                  <a:pt x="8468" y="11840"/>
                  <a:pt x="8459" y="11806"/>
                </a:cubicBezTo>
                <a:cubicBezTo>
                  <a:pt x="8449" y="11763"/>
                  <a:pt x="8438" y="11737"/>
                  <a:pt x="8424" y="11703"/>
                </a:cubicBezTo>
                <a:cubicBezTo>
                  <a:pt x="8412" y="11677"/>
                  <a:pt x="8398" y="11651"/>
                  <a:pt x="8384" y="11643"/>
                </a:cubicBezTo>
                <a:cubicBezTo>
                  <a:pt x="8370" y="11625"/>
                  <a:pt x="8359" y="11625"/>
                  <a:pt x="8345" y="11634"/>
                </a:cubicBezTo>
                <a:cubicBezTo>
                  <a:pt x="8331" y="11634"/>
                  <a:pt x="8319" y="11651"/>
                  <a:pt x="8307" y="11677"/>
                </a:cubicBezTo>
                <a:cubicBezTo>
                  <a:pt x="8300" y="11694"/>
                  <a:pt x="8293" y="11711"/>
                  <a:pt x="8289" y="11729"/>
                </a:cubicBezTo>
                <a:cubicBezTo>
                  <a:pt x="8284" y="11737"/>
                  <a:pt x="8277" y="11746"/>
                  <a:pt x="8272" y="11754"/>
                </a:cubicBezTo>
                <a:cubicBezTo>
                  <a:pt x="8261" y="11780"/>
                  <a:pt x="8251" y="11806"/>
                  <a:pt x="8242" y="11840"/>
                </a:cubicBezTo>
                <a:cubicBezTo>
                  <a:pt x="8233" y="11875"/>
                  <a:pt x="8223" y="11918"/>
                  <a:pt x="8219" y="11961"/>
                </a:cubicBezTo>
                <a:cubicBezTo>
                  <a:pt x="8214" y="12004"/>
                  <a:pt x="8207" y="12047"/>
                  <a:pt x="8205" y="12099"/>
                </a:cubicBezTo>
                <a:cubicBezTo>
                  <a:pt x="8202" y="12150"/>
                  <a:pt x="8200" y="12202"/>
                  <a:pt x="8200" y="12254"/>
                </a:cubicBezTo>
                <a:cubicBezTo>
                  <a:pt x="8203" y="12348"/>
                  <a:pt x="8207" y="12451"/>
                  <a:pt x="8221" y="12529"/>
                </a:cubicBezTo>
                <a:cubicBezTo>
                  <a:pt x="8228" y="12572"/>
                  <a:pt x="8235" y="12606"/>
                  <a:pt x="8244" y="12641"/>
                </a:cubicBezTo>
                <a:cubicBezTo>
                  <a:pt x="8265" y="12710"/>
                  <a:pt x="8275" y="12727"/>
                  <a:pt x="8300" y="12761"/>
                </a:cubicBezTo>
                <a:cubicBezTo>
                  <a:pt x="8312" y="12778"/>
                  <a:pt x="8328" y="12778"/>
                  <a:pt x="8340" y="12787"/>
                </a:cubicBezTo>
                <a:cubicBezTo>
                  <a:pt x="8354" y="12796"/>
                  <a:pt x="8368" y="12778"/>
                  <a:pt x="8382" y="12770"/>
                </a:cubicBezTo>
                <a:cubicBezTo>
                  <a:pt x="8387" y="12770"/>
                  <a:pt x="8391" y="12761"/>
                  <a:pt x="8396" y="12753"/>
                </a:cubicBezTo>
                <a:cubicBezTo>
                  <a:pt x="8408" y="12735"/>
                  <a:pt x="8421" y="12718"/>
                  <a:pt x="8433" y="12684"/>
                </a:cubicBezTo>
                <a:cubicBezTo>
                  <a:pt x="8442" y="12658"/>
                  <a:pt x="8454" y="12624"/>
                  <a:pt x="8463" y="12589"/>
                </a:cubicBezTo>
                <a:cubicBezTo>
                  <a:pt x="8470" y="12563"/>
                  <a:pt x="8477" y="12529"/>
                  <a:pt x="8482" y="12495"/>
                </a:cubicBezTo>
                <a:cubicBezTo>
                  <a:pt x="8487" y="12460"/>
                  <a:pt x="8494" y="12408"/>
                  <a:pt x="8496" y="12383"/>
                </a:cubicBezTo>
                <a:cubicBezTo>
                  <a:pt x="8501" y="12340"/>
                  <a:pt x="8503" y="12279"/>
                  <a:pt x="8503" y="12228"/>
                </a:cubicBezTo>
                <a:cubicBezTo>
                  <a:pt x="8503" y="12176"/>
                  <a:pt x="8501" y="12124"/>
                  <a:pt x="8498" y="12073"/>
                </a:cubicBezTo>
                <a:cubicBezTo>
                  <a:pt x="8498" y="12030"/>
                  <a:pt x="8491" y="11978"/>
                  <a:pt x="8484" y="11935"/>
                </a:cubicBezTo>
                <a:close/>
                <a:moveTo>
                  <a:pt x="9053" y="11849"/>
                </a:moveTo>
                <a:cubicBezTo>
                  <a:pt x="9043" y="11815"/>
                  <a:pt x="9034" y="11789"/>
                  <a:pt x="9025" y="11763"/>
                </a:cubicBezTo>
                <a:cubicBezTo>
                  <a:pt x="9020" y="11754"/>
                  <a:pt x="9013" y="11746"/>
                  <a:pt x="9009" y="11737"/>
                </a:cubicBezTo>
                <a:cubicBezTo>
                  <a:pt x="9002" y="11729"/>
                  <a:pt x="8997" y="11720"/>
                  <a:pt x="8990" y="11711"/>
                </a:cubicBezTo>
                <a:cubicBezTo>
                  <a:pt x="8964" y="11686"/>
                  <a:pt x="8934" y="11703"/>
                  <a:pt x="8913" y="11746"/>
                </a:cubicBezTo>
                <a:cubicBezTo>
                  <a:pt x="8906" y="11763"/>
                  <a:pt x="8901" y="11780"/>
                  <a:pt x="8894" y="11797"/>
                </a:cubicBezTo>
                <a:cubicBezTo>
                  <a:pt x="8892" y="11797"/>
                  <a:pt x="8887" y="11797"/>
                  <a:pt x="8885" y="11806"/>
                </a:cubicBezTo>
                <a:cubicBezTo>
                  <a:pt x="8878" y="11815"/>
                  <a:pt x="8869" y="11832"/>
                  <a:pt x="8862" y="11840"/>
                </a:cubicBezTo>
                <a:cubicBezTo>
                  <a:pt x="8848" y="11875"/>
                  <a:pt x="8834" y="11918"/>
                  <a:pt x="8827" y="11970"/>
                </a:cubicBezTo>
                <a:cubicBezTo>
                  <a:pt x="8806" y="12073"/>
                  <a:pt x="8787" y="12167"/>
                  <a:pt x="8766" y="12271"/>
                </a:cubicBezTo>
                <a:cubicBezTo>
                  <a:pt x="8759" y="12314"/>
                  <a:pt x="8755" y="12357"/>
                  <a:pt x="8755" y="12408"/>
                </a:cubicBezTo>
                <a:cubicBezTo>
                  <a:pt x="8752" y="12460"/>
                  <a:pt x="8752" y="12503"/>
                  <a:pt x="8757" y="12555"/>
                </a:cubicBezTo>
                <a:cubicBezTo>
                  <a:pt x="8764" y="12649"/>
                  <a:pt x="8780" y="12727"/>
                  <a:pt x="8804" y="12778"/>
                </a:cubicBezTo>
                <a:cubicBezTo>
                  <a:pt x="8838" y="12856"/>
                  <a:pt x="8876" y="12890"/>
                  <a:pt x="8915" y="12899"/>
                </a:cubicBezTo>
                <a:cubicBezTo>
                  <a:pt x="8934" y="12908"/>
                  <a:pt x="8955" y="12890"/>
                  <a:pt x="8974" y="12882"/>
                </a:cubicBezTo>
                <a:cubicBezTo>
                  <a:pt x="8978" y="12882"/>
                  <a:pt x="8983" y="12873"/>
                  <a:pt x="8988" y="12865"/>
                </a:cubicBezTo>
                <a:cubicBezTo>
                  <a:pt x="8999" y="12847"/>
                  <a:pt x="9013" y="12830"/>
                  <a:pt x="9025" y="12804"/>
                </a:cubicBezTo>
                <a:cubicBezTo>
                  <a:pt x="9048" y="12744"/>
                  <a:pt x="9062" y="12692"/>
                  <a:pt x="9078" y="12615"/>
                </a:cubicBezTo>
                <a:cubicBezTo>
                  <a:pt x="9088" y="12563"/>
                  <a:pt x="9095" y="12503"/>
                  <a:pt x="9099" y="12451"/>
                </a:cubicBezTo>
                <a:cubicBezTo>
                  <a:pt x="9102" y="12408"/>
                  <a:pt x="9104" y="12365"/>
                  <a:pt x="9104" y="12314"/>
                </a:cubicBezTo>
                <a:cubicBezTo>
                  <a:pt x="9104" y="12297"/>
                  <a:pt x="9104" y="12279"/>
                  <a:pt x="9104" y="12262"/>
                </a:cubicBezTo>
                <a:cubicBezTo>
                  <a:pt x="9104" y="12202"/>
                  <a:pt x="9102" y="12142"/>
                  <a:pt x="9097" y="12081"/>
                </a:cubicBezTo>
                <a:cubicBezTo>
                  <a:pt x="9081" y="11995"/>
                  <a:pt x="9071" y="11918"/>
                  <a:pt x="9053" y="11849"/>
                </a:cubicBezTo>
                <a:close/>
                <a:moveTo>
                  <a:pt x="9626" y="12004"/>
                </a:moveTo>
                <a:cubicBezTo>
                  <a:pt x="9619" y="11961"/>
                  <a:pt x="9610" y="11935"/>
                  <a:pt x="9598" y="11909"/>
                </a:cubicBezTo>
                <a:cubicBezTo>
                  <a:pt x="9589" y="11892"/>
                  <a:pt x="9582" y="11883"/>
                  <a:pt x="9572" y="11875"/>
                </a:cubicBezTo>
                <a:cubicBezTo>
                  <a:pt x="9568" y="11849"/>
                  <a:pt x="9563" y="11823"/>
                  <a:pt x="9558" y="11806"/>
                </a:cubicBezTo>
                <a:cubicBezTo>
                  <a:pt x="9540" y="11737"/>
                  <a:pt x="9514" y="11694"/>
                  <a:pt x="9486" y="11694"/>
                </a:cubicBezTo>
                <a:cubicBezTo>
                  <a:pt x="9460" y="11694"/>
                  <a:pt x="9433" y="11729"/>
                  <a:pt x="9414" y="11806"/>
                </a:cubicBezTo>
                <a:cubicBezTo>
                  <a:pt x="9398" y="11875"/>
                  <a:pt x="9379" y="11944"/>
                  <a:pt x="9363" y="12013"/>
                </a:cubicBezTo>
                <a:cubicBezTo>
                  <a:pt x="9353" y="12047"/>
                  <a:pt x="9346" y="12090"/>
                  <a:pt x="9342" y="12133"/>
                </a:cubicBezTo>
                <a:cubicBezTo>
                  <a:pt x="9335" y="12176"/>
                  <a:pt x="9332" y="12228"/>
                  <a:pt x="9332" y="12279"/>
                </a:cubicBezTo>
                <a:cubicBezTo>
                  <a:pt x="9335" y="12314"/>
                  <a:pt x="9335" y="12348"/>
                  <a:pt x="9337" y="12374"/>
                </a:cubicBezTo>
                <a:cubicBezTo>
                  <a:pt x="9342" y="12434"/>
                  <a:pt x="9351" y="12494"/>
                  <a:pt x="9363" y="12538"/>
                </a:cubicBezTo>
                <a:cubicBezTo>
                  <a:pt x="9365" y="12546"/>
                  <a:pt x="9367" y="12555"/>
                  <a:pt x="9370" y="12563"/>
                </a:cubicBezTo>
                <a:cubicBezTo>
                  <a:pt x="9377" y="12589"/>
                  <a:pt x="9386" y="12615"/>
                  <a:pt x="9395" y="12641"/>
                </a:cubicBezTo>
                <a:cubicBezTo>
                  <a:pt x="9407" y="12667"/>
                  <a:pt x="9421" y="12692"/>
                  <a:pt x="9435" y="12710"/>
                </a:cubicBezTo>
                <a:cubicBezTo>
                  <a:pt x="9449" y="12727"/>
                  <a:pt x="9463" y="12727"/>
                  <a:pt x="9477" y="12735"/>
                </a:cubicBezTo>
                <a:cubicBezTo>
                  <a:pt x="9484" y="12735"/>
                  <a:pt x="9488" y="12735"/>
                  <a:pt x="9495" y="12735"/>
                </a:cubicBezTo>
                <a:cubicBezTo>
                  <a:pt x="9526" y="12727"/>
                  <a:pt x="9551" y="12701"/>
                  <a:pt x="9577" y="12649"/>
                </a:cubicBezTo>
                <a:cubicBezTo>
                  <a:pt x="9600" y="12598"/>
                  <a:pt x="9624" y="12520"/>
                  <a:pt x="9635" y="12426"/>
                </a:cubicBezTo>
                <a:cubicBezTo>
                  <a:pt x="9642" y="12383"/>
                  <a:pt x="9647" y="12340"/>
                  <a:pt x="9647" y="12288"/>
                </a:cubicBezTo>
                <a:cubicBezTo>
                  <a:pt x="9649" y="12236"/>
                  <a:pt x="9649" y="12193"/>
                  <a:pt x="9645" y="12142"/>
                </a:cubicBezTo>
                <a:cubicBezTo>
                  <a:pt x="9642" y="12081"/>
                  <a:pt x="9635" y="12038"/>
                  <a:pt x="9626" y="12004"/>
                </a:cubicBezTo>
                <a:close/>
                <a:moveTo>
                  <a:pt x="10346" y="11849"/>
                </a:moveTo>
                <a:cubicBezTo>
                  <a:pt x="10336" y="11797"/>
                  <a:pt x="10325" y="11746"/>
                  <a:pt x="10311" y="11720"/>
                </a:cubicBezTo>
                <a:cubicBezTo>
                  <a:pt x="10301" y="11703"/>
                  <a:pt x="10294" y="11686"/>
                  <a:pt x="10285" y="11668"/>
                </a:cubicBezTo>
                <a:cubicBezTo>
                  <a:pt x="10269" y="11643"/>
                  <a:pt x="10253" y="11617"/>
                  <a:pt x="10236" y="11600"/>
                </a:cubicBezTo>
                <a:cubicBezTo>
                  <a:pt x="10197" y="11565"/>
                  <a:pt x="10152" y="11574"/>
                  <a:pt x="10117" y="11660"/>
                </a:cubicBezTo>
                <a:cubicBezTo>
                  <a:pt x="10094" y="11711"/>
                  <a:pt x="10082" y="11763"/>
                  <a:pt x="10069" y="11840"/>
                </a:cubicBezTo>
                <a:cubicBezTo>
                  <a:pt x="10066" y="11849"/>
                  <a:pt x="10064" y="11866"/>
                  <a:pt x="10064" y="11875"/>
                </a:cubicBezTo>
                <a:cubicBezTo>
                  <a:pt x="10059" y="11909"/>
                  <a:pt x="10055" y="11952"/>
                  <a:pt x="10052" y="11987"/>
                </a:cubicBezTo>
                <a:cubicBezTo>
                  <a:pt x="10052" y="12004"/>
                  <a:pt x="10050" y="12013"/>
                  <a:pt x="10050" y="12030"/>
                </a:cubicBezTo>
                <a:cubicBezTo>
                  <a:pt x="10050" y="12030"/>
                  <a:pt x="10048" y="12030"/>
                  <a:pt x="10048" y="12030"/>
                </a:cubicBezTo>
                <a:cubicBezTo>
                  <a:pt x="10027" y="12073"/>
                  <a:pt x="10006" y="12167"/>
                  <a:pt x="10001" y="12254"/>
                </a:cubicBezTo>
                <a:cubicBezTo>
                  <a:pt x="9994" y="12348"/>
                  <a:pt x="9996" y="12451"/>
                  <a:pt x="10010" y="12538"/>
                </a:cubicBezTo>
                <a:cubicBezTo>
                  <a:pt x="10024" y="12624"/>
                  <a:pt x="10045" y="12675"/>
                  <a:pt x="10071" y="12710"/>
                </a:cubicBezTo>
                <a:cubicBezTo>
                  <a:pt x="10073" y="12710"/>
                  <a:pt x="10075" y="12718"/>
                  <a:pt x="10080" y="12718"/>
                </a:cubicBezTo>
                <a:cubicBezTo>
                  <a:pt x="10131" y="12882"/>
                  <a:pt x="10208" y="12908"/>
                  <a:pt x="10267" y="12778"/>
                </a:cubicBezTo>
                <a:cubicBezTo>
                  <a:pt x="10299" y="12701"/>
                  <a:pt x="10325" y="12589"/>
                  <a:pt x="10336" y="12451"/>
                </a:cubicBezTo>
                <a:cubicBezTo>
                  <a:pt x="10341" y="12391"/>
                  <a:pt x="10343" y="12322"/>
                  <a:pt x="10343" y="12254"/>
                </a:cubicBezTo>
                <a:cubicBezTo>
                  <a:pt x="10350" y="12219"/>
                  <a:pt x="10355" y="12185"/>
                  <a:pt x="10357" y="12142"/>
                </a:cubicBezTo>
                <a:cubicBezTo>
                  <a:pt x="10362" y="12090"/>
                  <a:pt x="10362" y="12047"/>
                  <a:pt x="10360" y="11995"/>
                </a:cubicBezTo>
                <a:cubicBezTo>
                  <a:pt x="10357" y="11944"/>
                  <a:pt x="10353" y="11892"/>
                  <a:pt x="10346" y="11849"/>
                </a:cubicBezTo>
                <a:close/>
                <a:moveTo>
                  <a:pt x="11101" y="11927"/>
                </a:moveTo>
                <a:cubicBezTo>
                  <a:pt x="11098" y="11927"/>
                  <a:pt x="11096" y="11927"/>
                  <a:pt x="11094" y="11918"/>
                </a:cubicBezTo>
                <a:cubicBezTo>
                  <a:pt x="11091" y="11918"/>
                  <a:pt x="11089" y="11918"/>
                  <a:pt x="11089" y="11918"/>
                </a:cubicBezTo>
                <a:cubicBezTo>
                  <a:pt x="11080" y="11806"/>
                  <a:pt x="11059" y="11711"/>
                  <a:pt x="11031" y="11660"/>
                </a:cubicBezTo>
                <a:cubicBezTo>
                  <a:pt x="11021" y="11643"/>
                  <a:pt x="11012" y="11625"/>
                  <a:pt x="11000" y="11617"/>
                </a:cubicBezTo>
                <a:cubicBezTo>
                  <a:pt x="10998" y="11617"/>
                  <a:pt x="10996" y="11617"/>
                  <a:pt x="10993" y="11608"/>
                </a:cubicBezTo>
                <a:cubicBezTo>
                  <a:pt x="10970" y="11591"/>
                  <a:pt x="10954" y="11591"/>
                  <a:pt x="10930" y="11608"/>
                </a:cubicBezTo>
                <a:cubicBezTo>
                  <a:pt x="10921" y="11617"/>
                  <a:pt x="10912" y="11634"/>
                  <a:pt x="10903" y="11651"/>
                </a:cubicBezTo>
                <a:cubicBezTo>
                  <a:pt x="10896" y="11668"/>
                  <a:pt x="10886" y="11694"/>
                  <a:pt x="10882" y="11711"/>
                </a:cubicBezTo>
                <a:cubicBezTo>
                  <a:pt x="10875" y="11737"/>
                  <a:pt x="10870" y="11763"/>
                  <a:pt x="10865" y="11789"/>
                </a:cubicBezTo>
                <a:cubicBezTo>
                  <a:pt x="10861" y="11823"/>
                  <a:pt x="10856" y="11858"/>
                  <a:pt x="10854" y="11892"/>
                </a:cubicBezTo>
                <a:cubicBezTo>
                  <a:pt x="10851" y="11927"/>
                  <a:pt x="10851" y="11970"/>
                  <a:pt x="10849" y="11995"/>
                </a:cubicBezTo>
                <a:cubicBezTo>
                  <a:pt x="10849" y="12030"/>
                  <a:pt x="10851" y="12064"/>
                  <a:pt x="10854" y="12099"/>
                </a:cubicBezTo>
                <a:cubicBezTo>
                  <a:pt x="10854" y="12116"/>
                  <a:pt x="10856" y="12133"/>
                  <a:pt x="10858" y="12150"/>
                </a:cubicBezTo>
                <a:cubicBezTo>
                  <a:pt x="10847" y="12236"/>
                  <a:pt x="10844" y="12322"/>
                  <a:pt x="10851" y="12417"/>
                </a:cubicBezTo>
                <a:cubicBezTo>
                  <a:pt x="10863" y="12563"/>
                  <a:pt x="10889" y="12692"/>
                  <a:pt x="10926" y="12770"/>
                </a:cubicBezTo>
                <a:cubicBezTo>
                  <a:pt x="10935" y="12796"/>
                  <a:pt x="10949" y="12804"/>
                  <a:pt x="10958" y="12822"/>
                </a:cubicBezTo>
                <a:cubicBezTo>
                  <a:pt x="10963" y="12830"/>
                  <a:pt x="10968" y="12830"/>
                  <a:pt x="10972" y="12839"/>
                </a:cubicBezTo>
                <a:cubicBezTo>
                  <a:pt x="10989" y="12856"/>
                  <a:pt x="11007" y="12865"/>
                  <a:pt x="11024" y="12865"/>
                </a:cubicBezTo>
                <a:cubicBezTo>
                  <a:pt x="11035" y="12865"/>
                  <a:pt x="11049" y="12856"/>
                  <a:pt x="11061" y="12847"/>
                </a:cubicBezTo>
                <a:cubicBezTo>
                  <a:pt x="11066" y="12847"/>
                  <a:pt x="11070" y="12839"/>
                  <a:pt x="11073" y="12839"/>
                </a:cubicBezTo>
                <a:cubicBezTo>
                  <a:pt x="11101" y="12804"/>
                  <a:pt x="11115" y="12770"/>
                  <a:pt x="11138" y="12701"/>
                </a:cubicBezTo>
                <a:cubicBezTo>
                  <a:pt x="11140" y="12692"/>
                  <a:pt x="11142" y="12684"/>
                  <a:pt x="11147" y="12667"/>
                </a:cubicBezTo>
                <a:cubicBezTo>
                  <a:pt x="11154" y="12632"/>
                  <a:pt x="11163" y="12589"/>
                  <a:pt x="11170" y="12546"/>
                </a:cubicBezTo>
                <a:cubicBezTo>
                  <a:pt x="11180" y="12469"/>
                  <a:pt x="11187" y="12400"/>
                  <a:pt x="11187" y="12314"/>
                </a:cubicBezTo>
                <a:cubicBezTo>
                  <a:pt x="11184" y="12202"/>
                  <a:pt x="11175" y="12099"/>
                  <a:pt x="11154" y="12021"/>
                </a:cubicBezTo>
                <a:cubicBezTo>
                  <a:pt x="11138" y="11987"/>
                  <a:pt x="11121" y="11944"/>
                  <a:pt x="11101" y="11927"/>
                </a:cubicBezTo>
                <a:close/>
                <a:moveTo>
                  <a:pt x="11953" y="12211"/>
                </a:moveTo>
                <a:cubicBezTo>
                  <a:pt x="11953" y="12142"/>
                  <a:pt x="11948" y="12081"/>
                  <a:pt x="11939" y="12021"/>
                </a:cubicBezTo>
                <a:cubicBezTo>
                  <a:pt x="11937" y="12013"/>
                  <a:pt x="11935" y="11995"/>
                  <a:pt x="11932" y="11987"/>
                </a:cubicBezTo>
                <a:cubicBezTo>
                  <a:pt x="11930" y="11952"/>
                  <a:pt x="11928" y="11918"/>
                  <a:pt x="11923" y="11892"/>
                </a:cubicBezTo>
                <a:cubicBezTo>
                  <a:pt x="11909" y="11815"/>
                  <a:pt x="11888" y="11737"/>
                  <a:pt x="11862" y="11720"/>
                </a:cubicBezTo>
                <a:cubicBezTo>
                  <a:pt x="11823" y="11694"/>
                  <a:pt x="11783" y="11686"/>
                  <a:pt x="11746" y="11729"/>
                </a:cubicBezTo>
                <a:cubicBezTo>
                  <a:pt x="11716" y="11763"/>
                  <a:pt x="11688" y="11815"/>
                  <a:pt x="11664" y="11884"/>
                </a:cubicBezTo>
                <a:cubicBezTo>
                  <a:pt x="11653" y="11901"/>
                  <a:pt x="11643" y="11927"/>
                  <a:pt x="11634" y="11961"/>
                </a:cubicBezTo>
                <a:cubicBezTo>
                  <a:pt x="11629" y="11987"/>
                  <a:pt x="11622" y="12013"/>
                  <a:pt x="11618" y="12038"/>
                </a:cubicBezTo>
                <a:cubicBezTo>
                  <a:pt x="11608" y="12099"/>
                  <a:pt x="11604" y="12159"/>
                  <a:pt x="11604" y="12228"/>
                </a:cubicBezTo>
                <a:cubicBezTo>
                  <a:pt x="11604" y="12245"/>
                  <a:pt x="11604" y="12262"/>
                  <a:pt x="11604" y="12271"/>
                </a:cubicBezTo>
                <a:cubicBezTo>
                  <a:pt x="11606" y="12314"/>
                  <a:pt x="11606" y="12365"/>
                  <a:pt x="11611" y="12417"/>
                </a:cubicBezTo>
                <a:cubicBezTo>
                  <a:pt x="11613" y="12460"/>
                  <a:pt x="11620" y="12503"/>
                  <a:pt x="11625" y="12538"/>
                </a:cubicBezTo>
                <a:cubicBezTo>
                  <a:pt x="11627" y="12555"/>
                  <a:pt x="11629" y="12563"/>
                  <a:pt x="11632" y="12581"/>
                </a:cubicBezTo>
                <a:cubicBezTo>
                  <a:pt x="11641" y="12632"/>
                  <a:pt x="11650" y="12684"/>
                  <a:pt x="11664" y="12727"/>
                </a:cubicBezTo>
                <a:cubicBezTo>
                  <a:pt x="11674" y="12753"/>
                  <a:pt x="11683" y="12787"/>
                  <a:pt x="11692" y="12804"/>
                </a:cubicBezTo>
                <a:cubicBezTo>
                  <a:pt x="11704" y="12830"/>
                  <a:pt x="11716" y="12847"/>
                  <a:pt x="11727" y="12865"/>
                </a:cubicBezTo>
                <a:cubicBezTo>
                  <a:pt x="11732" y="12873"/>
                  <a:pt x="11734" y="12873"/>
                  <a:pt x="11739" y="12882"/>
                </a:cubicBezTo>
                <a:cubicBezTo>
                  <a:pt x="11750" y="12890"/>
                  <a:pt x="11764" y="12899"/>
                  <a:pt x="11776" y="12899"/>
                </a:cubicBezTo>
                <a:cubicBezTo>
                  <a:pt x="11785" y="12899"/>
                  <a:pt x="11792" y="12890"/>
                  <a:pt x="11802" y="12890"/>
                </a:cubicBezTo>
                <a:cubicBezTo>
                  <a:pt x="11811" y="12890"/>
                  <a:pt x="11818" y="12882"/>
                  <a:pt x="11827" y="12873"/>
                </a:cubicBezTo>
                <a:cubicBezTo>
                  <a:pt x="11844" y="12856"/>
                  <a:pt x="11860" y="12830"/>
                  <a:pt x="11874" y="12796"/>
                </a:cubicBezTo>
                <a:cubicBezTo>
                  <a:pt x="11883" y="12770"/>
                  <a:pt x="11893" y="12744"/>
                  <a:pt x="11902" y="12710"/>
                </a:cubicBezTo>
                <a:cubicBezTo>
                  <a:pt x="11911" y="12675"/>
                  <a:pt x="11918" y="12641"/>
                  <a:pt x="11925" y="12606"/>
                </a:cubicBezTo>
                <a:cubicBezTo>
                  <a:pt x="11928" y="12589"/>
                  <a:pt x="11932" y="12572"/>
                  <a:pt x="11935" y="12555"/>
                </a:cubicBezTo>
                <a:cubicBezTo>
                  <a:pt x="11939" y="12512"/>
                  <a:pt x="11946" y="12469"/>
                  <a:pt x="11948" y="12426"/>
                </a:cubicBezTo>
                <a:cubicBezTo>
                  <a:pt x="11953" y="12383"/>
                  <a:pt x="11953" y="12331"/>
                  <a:pt x="11955" y="12279"/>
                </a:cubicBezTo>
                <a:cubicBezTo>
                  <a:pt x="11953" y="12245"/>
                  <a:pt x="11953" y="12228"/>
                  <a:pt x="11953" y="12211"/>
                </a:cubicBezTo>
                <a:close/>
                <a:moveTo>
                  <a:pt x="11515" y="15567"/>
                </a:moveTo>
                <a:cubicBezTo>
                  <a:pt x="11538" y="15636"/>
                  <a:pt x="11573" y="15679"/>
                  <a:pt x="11604" y="15636"/>
                </a:cubicBezTo>
                <a:cubicBezTo>
                  <a:pt x="11629" y="15601"/>
                  <a:pt x="11655" y="15558"/>
                  <a:pt x="11681" y="15524"/>
                </a:cubicBezTo>
                <a:cubicBezTo>
                  <a:pt x="11706" y="15584"/>
                  <a:pt x="11739" y="15618"/>
                  <a:pt x="11771" y="15610"/>
                </a:cubicBezTo>
                <a:cubicBezTo>
                  <a:pt x="11818" y="15601"/>
                  <a:pt x="11855" y="15532"/>
                  <a:pt x="11890" y="15429"/>
                </a:cubicBezTo>
                <a:cubicBezTo>
                  <a:pt x="11918" y="15343"/>
                  <a:pt x="11937" y="15222"/>
                  <a:pt x="11949" y="15102"/>
                </a:cubicBezTo>
                <a:cubicBezTo>
                  <a:pt x="11962" y="14938"/>
                  <a:pt x="11955" y="14775"/>
                  <a:pt x="11937" y="14620"/>
                </a:cubicBezTo>
                <a:cubicBezTo>
                  <a:pt x="11911" y="14405"/>
                  <a:pt x="11848" y="14250"/>
                  <a:pt x="11785" y="14216"/>
                </a:cubicBezTo>
                <a:cubicBezTo>
                  <a:pt x="11748" y="14190"/>
                  <a:pt x="11711" y="14190"/>
                  <a:pt x="11674" y="14233"/>
                </a:cubicBezTo>
                <a:cubicBezTo>
                  <a:pt x="11636" y="14276"/>
                  <a:pt x="11601" y="14353"/>
                  <a:pt x="11573" y="14457"/>
                </a:cubicBezTo>
                <a:cubicBezTo>
                  <a:pt x="11513" y="14672"/>
                  <a:pt x="11487" y="14982"/>
                  <a:pt x="11480" y="15283"/>
                </a:cubicBezTo>
                <a:cubicBezTo>
                  <a:pt x="11473" y="15395"/>
                  <a:pt x="11492" y="15506"/>
                  <a:pt x="11515" y="15567"/>
                </a:cubicBezTo>
                <a:close/>
                <a:moveTo>
                  <a:pt x="10767" y="15300"/>
                </a:moveTo>
                <a:cubicBezTo>
                  <a:pt x="10772" y="15343"/>
                  <a:pt x="10777" y="15386"/>
                  <a:pt x="10781" y="15420"/>
                </a:cubicBezTo>
                <a:cubicBezTo>
                  <a:pt x="10788" y="15455"/>
                  <a:pt x="10795" y="15489"/>
                  <a:pt x="10802" y="15524"/>
                </a:cubicBezTo>
                <a:cubicBezTo>
                  <a:pt x="10805" y="15532"/>
                  <a:pt x="10805" y="15532"/>
                  <a:pt x="10807" y="15541"/>
                </a:cubicBezTo>
                <a:cubicBezTo>
                  <a:pt x="10814" y="15567"/>
                  <a:pt x="10823" y="15593"/>
                  <a:pt x="10830" y="15610"/>
                </a:cubicBezTo>
                <a:cubicBezTo>
                  <a:pt x="10833" y="15610"/>
                  <a:pt x="10833" y="15618"/>
                  <a:pt x="10835" y="15618"/>
                </a:cubicBezTo>
                <a:cubicBezTo>
                  <a:pt x="10844" y="15636"/>
                  <a:pt x="10854" y="15653"/>
                  <a:pt x="10863" y="15661"/>
                </a:cubicBezTo>
                <a:cubicBezTo>
                  <a:pt x="10865" y="15661"/>
                  <a:pt x="10868" y="15661"/>
                  <a:pt x="10868" y="15670"/>
                </a:cubicBezTo>
                <a:cubicBezTo>
                  <a:pt x="10877" y="15679"/>
                  <a:pt x="10889" y="15687"/>
                  <a:pt x="10900" y="15687"/>
                </a:cubicBezTo>
                <a:cubicBezTo>
                  <a:pt x="10909" y="15679"/>
                  <a:pt x="10919" y="15679"/>
                  <a:pt x="10926" y="15670"/>
                </a:cubicBezTo>
                <a:cubicBezTo>
                  <a:pt x="10940" y="15661"/>
                  <a:pt x="10951" y="15636"/>
                  <a:pt x="10961" y="15601"/>
                </a:cubicBezTo>
                <a:cubicBezTo>
                  <a:pt x="10968" y="15584"/>
                  <a:pt x="10975" y="15558"/>
                  <a:pt x="10979" y="15532"/>
                </a:cubicBezTo>
                <a:cubicBezTo>
                  <a:pt x="10989" y="15498"/>
                  <a:pt x="10993" y="15455"/>
                  <a:pt x="10998" y="15403"/>
                </a:cubicBezTo>
                <a:cubicBezTo>
                  <a:pt x="11000" y="15377"/>
                  <a:pt x="11000" y="15360"/>
                  <a:pt x="11003" y="15334"/>
                </a:cubicBezTo>
                <a:cubicBezTo>
                  <a:pt x="11021" y="15283"/>
                  <a:pt x="11038" y="15214"/>
                  <a:pt x="11052" y="15145"/>
                </a:cubicBezTo>
                <a:cubicBezTo>
                  <a:pt x="11056" y="15119"/>
                  <a:pt x="11061" y="15093"/>
                  <a:pt x="11063" y="15068"/>
                </a:cubicBezTo>
                <a:cubicBezTo>
                  <a:pt x="11070" y="15016"/>
                  <a:pt x="11077" y="14956"/>
                  <a:pt x="11080" y="14904"/>
                </a:cubicBezTo>
                <a:cubicBezTo>
                  <a:pt x="11084" y="14835"/>
                  <a:pt x="11084" y="14775"/>
                  <a:pt x="11080" y="14706"/>
                </a:cubicBezTo>
                <a:cubicBezTo>
                  <a:pt x="11075" y="14646"/>
                  <a:pt x="11066" y="14586"/>
                  <a:pt x="11054" y="14543"/>
                </a:cubicBezTo>
                <a:cubicBezTo>
                  <a:pt x="11042" y="14500"/>
                  <a:pt x="11026" y="14465"/>
                  <a:pt x="11010" y="14448"/>
                </a:cubicBezTo>
                <a:cubicBezTo>
                  <a:pt x="10991" y="14431"/>
                  <a:pt x="10975" y="14431"/>
                  <a:pt x="10956" y="14448"/>
                </a:cubicBezTo>
                <a:cubicBezTo>
                  <a:pt x="10903" y="14474"/>
                  <a:pt x="10847" y="14534"/>
                  <a:pt x="10807" y="14689"/>
                </a:cubicBezTo>
                <a:cubicBezTo>
                  <a:pt x="10800" y="14723"/>
                  <a:pt x="10791" y="14758"/>
                  <a:pt x="10786" y="14792"/>
                </a:cubicBezTo>
                <a:cubicBezTo>
                  <a:pt x="10779" y="14827"/>
                  <a:pt x="10777" y="14870"/>
                  <a:pt x="10772" y="14913"/>
                </a:cubicBezTo>
                <a:cubicBezTo>
                  <a:pt x="10765" y="14964"/>
                  <a:pt x="10765" y="15025"/>
                  <a:pt x="10763" y="15085"/>
                </a:cubicBezTo>
                <a:cubicBezTo>
                  <a:pt x="10760" y="15145"/>
                  <a:pt x="10765" y="15205"/>
                  <a:pt x="10767" y="15257"/>
                </a:cubicBezTo>
                <a:cubicBezTo>
                  <a:pt x="10765" y="15274"/>
                  <a:pt x="10765" y="15291"/>
                  <a:pt x="10767" y="15300"/>
                </a:cubicBezTo>
                <a:close/>
                <a:moveTo>
                  <a:pt x="10092" y="15541"/>
                </a:moveTo>
                <a:cubicBezTo>
                  <a:pt x="10117" y="15610"/>
                  <a:pt x="10148" y="15661"/>
                  <a:pt x="10178" y="15704"/>
                </a:cubicBezTo>
                <a:cubicBezTo>
                  <a:pt x="10201" y="15739"/>
                  <a:pt x="10236" y="15713"/>
                  <a:pt x="10255" y="15670"/>
                </a:cubicBezTo>
                <a:cubicBezTo>
                  <a:pt x="10274" y="15627"/>
                  <a:pt x="10292" y="15558"/>
                  <a:pt x="10299" y="15472"/>
                </a:cubicBezTo>
                <a:cubicBezTo>
                  <a:pt x="10306" y="15472"/>
                  <a:pt x="10313" y="15463"/>
                  <a:pt x="10322" y="15463"/>
                </a:cubicBezTo>
                <a:cubicBezTo>
                  <a:pt x="10339" y="15446"/>
                  <a:pt x="10355" y="15412"/>
                  <a:pt x="10367" y="15369"/>
                </a:cubicBezTo>
                <a:cubicBezTo>
                  <a:pt x="10390" y="15300"/>
                  <a:pt x="10409" y="15171"/>
                  <a:pt x="10413" y="15059"/>
                </a:cubicBezTo>
                <a:cubicBezTo>
                  <a:pt x="10418" y="14956"/>
                  <a:pt x="10418" y="14895"/>
                  <a:pt x="10413" y="14784"/>
                </a:cubicBezTo>
                <a:cubicBezTo>
                  <a:pt x="10411" y="14723"/>
                  <a:pt x="10404" y="14663"/>
                  <a:pt x="10397" y="14611"/>
                </a:cubicBezTo>
                <a:cubicBezTo>
                  <a:pt x="10383" y="14500"/>
                  <a:pt x="10355" y="14405"/>
                  <a:pt x="10327" y="14336"/>
                </a:cubicBezTo>
                <a:cubicBezTo>
                  <a:pt x="10294" y="14267"/>
                  <a:pt x="10262" y="14233"/>
                  <a:pt x="10225" y="14224"/>
                </a:cubicBezTo>
                <a:cubicBezTo>
                  <a:pt x="10197" y="14216"/>
                  <a:pt x="10166" y="14224"/>
                  <a:pt x="10138" y="14250"/>
                </a:cubicBezTo>
                <a:cubicBezTo>
                  <a:pt x="10103" y="14276"/>
                  <a:pt x="10071" y="14345"/>
                  <a:pt x="10045" y="14431"/>
                </a:cubicBezTo>
                <a:cubicBezTo>
                  <a:pt x="10034" y="14474"/>
                  <a:pt x="10022" y="14525"/>
                  <a:pt x="10015" y="14577"/>
                </a:cubicBezTo>
                <a:cubicBezTo>
                  <a:pt x="10001" y="14672"/>
                  <a:pt x="9999" y="14741"/>
                  <a:pt x="9994" y="14852"/>
                </a:cubicBezTo>
                <a:cubicBezTo>
                  <a:pt x="9989" y="14982"/>
                  <a:pt x="10001" y="15119"/>
                  <a:pt x="10015" y="15231"/>
                </a:cubicBezTo>
                <a:cubicBezTo>
                  <a:pt x="10034" y="15360"/>
                  <a:pt x="10062" y="15455"/>
                  <a:pt x="10092" y="15541"/>
                </a:cubicBezTo>
                <a:close/>
                <a:moveTo>
                  <a:pt x="9474" y="15455"/>
                </a:moveTo>
                <a:cubicBezTo>
                  <a:pt x="9488" y="15463"/>
                  <a:pt x="9502" y="15472"/>
                  <a:pt x="9516" y="15472"/>
                </a:cubicBezTo>
                <a:cubicBezTo>
                  <a:pt x="9530" y="15472"/>
                  <a:pt x="9547" y="15463"/>
                  <a:pt x="9561" y="15455"/>
                </a:cubicBezTo>
                <a:cubicBezTo>
                  <a:pt x="9565" y="15455"/>
                  <a:pt x="9572" y="15446"/>
                  <a:pt x="9577" y="15438"/>
                </a:cubicBezTo>
                <a:cubicBezTo>
                  <a:pt x="9589" y="15420"/>
                  <a:pt x="9605" y="15403"/>
                  <a:pt x="9614" y="15369"/>
                </a:cubicBezTo>
                <a:cubicBezTo>
                  <a:pt x="9635" y="15309"/>
                  <a:pt x="9656" y="15248"/>
                  <a:pt x="9670" y="15154"/>
                </a:cubicBezTo>
                <a:cubicBezTo>
                  <a:pt x="9682" y="15059"/>
                  <a:pt x="9684" y="15025"/>
                  <a:pt x="9686" y="14921"/>
                </a:cubicBezTo>
                <a:cubicBezTo>
                  <a:pt x="9689" y="14870"/>
                  <a:pt x="9684" y="14818"/>
                  <a:pt x="9682" y="14766"/>
                </a:cubicBezTo>
                <a:cubicBezTo>
                  <a:pt x="9679" y="14715"/>
                  <a:pt x="9672" y="14672"/>
                  <a:pt x="9668" y="14629"/>
                </a:cubicBezTo>
                <a:cubicBezTo>
                  <a:pt x="9663" y="14586"/>
                  <a:pt x="9654" y="14543"/>
                  <a:pt x="9645" y="14508"/>
                </a:cubicBezTo>
                <a:cubicBezTo>
                  <a:pt x="9628" y="14439"/>
                  <a:pt x="9603" y="14379"/>
                  <a:pt x="9579" y="14362"/>
                </a:cubicBezTo>
                <a:cubicBezTo>
                  <a:pt x="9568" y="14345"/>
                  <a:pt x="9554" y="14336"/>
                  <a:pt x="9540" y="14345"/>
                </a:cubicBezTo>
                <a:cubicBezTo>
                  <a:pt x="9514" y="14353"/>
                  <a:pt x="9500" y="14362"/>
                  <a:pt x="9477" y="14405"/>
                </a:cubicBezTo>
                <a:cubicBezTo>
                  <a:pt x="9456" y="14448"/>
                  <a:pt x="9435" y="14525"/>
                  <a:pt x="9426" y="14603"/>
                </a:cubicBezTo>
                <a:cubicBezTo>
                  <a:pt x="9414" y="14689"/>
                  <a:pt x="9405" y="14792"/>
                  <a:pt x="9407" y="14887"/>
                </a:cubicBezTo>
                <a:cubicBezTo>
                  <a:pt x="9407" y="14913"/>
                  <a:pt x="9409" y="14939"/>
                  <a:pt x="9409" y="14964"/>
                </a:cubicBezTo>
                <a:cubicBezTo>
                  <a:pt x="9407" y="14973"/>
                  <a:pt x="9407" y="14990"/>
                  <a:pt x="9405" y="14999"/>
                </a:cubicBezTo>
                <a:cubicBezTo>
                  <a:pt x="9402" y="15033"/>
                  <a:pt x="9402" y="15068"/>
                  <a:pt x="9400" y="15093"/>
                </a:cubicBezTo>
                <a:cubicBezTo>
                  <a:pt x="9400" y="15162"/>
                  <a:pt x="9405" y="15222"/>
                  <a:pt x="9414" y="15283"/>
                </a:cubicBezTo>
                <a:cubicBezTo>
                  <a:pt x="9428" y="15369"/>
                  <a:pt x="9449" y="15438"/>
                  <a:pt x="9474" y="15455"/>
                </a:cubicBezTo>
                <a:close/>
                <a:moveTo>
                  <a:pt x="8757" y="15076"/>
                </a:moveTo>
                <a:cubicBezTo>
                  <a:pt x="8762" y="15119"/>
                  <a:pt x="8766" y="15171"/>
                  <a:pt x="8773" y="15214"/>
                </a:cubicBezTo>
                <a:cubicBezTo>
                  <a:pt x="8783" y="15274"/>
                  <a:pt x="8794" y="15334"/>
                  <a:pt x="8806" y="15386"/>
                </a:cubicBezTo>
                <a:cubicBezTo>
                  <a:pt x="8813" y="15420"/>
                  <a:pt x="8820" y="15446"/>
                  <a:pt x="8829" y="15481"/>
                </a:cubicBezTo>
                <a:cubicBezTo>
                  <a:pt x="8848" y="15550"/>
                  <a:pt x="8876" y="15593"/>
                  <a:pt x="8901" y="15593"/>
                </a:cubicBezTo>
                <a:cubicBezTo>
                  <a:pt x="8911" y="15593"/>
                  <a:pt x="8920" y="15584"/>
                  <a:pt x="8929" y="15575"/>
                </a:cubicBezTo>
                <a:cubicBezTo>
                  <a:pt x="8932" y="15575"/>
                  <a:pt x="8934" y="15575"/>
                  <a:pt x="8936" y="15575"/>
                </a:cubicBezTo>
                <a:cubicBezTo>
                  <a:pt x="8955" y="15575"/>
                  <a:pt x="8971" y="15558"/>
                  <a:pt x="8988" y="15524"/>
                </a:cubicBezTo>
                <a:cubicBezTo>
                  <a:pt x="9002" y="15498"/>
                  <a:pt x="9013" y="15463"/>
                  <a:pt x="9025" y="15429"/>
                </a:cubicBezTo>
                <a:cubicBezTo>
                  <a:pt x="9030" y="15412"/>
                  <a:pt x="9034" y="15395"/>
                  <a:pt x="9039" y="15377"/>
                </a:cubicBezTo>
                <a:cubicBezTo>
                  <a:pt x="9048" y="15334"/>
                  <a:pt x="9057" y="15291"/>
                  <a:pt x="9064" y="15240"/>
                </a:cubicBezTo>
                <a:cubicBezTo>
                  <a:pt x="9071" y="15188"/>
                  <a:pt x="9078" y="15136"/>
                  <a:pt x="9081" y="15085"/>
                </a:cubicBezTo>
                <a:cubicBezTo>
                  <a:pt x="9083" y="15059"/>
                  <a:pt x="9083" y="15033"/>
                  <a:pt x="9083" y="14999"/>
                </a:cubicBezTo>
                <a:cubicBezTo>
                  <a:pt x="9083" y="14973"/>
                  <a:pt x="9085" y="14938"/>
                  <a:pt x="9085" y="14913"/>
                </a:cubicBezTo>
                <a:cubicBezTo>
                  <a:pt x="9085" y="14904"/>
                  <a:pt x="9085" y="14887"/>
                  <a:pt x="9085" y="14878"/>
                </a:cubicBezTo>
                <a:cubicBezTo>
                  <a:pt x="9083" y="14835"/>
                  <a:pt x="9083" y="14792"/>
                  <a:pt x="9081" y="14749"/>
                </a:cubicBezTo>
                <a:cubicBezTo>
                  <a:pt x="9081" y="14741"/>
                  <a:pt x="9078" y="14723"/>
                  <a:pt x="9078" y="14715"/>
                </a:cubicBezTo>
                <a:cubicBezTo>
                  <a:pt x="9074" y="14672"/>
                  <a:pt x="9069" y="14629"/>
                  <a:pt x="9064" y="14594"/>
                </a:cubicBezTo>
                <a:cubicBezTo>
                  <a:pt x="9060" y="14560"/>
                  <a:pt x="9050" y="14525"/>
                  <a:pt x="9043" y="14491"/>
                </a:cubicBezTo>
                <a:cubicBezTo>
                  <a:pt x="9041" y="14482"/>
                  <a:pt x="9039" y="14474"/>
                  <a:pt x="9037" y="14465"/>
                </a:cubicBezTo>
                <a:cubicBezTo>
                  <a:pt x="9016" y="14396"/>
                  <a:pt x="8990" y="14336"/>
                  <a:pt x="8962" y="14310"/>
                </a:cubicBezTo>
                <a:cubicBezTo>
                  <a:pt x="8932" y="14284"/>
                  <a:pt x="8904" y="14284"/>
                  <a:pt x="8873" y="14310"/>
                </a:cubicBezTo>
                <a:cubicBezTo>
                  <a:pt x="8859" y="14319"/>
                  <a:pt x="8845" y="14345"/>
                  <a:pt x="8834" y="14371"/>
                </a:cubicBezTo>
                <a:cubicBezTo>
                  <a:pt x="8822" y="14396"/>
                  <a:pt x="8811" y="14431"/>
                  <a:pt x="8799" y="14465"/>
                </a:cubicBezTo>
                <a:cubicBezTo>
                  <a:pt x="8787" y="14500"/>
                  <a:pt x="8780" y="14543"/>
                  <a:pt x="8773" y="14586"/>
                </a:cubicBezTo>
                <a:cubicBezTo>
                  <a:pt x="8771" y="14594"/>
                  <a:pt x="8771" y="14603"/>
                  <a:pt x="8769" y="14611"/>
                </a:cubicBezTo>
                <a:cubicBezTo>
                  <a:pt x="8764" y="14655"/>
                  <a:pt x="8759" y="14689"/>
                  <a:pt x="8755" y="14732"/>
                </a:cubicBezTo>
                <a:cubicBezTo>
                  <a:pt x="8748" y="14835"/>
                  <a:pt x="8750" y="14921"/>
                  <a:pt x="8755" y="15025"/>
                </a:cubicBezTo>
                <a:cubicBezTo>
                  <a:pt x="8755" y="15042"/>
                  <a:pt x="8757" y="15059"/>
                  <a:pt x="8757" y="15076"/>
                </a:cubicBezTo>
                <a:close/>
                <a:moveTo>
                  <a:pt x="8123" y="15412"/>
                </a:moveTo>
                <a:cubicBezTo>
                  <a:pt x="8119" y="15481"/>
                  <a:pt x="8116" y="15550"/>
                  <a:pt x="8121" y="15618"/>
                </a:cubicBezTo>
                <a:cubicBezTo>
                  <a:pt x="8128" y="15704"/>
                  <a:pt x="8147" y="15799"/>
                  <a:pt x="8168" y="15842"/>
                </a:cubicBezTo>
                <a:cubicBezTo>
                  <a:pt x="8191" y="15885"/>
                  <a:pt x="8219" y="15911"/>
                  <a:pt x="8244" y="15876"/>
                </a:cubicBezTo>
                <a:cubicBezTo>
                  <a:pt x="8268" y="15851"/>
                  <a:pt x="8293" y="15790"/>
                  <a:pt x="8305" y="15704"/>
                </a:cubicBezTo>
                <a:cubicBezTo>
                  <a:pt x="8328" y="15541"/>
                  <a:pt x="8352" y="15369"/>
                  <a:pt x="8375" y="15205"/>
                </a:cubicBezTo>
                <a:cubicBezTo>
                  <a:pt x="8389" y="15102"/>
                  <a:pt x="8405" y="14999"/>
                  <a:pt x="8417" y="14887"/>
                </a:cubicBezTo>
                <a:cubicBezTo>
                  <a:pt x="8435" y="14689"/>
                  <a:pt x="8414" y="14448"/>
                  <a:pt x="8363" y="14345"/>
                </a:cubicBezTo>
                <a:cubicBezTo>
                  <a:pt x="8324" y="14267"/>
                  <a:pt x="8284" y="14276"/>
                  <a:pt x="8242" y="14310"/>
                </a:cubicBezTo>
                <a:cubicBezTo>
                  <a:pt x="8219" y="14327"/>
                  <a:pt x="8193" y="14371"/>
                  <a:pt x="8172" y="14414"/>
                </a:cubicBezTo>
                <a:cubicBezTo>
                  <a:pt x="8119" y="14543"/>
                  <a:pt x="8079" y="14758"/>
                  <a:pt x="8081" y="14999"/>
                </a:cubicBezTo>
                <a:cubicBezTo>
                  <a:pt x="8084" y="15119"/>
                  <a:pt x="8091" y="15240"/>
                  <a:pt x="8109" y="15343"/>
                </a:cubicBezTo>
                <a:cubicBezTo>
                  <a:pt x="8114" y="15369"/>
                  <a:pt x="8119" y="15386"/>
                  <a:pt x="8123" y="15412"/>
                </a:cubicBezTo>
                <a:close/>
                <a:moveTo>
                  <a:pt x="7499" y="15076"/>
                </a:moveTo>
                <a:cubicBezTo>
                  <a:pt x="7506" y="15128"/>
                  <a:pt x="7518" y="15179"/>
                  <a:pt x="7527" y="15222"/>
                </a:cubicBezTo>
                <a:cubicBezTo>
                  <a:pt x="7532" y="15248"/>
                  <a:pt x="7536" y="15265"/>
                  <a:pt x="7543" y="15283"/>
                </a:cubicBezTo>
                <a:cubicBezTo>
                  <a:pt x="7546" y="15291"/>
                  <a:pt x="7550" y="15300"/>
                  <a:pt x="7553" y="15309"/>
                </a:cubicBezTo>
                <a:cubicBezTo>
                  <a:pt x="7553" y="15352"/>
                  <a:pt x="7557" y="15395"/>
                  <a:pt x="7564" y="15438"/>
                </a:cubicBezTo>
                <a:cubicBezTo>
                  <a:pt x="7569" y="15463"/>
                  <a:pt x="7574" y="15489"/>
                  <a:pt x="7580" y="15515"/>
                </a:cubicBezTo>
                <a:cubicBezTo>
                  <a:pt x="7592" y="15558"/>
                  <a:pt x="7608" y="15592"/>
                  <a:pt x="7625" y="15610"/>
                </a:cubicBezTo>
                <a:cubicBezTo>
                  <a:pt x="7634" y="15618"/>
                  <a:pt x="7643" y="15618"/>
                  <a:pt x="7650" y="15627"/>
                </a:cubicBezTo>
                <a:cubicBezTo>
                  <a:pt x="7669" y="15627"/>
                  <a:pt x="7685" y="15610"/>
                  <a:pt x="7702" y="15575"/>
                </a:cubicBezTo>
                <a:cubicBezTo>
                  <a:pt x="7704" y="15567"/>
                  <a:pt x="7709" y="15567"/>
                  <a:pt x="7711" y="15558"/>
                </a:cubicBezTo>
                <a:cubicBezTo>
                  <a:pt x="7720" y="15532"/>
                  <a:pt x="7730" y="15506"/>
                  <a:pt x="7739" y="15472"/>
                </a:cubicBezTo>
                <a:cubicBezTo>
                  <a:pt x="7746" y="15438"/>
                  <a:pt x="7753" y="15403"/>
                  <a:pt x="7760" y="15369"/>
                </a:cubicBezTo>
                <a:cubicBezTo>
                  <a:pt x="7762" y="15360"/>
                  <a:pt x="7765" y="15343"/>
                  <a:pt x="7767" y="15334"/>
                </a:cubicBezTo>
                <a:cubicBezTo>
                  <a:pt x="7774" y="15283"/>
                  <a:pt x="7781" y="15231"/>
                  <a:pt x="7783" y="15171"/>
                </a:cubicBezTo>
                <a:cubicBezTo>
                  <a:pt x="7785" y="15136"/>
                  <a:pt x="7788" y="15085"/>
                  <a:pt x="7788" y="15042"/>
                </a:cubicBezTo>
                <a:cubicBezTo>
                  <a:pt x="7788" y="15033"/>
                  <a:pt x="7788" y="15025"/>
                  <a:pt x="7788" y="15025"/>
                </a:cubicBezTo>
                <a:cubicBezTo>
                  <a:pt x="7788" y="14990"/>
                  <a:pt x="7785" y="14947"/>
                  <a:pt x="7783" y="14913"/>
                </a:cubicBezTo>
                <a:cubicBezTo>
                  <a:pt x="7781" y="14861"/>
                  <a:pt x="7774" y="14801"/>
                  <a:pt x="7767" y="14749"/>
                </a:cubicBezTo>
                <a:cubicBezTo>
                  <a:pt x="7760" y="14715"/>
                  <a:pt x="7753" y="14680"/>
                  <a:pt x="7746" y="14646"/>
                </a:cubicBezTo>
                <a:cubicBezTo>
                  <a:pt x="7739" y="14612"/>
                  <a:pt x="7727" y="14586"/>
                  <a:pt x="7718" y="14560"/>
                </a:cubicBezTo>
                <a:cubicBezTo>
                  <a:pt x="7706" y="14525"/>
                  <a:pt x="7690" y="14508"/>
                  <a:pt x="7676" y="14491"/>
                </a:cubicBezTo>
                <a:cubicBezTo>
                  <a:pt x="7674" y="14491"/>
                  <a:pt x="7669" y="14482"/>
                  <a:pt x="7667" y="14482"/>
                </a:cubicBezTo>
                <a:cubicBezTo>
                  <a:pt x="7655" y="14474"/>
                  <a:pt x="7643" y="14465"/>
                  <a:pt x="7629" y="14465"/>
                </a:cubicBezTo>
                <a:cubicBezTo>
                  <a:pt x="7618" y="14465"/>
                  <a:pt x="7604" y="14474"/>
                  <a:pt x="7592" y="14482"/>
                </a:cubicBezTo>
                <a:cubicBezTo>
                  <a:pt x="7587" y="14482"/>
                  <a:pt x="7585" y="14491"/>
                  <a:pt x="7580" y="14491"/>
                </a:cubicBezTo>
                <a:cubicBezTo>
                  <a:pt x="7555" y="14525"/>
                  <a:pt x="7539" y="14560"/>
                  <a:pt x="7518" y="14629"/>
                </a:cubicBezTo>
                <a:cubicBezTo>
                  <a:pt x="7513" y="14655"/>
                  <a:pt x="7506" y="14680"/>
                  <a:pt x="7501" y="14706"/>
                </a:cubicBezTo>
                <a:cubicBezTo>
                  <a:pt x="7494" y="14749"/>
                  <a:pt x="7490" y="14792"/>
                  <a:pt x="7490" y="14844"/>
                </a:cubicBezTo>
                <a:cubicBezTo>
                  <a:pt x="7487" y="14878"/>
                  <a:pt x="7487" y="14913"/>
                  <a:pt x="7490" y="14939"/>
                </a:cubicBezTo>
                <a:cubicBezTo>
                  <a:pt x="7487" y="14990"/>
                  <a:pt x="7492" y="15033"/>
                  <a:pt x="7499" y="15076"/>
                </a:cubicBezTo>
                <a:close/>
                <a:moveTo>
                  <a:pt x="6912" y="15438"/>
                </a:moveTo>
                <a:cubicBezTo>
                  <a:pt x="6917" y="15446"/>
                  <a:pt x="6921" y="15455"/>
                  <a:pt x="6924" y="15463"/>
                </a:cubicBezTo>
                <a:cubicBezTo>
                  <a:pt x="6928" y="15489"/>
                  <a:pt x="6933" y="15515"/>
                  <a:pt x="6938" y="15532"/>
                </a:cubicBezTo>
                <a:cubicBezTo>
                  <a:pt x="6956" y="15593"/>
                  <a:pt x="6982" y="15653"/>
                  <a:pt x="7010" y="15644"/>
                </a:cubicBezTo>
                <a:cubicBezTo>
                  <a:pt x="7028" y="15636"/>
                  <a:pt x="7047" y="15627"/>
                  <a:pt x="7068" y="15618"/>
                </a:cubicBezTo>
                <a:cubicBezTo>
                  <a:pt x="7082" y="15618"/>
                  <a:pt x="7094" y="15610"/>
                  <a:pt x="7108" y="15584"/>
                </a:cubicBezTo>
                <a:cubicBezTo>
                  <a:pt x="7119" y="15567"/>
                  <a:pt x="7131" y="15541"/>
                  <a:pt x="7140" y="15506"/>
                </a:cubicBezTo>
                <a:cubicBezTo>
                  <a:pt x="7157" y="15446"/>
                  <a:pt x="7170" y="15334"/>
                  <a:pt x="7170" y="15240"/>
                </a:cubicBezTo>
                <a:cubicBezTo>
                  <a:pt x="7170" y="15240"/>
                  <a:pt x="7170" y="15231"/>
                  <a:pt x="7170" y="15231"/>
                </a:cubicBezTo>
                <a:cubicBezTo>
                  <a:pt x="7173" y="15205"/>
                  <a:pt x="7175" y="15179"/>
                  <a:pt x="7177" y="15154"/>
                </a:cubicBezTo>
                <a:cubicBezTo>
                  <a:pt x="7182" y="15102"/>
                  <a:pt x="7182" y="15050"/>
                  <a:pt x="7182" y="15007"/>
                </a:cubicBezTo>
                <a:cubicBezTo>
                  <a:pt x="7182" y="14956"/>
                  <a:pt x="7180" y="14904"/>
                  <a:pt x="7175" y="14852"/>
                </a:cubicBezTo>
                <a:cubicBezTo>
                  <a:pt x="7166" y="14758"/>
                  <a:pt x="7152" y="14663"/>
                  <a:pt x="7131" y="14594"/>
                </a:cubicBezTo>
                <a:cubicBezTo>
                  <a:pt x="7112" y="14534"/>
                  <a:pt x="7094" y="14491"/>
                  <a:pt x="7068" y="14448"/>
                </a:cubicBezTo>
                <a:cubicBezTo>
                  <a:pt x="7033" y="14396"/>
                  <a:pt x="6993" y="14362"/>
                  <a:pt x="6956" y="14362"/>
                </a:cubicBezTo>
                <a:cubicBezTo>
                  <a:pt x="6900" y="14362"/>
                  <a:pt x="6851" y="14431"/>
                  <a:pt x="6809" y="14568"/>
                </a:cubicBezTo>
                <a:cubicBezTo>
                  <a:pt x="6805" y="14594"/>
                  <a:pt x="6798" y="14620"/>
                  <a:pt x="6793" y="14646"/>
                </a:cubicBezTo>
                <a:cubicBezTo>
                  <a:pt x="6786" y="14689"/>
                  <a:pt x="6781" y="14732"/>
                  <a:pt x="6781" y="14784"/>
                </a:cubicBezTo>
                <a:cubicBezTo>
                  <a:pt x="6779" y="14861"/>
                  <a:pt x="6781" y="14956"/>
                  <a:pt x="6793" y="15025"/>
                </a:cubicBezTo>
                <a:cubicBezTo>
                  <a:pt x="6826" y="15188"/>
                  <a:pt x="6863" y="15334"/>
                  <a:pt x="6912" y="15438"/>
                </a:cubicBezTo>
                <a:close/>
                <a:moveTo>
                  <a:pt x="6127" y="15309"/>
                </a:moveTo>
                <a:cubicBezTo>
                  <a:pt x="6134" y="15360"/>
                  <a:pt x="6143" y="15403"/>
                  <a:pt x="6152" y="15438"/>
                </a:cubicBezTo>
                <a:cubicBezTo>
                  <a:pt x="6162" y="15481"/>
                  <a:pt x="6173" y="15506"/>
                  <a:pt x="6187" y="15541"/>
                </a:cubicBezTo>
                <a:cubicBezTo>
                  <a:pt x="6199" y="15567"/>
                  <a:pt x="6213" y="15593"/>
                  <a:pt x="6227" y="15601"/>
                </a:cubicBezTo>
                <a:cubicBezTo>
                  <a:pt x="6241" y="15618"/>
                  <a:pt x="6253" y="15618"/>
                  <a:pt x="6267" y="15610"/>
                </a:cubicBezTo>
                <a:cubicBezTo>
                  <a:pt x="6281" y="15610"/>
                  <a:pt x="6292" y="15593"/>
                  <a:pt x="6304" y="15567"/>
                </a:cubicBezTo>
                <a:cubicBezTo>
                  <a:pt x="6311" y="15550"/>
                  <a:pt x="6318" y="15532"/>
                  <a:pt x="6323" y="15515"/>
                </a:cubicBezTo>
                <a:cubicBezTo>
                  <a:pt x="6327" y="15506"/>
                  <a:pt x="6334" y="15498"/>
                  <a:pt x="6339" y="15489"/>
                </a:cubicBezTo>
                <a:cubicBezTo>
                  <a:pt x="6350" y="15463"/>
                  <a:pt x="6360" y="15438"/>
                  <a:pt x="6369" y="15403"/>
                </a:cubicBezTo>
                <a:cubicBezTo>
                  <a:pt x="6378" y="15369"/>
                  <a:pt x="6388" y="15326"/>
                  <a:pt x="6392" y="15283"/>
                </a:cubicBezTo>
                <a:cubicBezTo>
                  <a:pt x="6397" y="15240"/>
                  <a:pt x="6404" y="15197"/>
                  <a:pt x="6406" y="15145"/>
                </a:cubicBezTo>
                <a:cubicBezTo>
                  <a:pt x="6409" y="15093"/>
                  <a:pt x="6411" y="15042"/>
                  <a:pt x="6411" y="14990"/>
                </a:cubicBezTo>
                <a:cubicBezTo>
                  <a:pt x="6409" y="14895"/>
                  <a:pt x="6404" y="14792"/>
                  <a:pt x="6390" y="14715"/>
                </a:cubicBezTo>
                <a:cubicBezTo>
                  <a:pt x="6383" y="14672"/>
                  <a:pt x="6376" y="14637"/>
                  <a:pt x="6367" y="14603"/>
                </a:cubicBezTo>
                <a:cubicBezTo>
                  <a:pt x="6346" y="14534"/>
                  <a:pt x="6337" y="14517"/>
                  <a:pt x="6311" y="14482"/>
                </a:cubicBezTo>
                <a:cubicBezTo>
                  <a:pt x="6299" y="14465"/>
                  <a:pt x="6283" y="14465"/>
                  <a:pt x="6271" y="14457"/>
                </a:cubicBezTo>
                <a:cubicBezTo>
                  <a:pt x="6257" y="14448"/>
                  <a:pt x="6243" y="14465"/>
                  <a:pt x="6229" y="14474"/>
                </a:cubicBezTo>
                <a:cubicBezTo>
                  <a:pt x="6225" y="14474"/>
                  <a:pt x="6220" y="14482"/>
                  <a:pt x="6215" y="14491"/>
                </a:cubicBezTo>
                <a:cubicBezTo>
                  <a:pt x="6204" y="14508"/>
                  <a:pt x="6190" y="14525"/>
                  <a:pt x="6178" y="14560"/>
                </a:cubicBezTo>
                <a:cubicBezTo>
                  <a:pt x="6169" y="14586"/>
                  <a:pt x="6157" y="14620"/>
                  <a:pt x="6148" y="14655"/>
                </a:cubicBezTo>
                <a:cubicBezTo>
                  <a:pt x="6141" y="14680"/>
                  <a:pt x="6134" y="14715"/>
                  <a:pt x="6129" y="14749"/>
                </a:cubicBezTo>
                <a:cubicBezTo>
                  <a:pt x="6125" y="14784"/>
                  <a:pt x="6118" y="14835"/>
                  <a:pt x="6115" y="14861"/>
                </a:cubicBezTo>
                <a:cubicBezTo>
                  <a:pt x="6111" y="14904"/>
                  <a:pt x="6108" y="14964"/>
                  <a:pt x="6108" y="15016"/>
                </a:cubicBezTo>
                <a:cubicBezTo>
                  <a:pt x="6108" y="15068"/>
                  <a:pt x="6111" y="15119"/>
                  <a:pt x="6113" y="15171"/>
                </a:cubicBezTo>
                <a:cubicBezTo>
                  <a:pt x="6115" y="15214"/>
                  <a:pt x="6122" y="15266"/>
                  <a:pt x="6127" y="15309"/>
                </a:cubicBezTo>
                <a:close/>
                <a:moveTo>
                  <a:pt x="5558" y="15395"/>
                </a:moveTo>
                <a:cubicBezTo>
                  <a:pt x="5568" y="15429"/>
                  <a:pt x="5577" y="15455"/>
                  <a:pt x="5586" y="15481"/>
                </a:cubicBezTo>
                <a:cubicBezTo>
                  <a:pt x="5591" y="15489"/>
                  <a:pt x="5598" y="15498"/>
                  <a:pt x="5603" y="15506"/>
                </a:cubicBezTo>
                <a:cubicBezTo>
                  <a:pt x="5610" y="15515"/>
                  <a:pt x="5614" y="15524"/>
                  <a:pt x="5621" y="15532"/>
                </a:cubicBezTo>
                <a:cubicBezTo>
                  <a:pt x="5647" y="15558"/>
                  <a:pt x="5677" y="15541"/>
                  <a:pt x="5698" y="15498"/>
                </a:cubicBezTo>
                <a:cubicBezTo>
                  <a:pt x="5705" y="15481"/>
                  <a:pt x="5710" y="15463"/>
                  <a:pt x="5717" y="15446"/>
                </a:cubicBezTo>
                <a:cubicBezTo>
                  <a:pt x="5719" y="15446"/>
                  <a:pt x="5724" y="15446"/>
                  <a:pt x="5726" y="15438"/>
                </a:cubicBezTo>
                <a:cubicBezTo>
                  <a:pt x="5733" y="15429"/>
                  <a:pt x="5742" y="15412"/>
                  <a:pt x="5749" y="15403"/>
                </a:cubicBezTo>
                <a:cubicBezTo>
                  <a:pt x="5763" y="15369"/>
                  <a:pt x="5777" y="15326"/>
                  <a:pt x="5784" y="15274"/>
                </a:cubicBezTo>
                <a:cubicBezTo>
                  <a:pt x="5805" y="15171"/>
                  <a:pt x="5824" y="15076"/>
                  <a:pt x="5845" y="14973"/>
                </a:cubicBezTo>
                <a:cubicBezTo>
                  <a:pt x="5852" y="14930"/>
                  <a:pt x="5857" y="14887"/>
                  <a:pt x="5857" y="14835"/>
                </a:cubicBezTo>
                <a:cubicBezTo>
                  <a:pt x="5859" y="14784"/>
                  <a:pt x="5859" y="14741"/>
                  <a:pt x="5854" y="14689"/>
                </a:cubicBezTo>
                <a:cubicBezTo>
                  <a:pt x="5847" y="14594"/>
                  <a:pt x="5831" y="14517"/>
                  <a:pt x="5808" y="14465"/>
                </a:cubicBezTo>
                <a:cubicBezTo>
                  <a:pt x="5773" y="14388"/>
                  <a:pt x="5735" y="14353"/>
                  <a:pt x="5696" y="14345"/>
                </a:cubicBezTo>
                <a:cubicBezTo>
                  <a:pt x="5677" y="14336"/>
                  <a:pt x="5656" y="14353"/>
                  <a:pt x="5638" y="14362"/>
                </a:cubicBezTo>
                <a:cubicBezTo>
                  <a:pt x="5633" y="14362"/>
                  <a:pt x="5628" y="14371"/>
                  <a:pt x="5624" y="14379"/>
                </a:cubicBezTo>
                <a:cubicBezTo>
                  <a:pt x="5612" y="14396"/>
                  <a:pt x="5598" y="14414"/>
                  <a:pt x="5586" y="14439"/>
                </a:cubicBezTo>
                <a:cubicBezTo>
                  <a:pt x="5563" y="14500"/>
                  <a:pt x="5549" y="14551"/>
                  <a:pt x="5533" y="14629"/>
                </a:cubicBezTo>
                <a:cubicBezTo>
                  <a:pt x="5523" y="14680"/>
                  <a:pt x="5516" y="14741"/>
                  <a:pt x="5512" y="14792"/>
                </a:cubicBezTo>
                <a:cubicBezTo>
                  <a:pt x="5509" y="14835"/>
                  <a:pt x="5507" y="14878"/>
                  <a:pt x="5507" y="14930"/>
                </a:cubicBezTo>
                <a:cubicBezTo>
                  <a:pt x="5507" y="14947"/>
                  <a:pt x="5507" y="14964"/>
                  <a:pt x="5507" y="14982"/>
                </a:cubicBezTo>
                <a:cubicBezTo>
                  <a:pt x="5507" y="15042"/>
                  <a:pt x="5509" y="15102"/>
                  <a:pt x="5514" y="15162"/>
                </a:cubicBezTo>
                <a:cubicBezTo>
                  <a:pt x="5530" y="15248"/>
                  <a:pt x="5540" y="15326"/>
                  <a:pt x="5558" y="15395"/>
                </a:cubicBezTo>
                <a:close/>
                <a:moveTo>
                  <a:pt x="4985" y="15240"/>
                </a:moveTo>
                <a:cubicBezTo>
                  <a:pt x="4992" y="15283"/>
                  <a:pt x="5002" y="15309"/>
                  <a:pt x="5013" y="15334"/>
                </a:cubicBezTo>
                <a:cubicBezTo>
                  <a:pt x="5023" y="15352"/>
                  <a:pt x="5030" y="15360"/>
                  <a:pt x="5039" y="15369"/>
                </a:cubicBezTo>
                <a:cubicBezTo>
                  <a:pt x="5044" y="15395"/>
                  <a:pt x="5048" y="15420"/>
                  <a:pt x="5053" y="15438"/>
                </a:cubicBezTo>
                <a:cubicBezTo>
                  <a:pt x="5072" y="15506"/>
                  <a:pt x="5097" y="15550"/>
                  <a:pt x="5125" y="15550"/>
                </a:cubicBezTo>
                <a:cubicBezTo>
                  <a:pt x="5151" y="15550"/>
                  <a:pt x="5179" y="15515"/>
                  <a:pt x="5197" y="15438"/>
                </a:cubicBezTo>
                <a:cubicBezTo>
                  <a:pt x="5214" y="15369"/>
                  <a:pt x="5232" y="15300"/>
                  <a:pt x="5249" y="15231"/>
                </a:cubicBezTo>
                <a:cubicBezTo>
                  <a:pt x="5258" y="15197"/>
                  <a:pt x="5265" y="15154"/>
                  <a:pt x="5270" y="15111"/>
                </a:cubicBezTo>
                <a:cubicBezTo>
                  <a:pt x="5277" y="15068"/>
                  <a:pt x="5279" y="15016"/>
                  <a:pt x="5279" y="14964"/>
                </a:cubicBezTo>
                <a:cubicBezTo>
                  <a:pt x="5277" y="14930"/>
                  <a:pt x="5277" y="14895"/>
                  <a:pt x="5274" y="14870"/>
                </a:cubicBezTo>
                <a:cubicBezTo>
                  <a:pt x="5270" y="14809"/>
                  <a:pt x="5260" y="14749"/>
                  <a:pt x="5249" y="14706"/>
                </a:cubicBezTo>
                <a:cubicBezTo>
                  <a:pt x="5246" y="14698"/>
                  <a:pt x="5244" y="14689"/>
                  <a:pt x="5242" y="14680"/>
                </a:cubicBezTo>
                <a:cubicBezTo>
                  <a:pt x="5235" y="14655"/>
                  <a:pt x="5225" y="14629"/>
                  <a:pt x="5216" y="14603"/>
                </a:cubicBezTo>
                <a:cubicBezTo>
                  <a:pt x="5204" y="14577"/>
                  <a:pt x="5190" y="14551"/>
                  <a:pt x="5176" y="14534"/>
                </a:cubicBezTo>
                <a:cubicBezTo>
                  <a:pt x="5162" y="14517"/>
                  <a:pt x="5148" y="14517"/>
                  <a:pt x="5134" y="14508"/>
                </a:cubicBezTo>
                <a:cubicBezTo>
                  <a:pt x="5127" y="14508"/>
                  <a:pt x="5123" y="14508"/>
                  <a:pt x="5116" y="14508"/>
                </a:cubicBezTo>
                <a:cubicBezTo>
                  <a:pt x="5086" y="14517"/>
                  <a:pt x="5060" y="14543"/>
                  <a:pt x="5034" y="14594"/>
                </a:cubicBezTo>
                <a:cubicBezTo>
                  <a:pt x="5011" y="14646"/>
                  <a:pt x="4988" y="14723"/>
                  <a:pt x="4976" y="14818"/>
                </a:cubicBezTo>
                <a:cubicBezTo>
                  <a:pt x="4969" y="14861"/>
                  <a:pt x="4964" y="14904"/>
                  <a:pt x="4964" y="14956"/>
                </a:cubicBezTo>
                <a:cubicBezTo>
                  <a:pt x="4962" y="15007"/>
                  <a:pt x="4962" y="15050"/>
                  <a:pt x="4967" y="15102"/>
                </a:cubicBezTo>
                <a:cubicBezTo>
                  <a:pt x="4971" y="15162"/>
                  <a:pt x="4978" y="15205"/>
                  <a:pt x="4985" y="15240"/>
                </a:cubicBezTo>
                <a:close/>
                <a:moveTo>
                  <a:pt x="4268" y="15395"/>
                </a:moveTo>
                <a:cubicBezTo>
                  <a:pt x="4277" y="15446"/>
                  <a:pt x="4289" y="15498"/>
                  <a:pt x="4303" y="15524"/>
                </a:cubicBezTo>
                <a:cubicBezTo>
                  <a:pt x="4312" y="15541"/>
                  <a:pt x="4319" y="15558"/>
                  <a:pt x="4328" y="15575"/>
                </a:cubicBezTo>
                <a:cubicBezTo>
                  <a:pt x="4345" y="15601"/>
                  <a:pt x="4361" y="15627"/>
                  <a:pt x="4377" y="15644"/>
                </a:cubicBezTo>
                <a:cubicBezTo>
                  <a:pt x="4417" y="15679"/>
                  <a:pt x="4461" y="15670"/>
                  <a:pt x="4496" y="15584"/>
                </a:cubicBezTo>
                <a:cubicBezTo>
                  <a:pt x="4519" y="15532"/>
                  <a:pt x="4531" y="15481"/>
                  <a:pt x="4545" y="15403"/>
                </a:cubicBezTo>
                <a:cubicBezTo>
                  <a:pt x="4547" y="15395"/>
                  <a:pt x="4550" y="15377"/>
                  <a:pt x="4550" y="15369"/>
                </a:cubicBezTo>
                <a:cubicBezTo>
                  <a:pt x="4554" y="15334"/>
                  <a:pt x="4559" y="15291"/>
                  <a:pt x="4561" y="15257"/>
                </a:cubicBezTo>
                <a:cubicBezTo>
                  <a:pt x="4561" y="15240"/>
                  <a:pt x="4564" y="15231"/>
                  <a:pt x="4564" y="15214"/>
                </a:cubicBezTo>
                <a:cubicBezTo>
                  <a:pt x="4564" y="15214"/>
                  <a:pt x="4566" y="15214"/>
                  <a:pt x="4566" y="15214"/>
                </a:cubicBezTo>
                <a:cubicBezTo>
                  <a:pt x="4587" y="15171"/>
                  <a:pt x="4608" y="15076"/>
                  <a:pt x="4613" y="14990"/>
                </a:cubicBezTo>
                <a:cubicBezTo>
                  <a:pt x="4620" y="14895"/>
                  <a:pt x="4617" y="14792"/>
                  <a:pt x="4603" y="14706"/>
                </a:cubicBezTo>
                <a:cubicBezTo>
                  <a:pt x="4589" y="14620"/>
                  <a:pt x="4568" y="14568"/>
                  <a:pt x="4543" y="14534"/>
                </a:cubicBezTo>
                <a:cubicBezTo>
                  <a:pt x="4540" y="14534"/>
                  <a:pt x="4538" y="14525"/>
                  <a:pt x="4533" y="14525"/>
                </a:cubicBezTo>
                <a:cubicBezTo>
                  <a:pt x="4482" y="14362"/>
                  <a:pt x="4405" y="14336"/>
                  <a:pt x="4347" y="14465"/>
                </a:cubicBezTo>
                <a:cubicBezTo>
                  <a:pt x="4314" y="14543"/>
                  <a:pt x="4289" y="14655"/>
                  <a:pt x="4277" y="14792"/>
                </a:cubicBezTo>
                <a:cubicBezTo>
                  <a:pt x="4272" y="14852"/>
                  <a:pt x="4270" y="14921"/>
                  <a:pt x="4270" y="14990"/>
                </a:cubicBezTo>
                <a:cubicBezTo>
                  <a:pt x="4263" y="15025"/>
                  <a:pt x="4259" y="15059"/>
                  <a:pt x="4256" y="15102"/>
                </a:cubicBezTo>
                <a:cubicBezTo>
                  <a:pt x="4252" y="15154"/>
                  <a:pt x="4252" y="15197"/>
                  <a:pt x="4254" y="15248"/>
                </a:cubicBezTo>
                <a:cubicBezTo>
                  <a:pt x="4256" y="15300"/>
                  <a:pt x="4261" y="15352"/>
                  <a:pt x="4268" y="15395"/>
                </a:cubicBezTo>
                <a:close/>
                <a:moveTo>
                  <a:pt x="3511" y="15326"/>
                </a:moveTo>
                <a:cubicBezTo>
                  <a:pt x="3513" y="15326"/>
                  <a:pt x="3515" y="15326"/>
                  <a:pt x="3518" y="15334"/>
                </a:cubicBezTo>
                <a:cubicBezTo>
                  <a:pt x="3520" y="15334"/>
                  <a:pt x="3522" y="15334"/>
                  <a:pt x="3522" y="15334"/>
                </a:cubicBezTo>
                <a:cubicBezTo>
                  <a:pt x="3532" y="15446"/>
                  <a:pt x="3553" y="15541"/>
                  <a:pt x="3581" y="15593"/>
                </a:cubicBezTo>
                <a:cubicBezTo>
                  <a:pt x="3590" y="15610"/>
                  <a:pt x="3599" y="15627"/>
                  <a:pt x="3611" y="15636"/>
                </a:cubicBezTo>
                <a:cubicBezTo>
                  <a:pt x="3613" y="15636"/>
                  <a:pt x="3616" y="15636"/>
                  <a:pt x="3618" y="15644"/>
                </a:cubicBezTo>
                <a:cubicBezTo>
                  <a:pt x="3641" y="15661"/>
                  <a:pt x="3657" y="15661"/>
                  <a:pt x="3681" y="15644"/>
                </a:cubicBezTo>
                <a:cubicBezTo>
                  <a:pt x="3690" y="15636"/>
                  <a:pt x="3699" y="15618"/>
                  <a:pt x="3709" y="15601"/>
                </a:cubicBezTo>
                <a:cubicBezTo>
                  <a:pt x="3716" y="15584"/>
                  <a:pt x="3725" y="15558"/>
                  <a:pt x="3730" y="15541"/>
                </a:cubicBezTo>
                <a:cubicBezTo>
                  <a:pt x="3737" y="15515"/>
                  <a:pt x="3741" y="15489"/>
                  <a:pt x="3746" y="15463"/>
                </a:cubicBezTo>
                <a:cubicBezTo>
                  <a:pt x="3751" y="15429"/>
                  <a:pt x="3755" y="15395"/>
                  <a:pt x="3758" y="15360"/>
                </a:cubicBezTo>
                <a:cubicBezTo>
                  <a:pt x="3760" y="15326"/>
                  <a:pt x="3760" y="15283"/>
                  <a:pt x="3762" y="15257"/>
                </a:cubicBezTo>
                <a:cubicBezTo>
                  <a:pt x="3762" y="15223"/>
                  <a:pt x="3760" y="15188"/>
                  <a:pt x="3758" y="15154"/>
                </a:cubicBezTo>
                <a:cubicBezTo>
                  <a:pt x="3758" y="15136"/>
                  <a:pt x="3755" y="15119"/>
                  <a:pt x="3753" y="15102"/>
                </a:cubicBezTo>
                <a:cubicBezTo>
                  <a:pt x="3765" y="15016"/>
                  <a:pt x="3767" y="14930"/>
                  <a:pt x="3760" y="14835"/>
                </a:cubicBezTo>
                <a:cubicBezTo>
                  <a:pt x="3748" y="14689"/>
                  <a:pt x="3723" y="14560"/>
                  <a:pt x="3685" y="14482"/>
                </a:cubicBezTo>
                <a:cubicBezTo>
                  <a:pt x="3676" y="14457"/>
                  <a:pt x="3662" y="14448"/>
                  <a:pt x="3653" y="14431"/>
                </a:cubicBezTo>
                <a:cubicBezTo>
                  <a:pt x="3648" y="14422"/>
                  <a:pt x="3643" y="14422"/>
                  <a:pt x="3639" y="14414"/>
                </a:cubicBezTo>
                <a:cubicBezTo>
                  <a:pt x="3623" y="14396"/>
                  <a:pt x="3604" y="14388"/>
                  <a:pt x="3588" y="14388"/>
                </a:cubicBezTo>
                <a:cubicBezTo>
                  <a:pt x="3576" y="14388"/>
                  <a:pt x="3562" y="14396"/>
                  <a:pt x="3550" y="14405"/>
                </a:cubicBezTo>
                <a:cubicBezTo>
                  <a:pt x="3546" y="14405"/>
                  <a:pt x="3541" y="14414"/>
                  <a:pt x="3539" y="14414"/>
                </a:cubicBezTo>
                <a:cubicBezTo>
                  <a:pt x="3511" y="14448"/>
                  <a:pt x="3497" y="14482"/>
                  <a:pt x="3473" y="14551"/>
                </a:cubicBezTo>
                <a:cubicBezTo>
                  <a:pt x="3471" y="14560"/>
                  <a:pt x="3469" y="14568"/>
                  <a:pt x="3464" y="14586"/>
                </a:cubicBezTo>
                <a:cubicBezTo>
                  <a:pt x="3457" y="14620"/>
                  <a:pt x="3448" y="14663"/>
                  <a:pt x="3441" y="14706"/>
                </a:cubicBezTo>
                <a:cubicBezTo>
                  <a:pt x="3431" y="14784"/>
                  <a:pt x="3425" y="14852"/>
                  <a:pt x="3425" y="14938"/>
                </a:cubicBezTo>
                <a:cubicBezTo>
                  <a:pt x="3427" y="15050"/>
                  <a:pt x="3436" y="15154"/>
                  <a:pt x="3457" y="15231"/>
                </a:cubicBezTo>
                <a:cubicBezTo>
                  <a:pt x="3473" y="15266"/>
                  <a:pt x="3492" y="15300"/>
                  <a:pt x="3511" y="15326"/>
                </a:cubicBezTo>
                <a:close/>
                <a:moveTo>
                  <a:pt x="2660" y="15033"/>
                </a:moveTo>
                <a:cubicBezTo>
                  <a:pt x="2660" y="15102"/>
                  <a:pt x="2665" y="15162"/>
                  <a:pt x="2674" y="15222"/>
                </a:cubicBezTo>
                <a:cubicBezTo>
                  <a:pt x="2677" y="15231"/>
                  <a:pt x="2679" y="15248"/>
                  <a:pt x="2681" y="15257"/>
                </a:cubicBezTo>
                <a:cubicBezTo>
                  <a:pt x="2684" y="15291"/>
                  <a:pt x="2686" y="15326"/>
                  <a:pt x="2691" y="15352"/>
                </a:cubicBezTo>
                <a:cubicBezTo>
                  <a:pt x="2705" y="15429"/>
                  <a:pt x="2726" y="15506"/>
                  <a:pt x="2751" y="15524"/>
                </a:cubicBezTo>
                <a:cubicBezTo>
                  <a:pt x="2791" y="15549"/>
                  <a:pt x="2830" y="15558"/>
                  <a:pt x="2868" y="15515"/>
                </a:cubicBezTo>
                <a:cubicBezTo>
                  <a:pt x="2898" y="15481"/>
                  <a:pt x="2926" y="15429"/>
                  <a:pt x="2949" y="15360"/>
                </a:cubicBezTo>
                <a:cubicBezTo>
                  <a:pt x="2961" y="15343"/>
                  <a:pt x="2970" y="15317"/>
                  <a:pt x="2980" y="15283"/>
                </a:cubicBezTo>
                <a:cubicBezTo>
                  <a:pt x="2984" y="15257"/>
                  <a:pt x="2989" y="15231"/>
                  <a:pt x="2996" y="15205"/>
                </a:cubicBezTo>
                <a:cubicBezTo>
                  <a:pt x="3005" y="15145"/>
                  <a:pt x="3010" y="15085"/>
                  <a:pt x="3010" y="15016"/>
                </a:cubicBezTo>
                <a:cubicBezTo>
                  <a:pt x="3010" y="14999"/>
                  <a:pt x="3010" y="14982"/>
                  <a:pt x="3010" y="14973"/>
                </a:cubicBezTo>
                <a:cubicBezTo>
                  <a:pt x="3008" y="14930"/>
                  <a:pt x="3008" y="14878"/>
                  <a:pt x="3003" y="14827"/>
                </a:cubicBezTo>
                <a:cubicBezTo>
                  <a:pt x="3001" y="14784"/>
                  <a:pt x="2994" y="14741"/>
                  <a:pt x="2989" y="14706"/>
                </a:cubicBezTo>
                <a:cubicBezTo>
                  <a:pt x="2987" y="14689"/>
                  <a:pt x="2984" y="14680"/>
                  <a:pt x="2982" y="14663"/>
                </a:cubicBezTo>
                <a:cubicBezTo>
                  <a:pt x="2973" y="14611"/>
                  <a:pt x="2963" y="14560"/>
                  <a:pt x="2949" y="14517"/>
                </a:cubicBezTo>
                <a:cubicBezTo>
                  <a:pt x="2940" y="14491"/>
                  <a:pt x="2931" y="14457"/>
                  <a:pt x="2921" y="14439"/>
                </a:cubicBezTo>
                <a:cubicBezTo>
                  <a:pt x="2910" y="14414"/>
                  <a:pt x="2898" y="14396"/>
                  <a:pt x="2886" y="14379"/>
                </a:cubicBezTo>
                <a:cubicBezTo>
                  <a:pt x="2882" y="14371"/>
                  <a:pt x="2879" y="14371"/>
                  <a:pt x="2875" y="14362"/>
                </a:cubicBezTo>
                <a:cubicBezTo>
                  <a:pt x="2863" y="14353"/>
                  <a:pt x="2849" y="14345"/>
                  <a:pt x="2837" y="14345"/>
                </a:cubicBezTo>
                <a:cubicBezTo>
                  <a:pt x="2828" y="14345"/>
                  <a:pt x="2821" y="14353"/>
                  <a:pt x="2812" y="14353"/>
                </a:cubicBezTo>
                <a:cubicBezTo>
                  <a:pt x="2803" y="14353"/>
                  <a:pt x="2796" y="14362"/>
                  <a:pt x="2786" y="14371"/>
                </a:cubicBezTo>
                <a:cubicBezTo>
                  <a:pt x="2770" y="14388"/>
                  <a:pt x="2754" y="14414"/>
                  <a:pt x="2740" y="14448"/>
                </a:cubicBezTo>
                <a:cubicBezTo>
                  <a:pt x="2730" y="14474"/>
                  <a:pt x="2721" y="14500"/>
                  <a:pt x="2712" y="14534"/>
                </a:cubicBezTo>
                <a:cubicBezTo>
                  <a:pt x="2702" y="14568"/>
                  <a:pt x="2695" y="14603"/>
                  <a:pt x="2688" y="14637"/>
                </a:cubicBezTo>
                <a:cubicBezTo>
                  <a:pt x="2686" y="14655"/>
                  <a:pt x="2681" y="14672"/>
                  <a:pt x="2679" y="14689"/>
                </a:cubicBezTo>
                <a:cubicBezTo>
                  <a:pt x="2674" y="14732"/>
                  <a:pt x="2667" y="14775"/>
                  <a:pt x="2665" y="14818"/>
                </a:cubicBezTo>
                <a:cubicBezTo>
                  <a:pt x="2660" y="14861"/>
                  <a:pt x="2660" y="14913"/>
                  <a:pt x="2658" y="14964"/>
                </a:cubicBezTo>
                <a:cubicBezTo>
                  <a:pt x="2660" y="14999"/>
                  <a:pt x="2660" y="15016"/>
                  <a:pt x="2660" y="15033"/>
                </a:cubicBezTo>
                <a:close/>
                <a:moveTo>
                  <a:pt x="3098" y="17357"/>
                </a:moveTo>
                <a:cubicBezTo>
                  <a:pt x="3075" y="17288"/>
                  <a:pt x="3040" y="17245"/>
                  <a:pt x="3010" y="17288"/>
                </a:cubicBezTo>
                <a:cubicBezTo>
                  <a:pt x="2984" y="17322"/>
                  <a:pt x="2959" y="17365"/>
                  <a:pt x="2933" y="17400"/>
                </a:cubicBezTo>
                <a:cubicBezTo>
                  <a:pt x="2907" y="17339"/>
                  <a:pt x="2875" y="17305"/>
                  <a:pt x="2842" y="17314"/>
                </a:cubicBezTo>
                <a:cubicBezTo>
                  <a:pt x="2796" y="17322"/>
                  <a:pt x="2758" y="17391"/>
                  <a:pt x="2723" y="17494"/>
                </a:cubicBezTo>
                <a:cubicBezTo>
                  <a:pt x="2695" y="17580"/>
                  <a:pt x="2677" y="17701"/>
                  <a:pt x="2665" y="17821"/>
                </a:cubicBezTo>
                <a:cubicBezTo>
                  <a:pt x="2651" y="17985"/>
                  <a:pt x="2658" y="18148"/>
                  <a:pt x="2677" y="18303"/>
                </a:cubicBezTo>
                <a:cubicBezTo>
                  <a:pt x="2702" y="18518"/>
                  <a:pt x="2765" y="18673"/>
                  <a:pt x="2828" y="18708"/>
                </a:cubicBezTo>
                <a:cubicBezTo>
                  <a:pt x="2865" y="18734"/>
                  <a:pt x="2903" y="18734"/>
                  <a:pt x="2940" y="18691"/>
                </a:cubicBezTo>
                <a:cubicBezTo>
                  <a:pt x="2977" y="18648"/>
                  <a:pt x="3012" y="18570"/>
                  <a:pt x="3040" y="18467"/>
                </a:cubicBezTo>
                <a:cubicBezTo>
                  <a:pt x="3101" y="18252"/>
                  <a:pt x="3126" y="17942"/>
                  <a:pt x="3133" y="17641"/>
                </a:cubicBezTo>
                <a:cubicBezTo>
                  <a:pt x="3140" y="17529"/>
                  <a:pt x="3122" y="17417"/>
                  <a:pt x="3098" y="17357"/>
                </a:cubicBezTo>
                <a:close/>
                <a:moveTo>
                  <a:pt x="3846" y="17623"/>
                </a:moveTo>
                <a:cubicBezTo>
                  <a:pt x="3842" y="17580"/>
                  <a:pt x="3837" y="17537"/>
                  <a:pt x="3832" y="17503"/>
                </a:cubicBezTo>
                <a:cubicBezTo>
                  <a:pt x="3825" y="17469"/>
                  <a:pt x="3818" y="17434"/>
                  <a:pt x="3811" y="17400"/>
                </a:cubicBezTo>
                <a:cubicBezTo>
                  <a:pt x="3809" y="17391"/>
                  <a:pt x="3809" y="17391"/>
                  <a:pt x="3807" y="17382"/>
                </a:cubicBezTo>
                <a:cubicBezTo>
                  <a:pt x="3800" y="17357"/>
                  <a:pt x="3790" y="17331"/>
                  <a:pt x="3783" y="17314"/>
                </a:cubicBezTo>
                <a:cubicBezTo>
                  <a:pt x="3781" y="17314"/>
                  <a:pt x="3781" y="17305"/>
                  <a:pt x="3779" y="17305"/>
                </a:cubicBezTo>
                <a:cubicBezTo>
                  <a:pt x="3769" y="17288"/>
                  <a:pt x="3760" y="17271"/>
                  <a:pt x="3751" y="17262"/>
                </a:cubicBezTo>
                <a:cubicBezTo>
                  <a:pt x="3748" y="17262"/>
                  <a:pt x="3746" y="17262"/>
                  <a:pt x="3746" y="17253"/>
                </a:cubicBezTo>
                <a:cubicBezTo>
                  <a:pt x="3737" y="17245"/>
                  <a:pt x="3725" y="17236"/>
                  <a:pt x="3713" y="17236"/>
                </a:cubicBezTo>
                <a:cubicBezTo>
                  <a:pt x="3704" y="17245"/>
                  <a:pt x="3695" y="17245"/>
                  <a:pt x="3688" y="17253"/>
                </a:cubicBezTo>
                <a:cubicBezTo>
                  <a:pt x="3674" y="17262"/>
                  <a:pt x="3662" y="17288"/>
                  <a:pt x="3653" y="17322"/>
                </a:cubicBezTo>
                <a:cubicBezTo>
                  <a:pt x="3646" y="17339"/>
                  <a:pt x="3639" y="17365"/>
                  <a:pt x="3634" y="17391"/>
                </a:cubicBezTo>
                <a:cubicBezTo>
                  <a:pt x="3625" y="17426"/>
                  <a:pt x="3620" y="17469"/>
                  <a:pt x="3616" y="17520"/>
                </a:cubicBezTo>
                <a:cubicBezTo>
                  <a:pt x="3613" y="17546"/>
                  <a:pt x="3613" y="17563"/>
                  <a:pt x="3611" y="17589"/>
                </a:cubicBezTo>
                <a:cubicBezTo>
                  <a:pt x="3592" y="17641"/>
                  <a:pt x="3576" y="17709"/>
                  <a:pt x="3562" y="17778"/>
                </a:cubicBezTo>
                <a:cubicBezTo>
                  <a:pt x="3557" y="17804"/>
                  <a:pt x="3553" y="17830"/>
                  <a:pt x="3550" y="17856"/>
                </a:cubicBezTo>
                <a:cubicBezTo>
                  <a:pt x="3543" y="17907"/>
                  <a:pt x="3536" y="17968"/>
                  <a:pt x="3534" y="18019"/>
                </a:cubicBezTo>
                <a:cubicBezTo>
                  <a:pt x="3529" y="18088"/>
                  <a:pt x="3529" y="18148"/>
                  <a:pt x="3534" y="18217"/>
                </a:cubicBezTo>
                <a:cubicBezTo>
                  <a:pt x="3539" y="18277"/>
                  <a:pt x="3548" y="18338"/>
                  <a:pt x="3560" y="18381"/>
                </a:cubicBezTo>
                <a:cubicBezTo>
                  <a:pt x="3571" y="18424"/>
                  <a:pt x="3588" y="18458"/>
                  <a:pt x="3604" y="18475"/>
                </a:cubicBezTo>
                <a:cubicBezTo>
                  <a:pt x="3623" y="18493"/>
                  <a:pt x="3639" y="18493"/>
                  <a:pt x="3657" y="18475"/>
                </a:cubicBezTo>
                <a:cubicBezTo>
                  <a:pt x="3711" y="18450"/>
                  <a:pt x="3767" y="18389"/>
                  <a:pt x="3807" y="18234"/>
                </a:cubicBezTo>
                <a:cubicBezTo>
                  <a:pt x="3814" y="18200"/>
                  <a:pt x="3823" y="18166"/>
                  <a:pt x="3828" y="18131"/>
                </a:cubicBezTo>
                <a:cubicBezTo>
                  <a:pt x="3835" y="18097"/>
                  <a:pt x="3837" y="18054"/>
                  <a:pt x="3842" y="18011"/>
                </a:cubicBezTo>
                <a:cubicBezTo>
                  <a:pt x="3848" y="17959"/>
                  <a:pt x="3848" y="17899"/>
                  <a:pt x="3851" y="17839"/>
                </a:cubicBezTo>
                <a:cubicBezTo>
                  <a:pt x="3853" y="17778"/>
                  <a:pt x="3848" y="17718"/>
                  <a:pt x="3846" y="17666"/>
                </a:cubicBezTo>
                <a:cubicBezTo>
                  <a:pt x="3848" y="17649"/>
                  <a:pt x="3846" y="17632"/>
                  <a:pt x="3846" y="17623"/>
                </a:cubicBezTo>
                <a:close/>
                <a:moveTo>
                  <a:pt x="4519" y="17382"/>
                </a:moveTo>
                <a:cubicBezTo>
                  <a:pt x="4494" y="17314"/>
                  <a:pt x="4464" y="17262"/>
                  <a:pt x="4433" y="17219"/>
                </a:cubicBezTo>
                <a:cubicBezTo>
                  <a:pt x="4410" y="17185"/>
                  <a:pt x="4375" y="17210"/>
                  <a:pt x="4356" y="17253"/>
                </a:cubicBezTo>
                <a:cubicBezTo>
                  <a:pt x="4338" y="17296"/>
                  <a:pt x="4319" y="17365"/>
                  <a:pt x="4312" y="17451"/>
                </a:cubicBezTo>
                <a:cubicBezTo>
                  <a:pt x="4305" y="17451"/>
                  <a:pt x="4298" y="17460"/>
                  <a:pt x="4289" y="17460"/>
                </a:cubicBezTo>
                <a:cubicBezTo>
                  <a:pt x="4272" y="17477"/>
                  <a:pt x="4256" y="17512"/>
                  <a:pt x="4245" y="17555"/>
                </a:cubicBezTo>
                <a:cubicBezTo>
                  <a:pt x="4221" y="17623"/>
                  <a:pt x="4203" y="17753"/>
                  <a:pt x="4198" y="17864"/>
                </a:cubicBezTo>
                <a:cubicBezTo>
                  <a:pt x="4193" y="17968"/>
                  <a:pt x="4193" y="18028"/>
                  <a:pt x="4198" y="18140"/>
                </a:cubicBezTo>
                <a:cubicBezTo>
                  <a:pt x="4200" y="18200"/>
                  <a:pt x="4207" y="18260"/>
                  <a:pt x="4214" y="18312"/>
                </a:cubicBezTo>
                <a:cubicBezTo>
                  <a:pt x="4228" y="18424"/>
                  <a:pt x="4256" y="18518"/>
                  <a:pt x="4284" y="18587"/>
                </a:cubicBezTo>
                <a:cubicBezTo>
                  <a:pt x="4317" y="18656"/>
                  <a:pt x="4349" y="18691"/>
                  <a:pt x="4387" y="18699"/>
                </a:cubicBezTo>
                <a:cubicBezTo>
                  <a:pt x="4415" y="18708"/>
                  <a:pt x="4445" y="18699"/>
                  <a:pt x="4473" y="18673"/>
                </a:cubicBezTo>
                <a:cubicBezTo>
                  <a:pt x="4508" y="18648"/>
                  <a:pt x="4540" y="18579"/>
                  <a:pt x="4566" y="18493"/>
                </a:cubicBezTo>
                <a:cubicBezTo>
                  <a:pt x="4578" y="18450"/>
                  <a:pt x="4589" y="18398"/>
                  <a:pt x="4596" y="18346"/>
                </a:cubicBezTo>
                <a:cubicBezTo>
                  <a:pt x="4610" y="18252"/>
                  <a:pt x="4613" y="18183"/>
                  <a:pt x="4617" y="18071"/>
                </a:cubicBezTo>
                <a:cubicBezTo>
                  <a:pt x="4622" y="17942"/>
                  <a:pt x="4610" y="17804"/>
                  <a:pt x="4596" y="17692"/>
                </a:cubicBezTo>
                <a:cubicBezTo>
                  <a:pt x="4580" y="17563"/>
                  <a:pt x="4550" y="17469"/>
                  <a:pt x="4519" y="17382"/>
                </a:cubicBezTo>
                <a:close/>
                <a:moveTo>
                  <a:pt x="5137" y="17460"/>
                </a:moveTo>
                <a:cubicBezTo>
                  <a:pt x="5123" y="17451"/>
                  <a:pt x="5109" y="17443"/>
                  <a:pt x="5095" y="17443"/>
                </a:cubicBezTo>
                <a:cubicBezTo>
                  <a:pt x="5081" y="17443"/>
                  <a:pt x="5065" y="17451"/>
                  <a:pt x="5051" y="17460"/>
                </a:cubicBezTo>
                <a:cubicBezTo>
                  <a:pt x="5046" y="17460"/>
                  <a:pt x="5039" y="17469"/>
                  <a:pt x="5034" y="17477"/>
                </a:cubicBezTo>
                <a:cubicBezTo>
                  <a:pt x="5023" y="17494"/>
                  <a:pt x="5006" y="17512"/>
                  <a:pt x="4997" y="17546"/>
                </a:cubicBezTo>
                <a:cubicBezTo>
                  <a:pt x="4976" y="17606"/>
                  <a:pt x="4955" y="17666"/>
                  <a:pt x="4941" y="17761"/>
                </a:cubicBezTo>
                <a:cubicBezTo>
                  <a:pt x="4929" y="17856"/>
                  <a:pt x="4927" y="17890"/>
                  <a:pt x="4925" y="17993"/>
                </a:cubicBezTo>
                <a:cubicBezTo>
                  <a:pt x="4922" y="18045"/>
                  <a:pt x="4927" y="18097"/>
                  <a:pt x="4929" y="18148"/>
                </a:cubicBezTo>
                <a:cubicBezTo>
                  <a:pt x="4932" y="18200"/>
                  <a:pt x="4939" y="18243"/>
                  <a:pt x="4943" y="18286"/>
                </a:cubicBezTo>
                <a:cubicBezTo>
                  <a:pt x="4948" y="18329"/>
                  <a:pt x="4957" y="18372"/>
                  <a:pt x="4967" y="18407"/>
                </a:cubicBezTo>
                <a:cubicBezTo>
                  <a:pt x="4983" y="18475"/>
                  <a:pt x="5009" y="18536"/>
                  <a:pt x="5032" y="18553"/>
                </a:cubicBezTo>
                <a:cubicBezTo>
                  <a:pt x="5044" y="18570"/>
                  <a:pt x="5058" y="18579"/>
                  <a:pt x="5072" y="18570"/>
                </a:cubicBezTo>
                <a:cubicBezTo>
                  <a:pt x="5097" y="18561"/>
                  <a:pt x="5111" y="18553"/>
                  <a:pt x="5134" y="18510"/>
                </a:cubicBezTo>
                <a:cubicBezTo>
                  <a:pt x="5155" y="18467"/>
                  <a:pt x="5176" y="18389"/>
                  <a:pt x="5186" y="18312"/>
                </a:cubicBezTo>
                <a:cubicBezTo>
                  <a:pt x="5197" y="18226"/>
                  <a:pt x="5207" y="18123"/>
                  <a:pt x="5204" y="18028"/>
                </a:cubicBezTo>
                <a:cubicBezTo>
                  <a:pt x="5204" y="18002"/>
                  <a:pt x="5202" y="17976"/>
                  <a:pt x="5202" y="17950"/>
                </a:cubicBezTo>
                <a:cubicBezTo>
                  <a:pt x="5204" y="17942"/>
                  <a:pt x="5204" y="17925"/>
                  <a:pt x="5207" y="17916"/>
                </a:cubicBezTo>
                <a:cubicBezTo>
                  <a:pt x="5209" y="17882"/>
                  <a:pt x="5209" y="17847"/>
                  <a:pt x="5211" y="17821"/>
                </a:cubicBezTo>
                <a:cubicBezTo>
                  <a:pt x="5211" y="17753"/>
                  <a:pt x="5207" y="17692"/>
                  <a:pt x="5197" y="17632"/>
                </a:cubicBezTo>
                <a:cubicBezTo>
                  <a:pt x="5183" y="17555"/>
                  <a:pt x="5162" y="17486"/>
                  <a:pt x="5137" y="17460"/>
                </a:cubicBezTo>
                <a:close/>
                <a:moveTo>
                  <a:pt x="5854" y="17847"/>
                </a:moveTo>
                <a:cubicBezTo>
                  <a:pt x="5850" y="17804"/>
                  <a:pt x="5845" y="17753"/>
                  <a:pt x="5838" y="17709"/>
                </a:cubicBezTo>
                <a:cubicBezTo>
                  <a:pt x="5829" y="17649"/>
                  <a:pt x="5817" y="17589"/>
                  <a:pt x="5805" y="17537"/>
                </a:cubicBezTo>
                <a:cubicBezTo>
                  <a:pt x="5798" y="17503"/>
                  <a:pt x="5791" y="17477"/>
                  <a:pt x="5782" y="17443"/>
                </a:cubicBezTo>
                <a:cubicBezTo>
                  <a:pt x="5763" y="17374"/>
                  <a:pt x="5735" y="17331"/>
                  <a:pt x="5710" y="17331"/>
                </a:cubicBezTo>
                <a:cubicBezTo>
                  <a:pt x="5701" y="17331"/>
                  <a:pt x="5691" y="17339"/>
                  <a:pt x="5682" y="17348"/>
                </a:cubicBezTo>
                <a:cubicBezTo>
                  <a:pt x="5680" y="17348"/>
                  <a:pt x="5677" y="17348"/>
                  <a:pt x="5675" y="17348"/>
                </a:cubicBezTo>
                <a:cubicBezTo>
                  <a:pt x="5656" y="17348"/>
                  <a:pt x="5640" y="17365"/>
                  <a:pt x="5624" y="17400"/>
                </a:cubicBezTo>
                <a:cubicBezTo>
                  <a:pt x="5610" y="17426"/>
                  <a:pt x="5598" y="17460"/>
                  <a:pt x="5586" y="17494"/>
                </a:cubicBezTo>
                <a:cubicBezTo>
                  <a:pt x="5582" y="17512"/>
                  <a:pt x="5577" y="17529"/>
                  <a:pt x="5572" y="17546"/>
                </a:cubicBezTo>
                <a:cubicBezTo>
                  <a:pt x="5563" y="17589"/>
                  <a:pt x="5554" y="17632"/>
                  <a:pt x="5547" y="17684"/>
                </a:cubicBezTo>
                <a:cubicBezTo>
                  <a:pt x="5540" y="17735"/>
                  <a:pt x="5533" y="17787"/>
                  <a:pt x="5530" y="17839"/>
                </a:cubicBezTo>
                <a:cubicBezTo>
                  <a:pt x="5528" y="17864"/>
                  <a:pt x="5528" y="17890"/>
                  <a:pt x="5528" y="17925"/>
                </a:cubicBezTo>
                <a:cubicBezTo>
                  <a:pt x="5528" y="17950"/>
                  <a:pt x="5526" y="17985"/>
                  <a:pt x="5526" y="18011"/>
                </a:cubicBezTo>
                <a:cubicBezTo>
                  <a:pt x="5526" y="18019"/>
                  <a:pt x="5526" y="18037"/>
                  <a:pt x="5526" y="18045"/>
                </a:cubicBezTo>
                <a:cubicBezTo>
                  <a:pt x="5528" y="18088"/>
                  <a:pt x="5528" y="18131"/>
                  <a:pt x="5530" y="18174"/>
                </a:cubicBezTo>
                <a:cubicBezTo>
                  <a:pt x="5530" y="18183"/>
                  <a:pt x="5533" y="18200"/>
                  <a:pt x="5533" y="18209"/>
                </a:cubicBezTo>
                <a:cubicBezTo>
                  <a:pt x="5537" y="18252"/>
                  <a:pt x="5542" y="18295"/>
                  <a:pt x="5547" y="18329"/>
                </a:cubicBezTo>
                <a:cubicBezTo>
                  <a:pt x="5551" y="18364"/>
                  <a:pt x="5561" y="18398"/>
                  <a:pt x="5568" y="18432"/>
                </a:cubicBezTo>
                <a:cubicBezTo>
                  <a:pt x="5570" y="18441"/>
                  <a:pt x="5572" y="18450"/>
                  <a:pt x="5575" y="18458"/>
                </a:cubicBezTo>
                <a:cubicBezTo>
                  <a:pt x="5596" y="18527"/>
                  <a:pt x="5621" y="18587"/>
                  <a:pt x="5649" y="18613"/>
                </a:cubicBezTo>
                <a:cubicBezTo>
                  <a:pt x="5680" y="18639"/>
                  <a:pt x="5708" y="18639"/>
                  <a:pt x="5738" y="18613"/>
                </a:cubicBezTo>
                <a:cubicBezTo>
                  <a:pt x="5752" y="18604"/>
                  <a:pt x="5766" y="18579"/>
                  <a:pt x="5777" y="18553"/>
                </a:cubicBezTo>
                <a:cubicBezTo>
                  <a:pt x="5789" y="18527"/>
                  <a:pt x="5801" y="18493"/>
                  <a:pt x="5812" y="18458"/>
                </a:cubicBezTo>
                <a:cubicBezTo>
                  <a:pt x="5824" y="18424"/>
                  <a:pt x="5831" y="18381"/>
                  <a:pt x="5838" y="18338"/>
                </a:cubicBezTo>
                <a:cubicBezTo>
                  <a:pt x="5840" y="18329"/>
                  <a:pt x="5840" y="18320"/>
                  <a:pt x="5843" y="18312"/>
                </a:cubicBezTo>
                <a:cubicBezTo>
                  <a:pt x="5847" y="18269"/>
                  <a:pt x="5852" y="18234"/>
                  <a:pt x="5857" y="18191"/>
                </a:cubicBezTo>
                <a:cubicBezTo>
                  <a:pt x="5864" y="18088"/>
                  <a:pt x="5861" y="18002"/>
                  <a:pt x="5857" y="17899"/>
                </a:cubicBezTo>
                <a:cubicBezTo>
                  <a:pt x="5857" y="17882"/>
                  <a:pt x="5857" y="17864"/>
                  <a:pt x="5854" y="17847"/>
                </a:cubicBezTo>
                <a:close/>
                <a:moveTo>
                  <a:pt x="6490" y="17512"/>
                </a:moveTo>
                <a:cubicBezTo>
                  <a:pt x="6495" y="17443"/>
                  <a:pt x="6497" y="17374"/>
                  <a:pt x="6493" y="17305"/>
                </a:cubicBezTo>
                <a:cubicBezTo>
                  <a:pt x="6486" y="17219"/>
                  <a:pt x="6467" y="17124"/>
                  <a:pt x="6446" y="17081"/>
                </a:cubicBezTo>
                <a:cubicBezTo>
                  <a:pt x="6423" y="17038"/>
                  <a:pt x="6395" y="17012"/>
                  <a:pt x="6369" y="17047"/>
                </a:cubicBezTo>
                <a:cubicBezTo>
                  <a:pt x="6346" y="17073"/>
                  <a:pt x="6320" y="17133"/>
                  <a:pt x="6309" y="17219"/>
                </a:cubicBezTo>
                <a:cubicBezTo>
                  <a:pt x="6285" y="17382"/>
                  <a:pt x="6262" y="17555"/>
                  <a:pt x="6239" y="17718"/>
                </a:cubicBezTo>
                <a:cubicBezTo>
                  <a:pt x="6225" y="17821"/>
                  <a:pt x="6208" y="17925"/>
                  <a:pt x="6197" y="18037"/>
                </a:cubicBezTo>
                <a:cubicBezTo>
                  <a:pt x="6178" y="18234"/>
                  <a:pt x="6199" y="18475"/>
                  <a:pt x="6250" y="18579"/>
                </a:cubicBezTo>
                <a:cubicBezTo>
                  <a:pt x="6290" y="18656"/>
                  <a:pt x="6330" y="18648"/>
                  <a:pt x="6371" y="18613"/>
                </a:cubicBezTo>
                <a:cubicBezTo>
                  <a:pt x="6395" y="18596"/>
                  <a:pt x="6420" y="18553"/>
                  <a:pt x="6441" y="18510"/>
                </a:cubicBezTo>
                <a:cubicBezTo>
                  <a:pt x="6495" y="18381"/>
                  <a:pt x="6535" y="18166"/>
                  <a:pt x="6532" y="17925"/>
                </a:cubicBezTo>
                <a:cubicBezTo>
                  <a:pt x="6530" y="17804"/>
                  <a:pt x="6523" y="17684"/>
                  <a:pt x="6504" y="17580"/>
                </a:cubicBezTo>
                <a:cubicBezTo>
                  <a:pt x="6500" y="17555"/>
                  <a:pt x="6495" y="17537"/>
                  <a:pt x="6490" y="17512"/>
                </a:cubicBezTo>
                <a:close/>
                <a:moveTo>
                  <a:pt x="7115" y="17847"/>
                </a:moveTo>
                <a:cubicBezTo>
                  <a:pt x="7108" y="17796"/>
                  <a:pt x="7096" y="17744"/>
                  <a:pt x="7087" y="17701"/>
                </a:cubicBezTo>
                <a:cubicBezTo>
                  <a:pt x="7082" y="17675"/>
                  <a:pt x="7077" y="17658"/>
                  <a:pt x="7070" y="17641"/>
                </a:cubicBezTo>
                <a:cubicBezTo>
                  <a:pt x="7068" y="17632"/>
                  <a:pt x="7063" y="17623"/>
                  <a:pt x="7061" y="17615"/>
                </a:cubicBezTo>
                <a:cubicBezTo>
                  <a:pt x="7061" y="17572"/>
                  <a:pt x="7056" y="17529"/>
                  <a:pt x="7049" y="17486"/>
                </a:cubicBezTo>
                <a:cubicBezTo>
                  <a:pt x="7045" y="17460"/>
                  <a:pt x="7040" y="17434"/>
                  <a:pt x="7033" y="17408"/>
                </a:cubicBezTo>
                <a:cubicBezTo>
                  <a:pt x="7021" y="17365"/>
                  <a:pt x="7005" y="17331"/>
                  <a:pt x="6989" y="17314"/>
                </a:cubicBezTo>
                <a:cubicBezTo>
                  <a:pt x="6979" y="17305"/>
                  <a:pt x="6970" y="17305"/>
                  <a:pt x="6963" y="17296"/>
                </a:cubicBezTo>
                <a:cubicBezTo>
                  <a:pt x="6945" y="17296"/>
                  <a:pt x="6928" y="17314"/>
                  <a:pt x="6912" y="17348"/>
                </a:cubicBezTo>
                <a:cubicBezTo>
                  <a:pt x="6910" y="17357"/>
                  <a:pt x="6905" y="17357"/>
                  <a:pt x="6903" y="17365"/>
                </a:cubicBezTo>
                <a:cubicBezTo>
                  <a:pt x="6893" y="17391"/>
                  <a:pt x="6884" y="17417"/>
                  <a:pt x="6875" y="17451"/>
                </a:cubicBezTo>
                <a:cubicBezTo>
                  <a:pt x="6868" y="17486"/>
                  <a:pt x="6861" y="17520"/>
                  <a:pt x="6854" y="17555"/>
                </a:cubicBezTo>
                <a:cubicBezTo>
                  <a:pt x="6851" y="17563"/>
                  <a:pt x="6849" y="17580"/>
                  <a:pt x="6847" y="17589"/>
                </a:cubicBezTo>
                <a:cubicBezTo>
                  <a:pt x="6840" y="17641"/>
                  <a:pt x="6833" y="17692"/>
                  <a:pt x="6830" y="17753"/>
                </a:cubicBezTo>
                <a:cubicBezTo>
                  <a:pt x="6828" y="17787"/>
                  <a:pt x="6826" y="17839"/>
                  <a:pt x="6826" y="17882"/>
                </a:cubicBezTo>
                <a:cubicBezTo>
                  <a:pt x="6826" y="17890"/>
                  <a:pt x="6826" y="17899"/>
                  <a:pt x="6826" y="17899"/>
                </a:cubicBezTo>
                <a:cubicBezTo>
                  <a:pt x="6826" y="17933"/>
                  <a:pt x="6828" y="17976"/>
                  <a:pt x="6830" y="18011"/>
                </a:cubicBezTo>
                <a:cubicBezTo>
                  <a:pt x="6833" y="18062"/>
                  <a:pt x="6840" y="18123"/>
                  <a:pt x="6847" y="18174"/>
                </a:cubicBezTo>
                <a:cubicBezTo>
                  <a:pt x="6854" y="18209"/>
                  <a:pt x="6861" y="18243"/>
                  <a:pt x="6868" y="18277"/>
                </a:cubicBezTo>
                <a:cubicBezTo>
                  <a:pt x="6875" y="18312"/>
                  <a:pt x="6886" y="18338"/>
                  <a:pt x="6896" y="18364"/>
                </a:cubicBezTo>
                <a:cubicBezTo>
                  <a:pt x="6907" y="18398"/>
                  <a:pt x="6924" y="18415"/>
                  <a:pt x="6938" y="18432"/>
                </a:cubicBezTo>
                <a:cubicBezTo>
                  <a:pt x="6940" y="18432"/>
                  <a:pt x="6945" y="18441"/>
                  <a:pt x="6947" y="18441"/>
                </a:cubicBezTo>
                <a:cubicBezTo>
                  <a:pt x="6959" y="18450"/>
                  <a:pt x="6970" y="18458"/>
                  <a:pt x="6984" y="18458"/>
                </a:cubicBezTo>
                <a:cubicBezTo>
                  <a:pt x="6996" y="18458"/>
                  <a:pt x="7010" y="18450"/>
                  <a:pt x="7021" y="18441"/>
                </a:cubicBezTo>
                <a:cubicBezTo>
                  <a:pt x="7026" y="18441"/>
                  <a:pt x="7028" y="18432"/>
                  <a:pt x="7033" y="18432"/>
                </a:cubicBezTo>
                <a:cubicBezTo>
                  <a:pt x="7059" y="18398"/>
                  <a:pt x="7075" y="18364"/>
                  <a:pt x="7096" y="18295"/>
                </a:cubicBezTo>
                <a:cubicBezTo>
                  <a:pt x="7101" y="18269"/>
                  <a:pt x="7108" y="18243"/>
                  <a:pt x="7112" y="18217"/>
                </a:cubicBezTo>
                <a:cubicBezTo>
                  <a:pt x="7119" y="18174"/>
                  <a:pt x="7124" y="18131"/>
                  <a:pt x="7124" y="18080"/>
                </a:cubicBezTo>
                <a:cubicBezTo>
                  <a:pt x="7126" y="18045"/>
                  <a:pt x="7126" y="18011"/>
                  <a:pt x="7124" y="17985"/>
                </a:cubicBezTo>
                <a:cubicBezTo>
                  <a:pt x="7126" y="17933"/>
                  <a:pt x="7122" y="17890"/>
                  <a:pt x="7115" y="17847"/>
                </a:cubicBezTo>
                <a:close/>
                <a:moveTo>
                  <a:pt x="7702" y="17486"/>
                </a:moveTo>
                <a:cubicBezTo>
                  <a:pt x="7697" y="17477"/>
                  <a:pt x="7692" y="17469"/>
                  <a:pt x="7690" y="17460"/>
                </a:cubicBezTo>
                <a:cubicBezTo>
                  <a:pt x="7685" y="17434"/>
                  <a:pt x="7681" y="17408"/>
                  <a:pt x="7676" y="17391"/>
                </a:cubicBezTo>
                <a:cubicBezTo>
                  <a:pt x="7657" y="17331"/>
                  <a:pt x="7632" y="17271"/>
                  <a:pt x="7604" y="17279"/>
                </a:cubicBezTo>
                <a:cubicBezTo>
                  <a:pt x="7585" y="17288"/>
                  <a:pt x="7567" y="17296"/>
                  <a:pt x="7546" y="17305"/>
                </a:cubicBezTo>
                <a:cubicBezTo>
                  <a:pt x="7532" y="17305"/>
                  <a:pt x="7520" y="17314"/>
                  <a:pt x="7506" y="17339"/>
                </a:cubicBezTo>
                <a:cubicBezTo>
                  <a:pt x="7494" y="17357"/>
                  <a:pt x="7483" y="17382"/>
                  <a:pt x="7473" y="17417"/>
                </a:cubicBezTo>
                <a:cubicBezTo>
                  <a:pt x="7457" y="17477"/>
                  <a:pt x="7443" y="17589"/>
                  <a:pt x="7443" y="17684"/>
                </a:cubicBezTo>
                <a:cubicBezTo>
                  <a:pt x="7443" y="17684"/>
                  <a:pt x="7443" y="17692"/>
                  <a:pt x="7443" y="17692"/>
                </a:cubicBezTo>
                <a:cubicBezTo>
                  <a:pt x="7441" y="17718"/>
                  <a:pt x="7438" y="17744"/>
                  <a:pt x="7436" y="17770"/>
                </a:cubicBezTo>
                <a:cubicBezTo>
                  <a:pt x="7431" y="17821"/>
                  <a:pt x="7431" y="17873"/>
                  <a:pt x="7431" y="17916"/>
                </a:cubicBezTo>
                <a:cubicBezTo>
                  <a:pt x="7431" y="17968"/>
                  <a:pt x="7434" y="18019"/>
                  <a:pt x="7438" y="18071"/>
                </a:cubicBezTo>
                <a:cubicBezTo>
                  <a:pt x="7448" y="18166"/>
                  <a:pt x="7462" y="18260"/>
                  <a:pt x="7483" y="18329"/>
                </a:cubicBezTo>
                <a:cubicBezTo>
                  <a:pt x="7501" y="18389"/>
                  <a:pt x="7520" y="18432"/>
                  <a:pt x="7546" y="18475"/>
                </a:cubicBezTo>
                <a:cubicBezTo>
                  <a:pt x="7580" y="18527"/>
                  <a:pt x="7620" y="18561"/>
                  <a:pt x="7657" y="18561"/>
                </a:cubicBezTo>
                <a:cubicBezTo>
                  <a:pt x="7713" y="18561"/>
                  <a:pt x="7762" y="18493"/>
                  <a:pt x="7804" y="18355"/>
                </a:cubicBezTo>
                <a:cubicBezTo>
                  <a:pt x="7809" y="18329"/>
                  <a:pt x="7816" y="18303"/>
                  <a:pt x="7820" y="18277"/>
                </a:cubicBezTo>
                <a:cubicBezTo>
                  <a:pt x="7827" y="18234"/>
                  <a:pt x="7832" y="18191"/>
                  <a:pt x="7832" y="18140"/>
                </a:cubicBezTo>
                <a:cubicBezTo>
                  <a:pt x="7834" y="18062"/>
                  <a:pt x="7832" y="17968"/>
                  <a:pt x="7820" y="17899"/>
                </a:cubicBezTo>
                <a:cubicBezTo>
                  <a:pt x="7788" y="17735"/>
                  <a:pt x="7748" y="17589"/>
                  <a:pt x="7702" y="17486"/>
                </a:cubicBezTo>
                <a:close/>
                <a:moveTo>
                  <a:pt x="8484" y="17615"/>
                </a:moveTo>
                <a:cubicBezTo>
                  <a:pt x="8477" y="17563"/>
                  <a:pt x="8468" y="17520"/>
                  <a:pt x="8459" y="17486"/>
                </a:cubicBezTo>
                <a:cubicBezTo>
                  <a:pt x="8449" y="17443"/>
                  <a:pt x="8438" y="17417"/>
                  <a:pt x="8424" y="17382"/>
                </a:cubicBezTo>
                <a:cubicBezTo>
                  <a:pt x="8412" y="17357"/>
                  <a:pt x="8398" y="17331"/>
                  <a:pt x="8384" y="17322"/>
                </a:cubicBezTo>
                <a:cubicBezTo>
                  <a:pt x="8370" y="17305"/>
                  <a:pt x="8359" y="17305"/>
                  <a:pt x="8345" y="17314"/>
                </a:cubicBezTo>
                <a:cubicBezTo>
                  <a:pt x="8331" y="17314"/>
                  <a:pt x="8319" y="17331"/>
                  <a:pt x="8307" y="17357"/>
                </a:cubicBezTo>
                <a:cubicBezTo>
                  <a:pt x="8300" y="17374"/>
                  <a:pt x="8293" y="17391"/>
                  <a:pt x="8289" y="17408"/>
                </a:cubicBezTo>
                <a:cubicBezTo>
                  <a:pt x="8284" y="17417"/>
                  <a:pt x="8277" y="17426"/>
                  <a:pt x="8272" y="17434"/>
                </a:cubicBezTo>
                <a:cubicBezTo>
                  <a:pt x="8261" y="17460"/>
                  <a:pt x="8251" y="17486"/>
                  <a:pt x="8242" y="17520"/>
                </a:cubicBezTo>
                <a:cubicBezTo>
                  <a:pt x="8233" y="17555"/>
                  <a:pt x="8223" y="17598"/>
                  <a:pt x="8219" y="17641"/>
                </a:cubicBezTo>
                <a:cubicBezTo>
                  <a:pt x="8214" y="17684"/>
                  <a:pt x="8207" y="17727"/>
                  <a:pt x="8205" y="17778"/>
                </a:cubicBezTo>
                <a:cubicBezTo>
                  <a:pt x="8202" y="17830"/>
                  <a:pt x="8200" y="17882"/>
                  <a:pt x="8200" y="17933"/>
                </a:cubicBezTo>
                <a:cubicBezTo>
                  <a:pt x="8203" y="18028"/>
                  <a:pt x="8207" y="18131"/>
                  <a:pt x="8221" y="18209"/>
                </a:cubicBezTo>
                <a:cubicBezTo>
                  <a:pt x="8228" y="18252"/>
                  <a:pt x="8235" y="18286"/>
                  <a:pt x="8244" y="18320"/>
                </a:cubicBezTo>
                <a:cubicBezTo>
                  <a:pt x="8265" y="18389"/>
                  <a:pt x="8275" y="18407"/>
                  <a:pt x="8300" y="18441"/>
                </a:cubicBezTo>
                <a:cubicBezTo>
                  <a:pt x="8312" y="18458"/>
                  <a:pt x="8328" y="18458"/>
                  <a:pt x="8340" y="18467"/>
                </a:cubicBezTo>
                <a:cubicBezTo>
                  <a:pt x="8354" y="18475"/>
                  <a:pt x="8368" y="18458"/>
                  <a:pt x="8382" y="18450"/>
                </a:cubicBezTo>
                <a:cubicBezTo>
                  <a:pt x="8387" y="18450"/>
                  <a:pt x="8391" y="18441"/>
                  <a:pt x="8396" y="18432"/>
                </a:cubicBezTo>
                <a:cubicBezTo>
                  <a:pt x="8408" y="18415"/>
                  <a:pt x="8421" y="18398"/>
                  <a:pt x="8433" y="18364"/>
                </a:cubicBezTo>
                <a:cubicBezTo>
                  <a:pt x="8442" y="18338"/>
                  <a:pt x="8454" y="18303"/>
                  <a:pt x="8463" y="18269"/>
                </a:cubicBezTo>
                <a:cubicBezTo>
                  <a:pt x="8470" y="18243"/>
                  <a:pt x="8477" y="18209"/>
                  <a:pt x="8482" y="18174"/>
                </a:cubicBezTo>
                <a:cubicBezTo>
                  <a:pt x="8487" y="18140"/>
                  <a:pt x="8494" y="18088"/>
                  <a:pt x="8496" y="18062"/>
                </a:cubicBezTo>
                <a:cubicBezTo>
                  <a:pt x="8501" y="18019"/>
                  <a:pt x="8503" y="17959"/>
                  <a:pt x="8503" y="17907"/>
                </a:cubicBezTo>
                <a:cubicBezTo>
                  <a:pt x="8503" y="17856"/>
                  <a:pt x="8501" y="17804"/>
                  <a:pt x="8498" y="17752"/>
                </a:cubicBezTo>
                <a:cubicBezTo>
                  <a:pt x="8498" y="17709"/>
                  <a:pt x="8491" y="17658"/>
                  <a:pt x="8484" y="17615"/>
                </a:cubicBezTo>
                <a:close/>
                <a:moveTo>
                  <a:pt x="9053" y="17529"/>
                </a:moveTo>
                <a:cubicBezTo>
                  <a:pt x="9043" y="17494"/>
                  <a:pt x="9034" y="17469"/>
                  <a:pt x="9025" y="17443"/>
                </a:cubicBezTo>
                <a:cubicBezTo>
                  <a:pt x="9020" y="17434"/>
                  <a:pt x="9013" y="17426"/>
                  <a:pt x="9009" y="17417"/>
                </a:cubicBezTo>
                <a:cubicBezTo>
                  <a:pt x="9002" y="17408"/>
                  <a:pt x="8997" y="17400"/>
                  <a:pt x="8990" y="17391"/>
                </a:cubicBezTo>
                <a:cubicBezTo>
                  <a:pt x="8964" y="17365"/>
                  <a:pt x="8934" y="17382"/>
                  <a:pt x="8913" y="17425"/>
                </a:cubicBezTo>
                <a:cubicBezTo>
                  <a:pt x="8906" y="17443"/>
                  <a:pt x="8901" y="17460"/>
                  <a:pt x="8894" y="17477"/>
                </a:cubicBezTo>
                <a:cubicBezTo>
                  <a:pt x="8892" y="17477"/>
                  <a:pt x="8887" y="17477"/>
                  <a:pt x="8885" y="17486"/>
                </a:cubicBezTo>
                <a:cubicBezTo>
                  <a:pt x="8878" y="17494"/>
                  <a:pt x="8869" y="17512"/>
                  <a:pt x="8862" y="17520"/>
                </a:cubicBezTo>
                <a:cubicBezTo>
                  <a:pt x="8848" y="17555"/>
                  <a:pt x="8834" y="17598"/>
                  <a:pt x="8827" y="17649"/>
                </a:cubicBezTo>
                <a:cubicBezTo>
                  <a:pt x="8806" y="17752"/>
                  <a:pt x="8787" y="17847"/>
                  <a:pt x="8766" y="17950"/>
                </a:cubicBezTo>
                <a:cubicBezTo>
                  <a:pt x="8759" y="17993"/>
                  <a:pt x="8755" y="18036"/>
                  <a:pt x="8755" y="18088"/>
                </a:cubicBezTo>
                <a:cubicBezTo>
                  <a:pt x="8752" y="18140"/>
                  <a:pt x="8752" y="18183"/>
                  <a:pt x="8757" y="18234"/>
                </a:cubicBezTo>
                <a:cubicBezTo>
                  <a:pt x="8764" y="18329"/>
                  <a:pt x="8780" y="18407"/>
                  <a:pt x="8804" y="18458"/>
                </a:cubicBezTo>
                <a:cubicBezTo>
                  <a:pt x="8838" y="18536"/>
                  <a:pt x="8876" y="18570"/>
                  <a:pt x="8915" y="18579"/>
                </a:cubicBezTo>
                <a:cubicBezTo>
                  <a:pt x="8934" y="18587"/>
                  <a:pt x="8955" y="18570"/>
                  <a:pt x="8974" y="18561"/>
                </a:cubicBezTo>
                <a:cubicBezTo>
                  <a:pt x="8978" y="18561"/>
                  <a:pt x="8983" y="18553"/>
                  <a:pt x="8988" y="18544"/>
                </a:cubicBezTo>
                <a:cubicBezTo>
                  <a:pt x="8999" y="18527"/>
                  <a:pt x="9013" y="18510"/>
                  <a:pt x="9025" y="18484"/>
                </a:cubicBezTo>
                <a:cubicBezTo>
                  <a:pt x="9048" y="18424"/>
                  <a:pt x="9062" y="18372"/>
                  <a:pt x="9078" y="18295"/>
                </a:cubicBezTo>
                <a:cubicBezTo>
                  <a:pt x="9088" y="18243"/>
                  <a:pt x="9095" y="18183"/>
                  <a:pt x="9099" y="18131"/>
                </a:cubicBezTo>
                <a:cubicBezTo>
                  <a:pt x="9102" y="18088"/>
                  <a:pt x="9104" y="18045"/>
                  <a:pt x="9104" y="17993"/>
                </a:cubicBezTo>
                <a:cubicBezTo>
                  <a:pt x="9104" y="17976"/>
                  <a:pt x="9104" y="17959"/>
                  <a:pt x="9104" y="17942"/>
                </a:cubicBezTo>
                <a:cubicBezTo>
                  <a:pt x="9104" y="17882"/>
                  <a:pt x="9102" y="17821"/>
                  <a:pt x="9097" y="17761"/>
                </a:cubicBezTo>
                <a:cubicBezTo>
                  <a:pt x="9081" y="17666"/>
                  <a:pt x="9071" y="17598"/>
                  <a:pt x="9053" y="17529"/>
                </a:cubicBezTo>
                <a:close/>
                <a:moveTo>
                  <a:pt x="9626" y="17684"/>
                </a:moveTo>
                <a:cubicBezTo>
                  <a:pt x="9619" y="17641"/>
                  <a:pt x="9610" y="17615"/>
                  <a:pt x="9598" y="17589"/>
                </a:cubicBezTo>
                <a:cubicBezTo>
                  <a:pt x="9589" y="17572"/>
                  <a:pt x="9582" y="17563"/>
                  <a:pt x="9572" y="17555"/>
                </a:cubicBezTo>
                <a:cubicBezTo>
                  <a:pt x="9568" y="17529"/>
                  <a:pt x="9563" y="17503"/>
                  <a:pt x="9558" y="17486"/>
                </a:cubicBezTo>
                <a:cubicBezTo>
                  <a:pt x="9540" y="17417"/>
                  <a:pt x="9514" y="17374"/>
                  <a:pt x="9486" y="17374"/>
                </a:cubicBezTo>
                <a:cubicBezTo>
                  <a:pt x="9460" y="17374"/>
                  <a:pt x="9433" y="17408"/>
                  <a:pt x="9414" y="17486"/>
                </a:cubicBezTo>
                <a:cubicBezTo>
                  <a:pt x="9398" y="17555"/>
                  <a:pt x="9379" y="17623"/>
                  <a:pt x="9363" y="17692"/>
                </a:cubicBezTo>
                <a:cubicBezTo>
                  <a:pt x="9353" y="17727"/>
                  <a:pt x="9346" y="17770"/>
                  <a:pt x="9342" y="17813"/>
                </a:cubicBezTo>
                <a:cubicBezTo>
                  <a:pt x="9335" y="17856"/>
                  <a:pt x="9332" y="17907"/>
                  <a:pt x="9332" y="17959"/>
                </a:cubicBezTo>
                <a:cubicBezTo>
                  <a:pt x="9335" y="17993"/>
                  <a:pt x="9335" y="18028"/>
                  <a:pt x="9337" y="18054"/>
                </a:cubicBezTo>
                <a:cubicBezTo>
                  <a:pt x="9342" y="18114"/>
                  <a:pt x="9351" y="18174"/>
                  <a:pt x="9363" y="18217"/>
                </a:cubicBezTo>
                <a:cubicBezTo>
                  <a:pt x="9365" y="18226"/>
                  <a:pt x="9367" y="18234"/>
                  <a:pt x="9370" y="18243"/>
                </a:cubicBezTo>
                <a:cubicBezTo>
                  <a:pt x="9377" y="18269"/>
                  <a:pt x="9386" y="18295"/>
                  <a:pt x="9395" y="18320"/>
                </a:cubicBezTo>
                <a:cubicBezTo>
                  <a:pt x="9407" y="18346"/>
                  <a:pt x="9421" y="18372"/>
                  <a:pt x="9435" y="18389"/>
                </a:cubicBezTo>
                <a:cubicBezTo>
                  <a:pt x="9449" y="18407"/>
                  <a:pt x="9463" y="18407"/>
                  <a:pt x="9477" y="18415"/>
                </a:cubicBezTo>
                <a:cubicBezTo>
                  <a:pt x="9484" y="18415"/>
                  <a:pt x="9488" y="18415"/>
                  <a:pt x="9495" y="18415"/>
                </a:cubicBezTo>
                <a:cubicBezTo>
                  <a:pt x="9526" y="18407"/>
                  <a:pt x="9551" y="18381"/>
                  <a:pt x="9577" y="18329"/>
                </a:cubicBezTo>
                <a:cubicBezTo>
                  <a:pt x="9600" y="18277"/>
                  <a:pt x="9624" y="18200"/>
                  <a:pt x="9635" y="18105"/>
                </a:cubicBezTo>
                <a:cubicBezTo>
                  <a:pt x="9642" y="18062"/>
                  <a:pt x="9647" y="18019"/>
                  <a:pt x="9647" y="17968"/>
                </a:cubicBezTo>
                <a:cubicBezTo>
                  <a:pt x="9649" y="17916"/>
                  <a:pt x="9649" y="17873"/>
                  <a:pt x="9645" y="17821"/>
                </a:cubicBezTo>
                <a:cubicBezTo>
                  <a:pt x="9642" y="17761"/>
                  <a:pt x="9635" y="17718"/>
                  <a:pt x="9626" y="17684"/>
                </a:cubicBezTo>
                <a:close/>
                <a:moveTo>
                  <a:pt x="10346" y="17529"/>
                </a:moveTo>
                <a:cubicBezTo>
                  <a:pt x="10336" y="17477"/>
                  <a:pt x="10325" y="17426"/>
                  <a:pt x="10311" y="17400"/>
                </a:cubicBezTo>
                <a:cubicBezTo>
                  <a:pt x="10301" y="17382"/>
                  <a:pt x="10294" y="17365"/>
                  <a:pt x="10285" y="17348"/>
                </a:cubicBezTo>
                <a:cubicBezTo>
                  <a:pt x="10269" y="17322"/>
                  <a:pt x="10253" y="17296"/>
                  <a:pt x="10236" y="17279"/>
                </a:cubicBezTo>
                <a:cubicBezTo>
                  <a:pt x="10197" y="17245"/>
                  <a:pt x="10152" y="17253"/>
                  <a:pt x="10117" y="17339"/>
                </a:cubicBezTo>
                <a:cubicBezTo>
                  <a:pt x="10094" y="17391"/>
                  <a:pt x="10082" y="17443"/>
                  <a:pt x="10069" y="17520"/>
                </a:cubicBezTo>
                <a:cubicBezTo>
                  <a:pt x="10066" y="17529"/>
                  <a:pt x="10064" y="17546"/>
                  <a:pt x="10064" y="17555"/>
                </a:cubicBezTo>
                <a:cubicBezTo>
                  <a:pt x="10059" y="17589"/>
                  <a:pt x="10055" y="17632"/>
                  <a:pt x="10052" y="17666"/>
                </a:cubicBezTo>
                <a:cubicBezTo>
                  <a:pt x="10052" y="17684"/>
                  <a:pt x="10050" y="17692"/>
                  <a:pt x="10050" y="17709"/>
                </a:cubicBezTo>
                <a:cubicBezTo>
                  <a:pt x="10050" y="17709"/>
                  <a:pt x="10048" y="17709"/>
                  <a:pt x="10048" y="17709"/>
                </a:cubicBezTo>
                <a:cubicBezTo>
                  <a:pt x="10027" y="17752"/>
                  <a:pt x="10006" y="17847"/>
                  <a:pt x="10001" y="17933"/>
                </a:cubicBezTo>
                <a:cubicBezTo>
                  <a:pt x="9994" y="18028"/>
                  <a:pt x="9996" y="18131"/>
                  <a:pt x="10010" y="18217"/>
                </a:cubicBezTo>
                <a:cubicBezTo>
                  <a:pt x="10024" y="18303"/>
                  <a:pt x="10045" y="18355"/>
                  <a:pt x="10071" y="18389"/>
                </a:cubicBezTo>
                <a:cubicBezTo>
                  <a:pt x="10073" y="18389"/>
                  <a:pt x="10075" y="18398"/>
                  <a:pt x="10080" y="18398"/>
                </a:cubicBezTo>
                <a:cubicBezTo>
                  <a:pt x="10131" y="18561"/>
                  <a:pt x="10208" y="18587"/>
                  <a:pt x="10267" y="18458"/>
                </a:cubicBezTo>
                <a:cubicBezTo>
                  <a:pt x="10299" y="18381"/>
                  <a:pt x="10325" y="18269"/>
                  <a:pt x="10336" y="18131"/>
                </a:cubicBezTo>
                <a:cubicBezTo>
                  <a:pt x="10341" y="18071"/>
                  <a:pt x="10343" y="18002"/>
                  <a:pt x="10343" y="17933"/>
                </a:cubicBezTo>
                <a:cubicBezTo>
                  <a:pt x="10350" y="17899"/>
                  <a:pt x="10355" y="17864"/>
                  <a:pt x="10357" y="17821"/>
                </a:cubicBezTo>
                <a:cubicBezTo>
                  <a:pt x="10362" y="17770"/>
                  <a:pt x="10362" y="17727"/>
                  <a:pt x="10360" y="17675"/>
                </a:cubicBezTo>
                <a:cubicBezTo>
                  <a:pt x="10357" y="17615"/>
                  <a:pt x="10353" y="17572"/>
                  <a:pt x="10346" y="17529"/>
                </a:cubicBezTo>
                <a:close/>
                <a:moveTo>
                  <a:pt x="11101" y="17598"/>
                </a:moveTo>
                <a:cubicBezTo>
                  <a:pt x="11098" y="17598"/>
                  <a:pt x="11096" y="17598"/>
                  <a:pt x="11094" y="17589"/>
                </a:cubicBezTo>
                <a:cubicBezTo>
                  <a:pt x="11091" y="17589"/>
                  <a:pt x="11089" y="17589"/>
                  <a:pt x="11089" y="17589"/>
                </a:cubicBezTo>
                <a:cubicBezTo>
                  <a:pt x="11080" y="17477"/>
                  <a:pt x="11059" y="17382"/>
                  <a:pt x="11031" y="17331"/>
                </a:cubicBezTo>
                <a:cubicBezTo>
                  <a:pt x="11021" y="17314"/>
                  <a:pt x="11012" y="17296"/>
                  <a:pt x="11000" y="17288"/>
                </a:cubicBezTo>
                <a:cubicBezTo>
                  <a:pt x="10998" y="17288"/>
                  <a:pt x="10996" y="17288"/>
                  <a:pt x="10993" y="17279"/>
                </a:cubicBezTo>
                <a:cubicBezTo>
                  <a:pt x="10970" y="17262"/>
                  <a:pt x="10954" y="17262"/>
                  <a:pt x="10930" y="17279"/>
                </a:cubicBezTo>
                <a:cubicBezTo>
                  <a:pt x="10921" y="17288"/>
                  <a:pt x="10912" y="17305"/>
                  <a:pt x="10903" y="17322"/>
                </a:cubicBezTo>
                <a:cubicBezTo>
                  <a:pt x="10896" y="17339"/>
                  <a:pt x="10886" y="17365"/>
                  <a:pt x="10882" y="17382"/>
                </a:cubicBezTo>
                <a:cubicBezTo>
                  <a:pt x="10875" y="17408"/>
                  <a:pt x="10870" y="17434"/>
                  <a:pt x="10865" y="17460"/>
                </a:cubicBezTo>
                <a:cubicBezTo>
                  <a:pt x="10861" y="17494"/>
                  <a:pt x="10856" y="17529"/>
                  <a:pt x="10854" y="17563"/>
                </a:cubicBezTo>
                <a:cubicBezTo>
                  <a:pt x="10851" y="17598"/>
                  <a:pt x="10851" y="17641"/>
                  <a:pt x="10849" y="17666"/>
                </a:cubicBezTo>
                <a:cubicBezTo>
                  <a:pt x="10849" y="17701"/>
                  <a:pt x="10851" y="17735"/>
                  <a:pt x="10854" y="17770"/>
                </a:cubicBezTo>
                <a:cubicBezTo>
                  <a:pt x="10854" y="17787"/>
                  <a:pt x="10856" y="17804"/>
                  <a:pt x="10858" y="17821"/>
                </a:cubicBezTo>
                <a:cubicBezTo>
                  <a:pt x="10847" y="17907"/>
                  <a:pt x="10844" y="17993"/>
                  <a:pt x="10851" y="18088"/>
                </a:cubicBezTo>
                <a:cubicBezTo>
                  <a:pt x="10863" y="18234"/>
                  <a:pt x="10889" y="18363"/>
                  <a:pt x="10926" y="18441"/>
                </a:cubicBezTo>
                <a:cubicBezTo>
                  <a:pt x="10935" y="18467"/>
                  <a:pt x="10949" y="18475"/>
                  <a:pt x="10958" y="18493"/>
                </a:cubicBezTo>
                <a:cubicBezTo>
                  <a:pt x="10963" y="18501"/>
                  <a:pt x="10968" y="18501"/>
                  <a:pt x="10972" y="18510"/>
                </a:cubicBezTo>
                <a:cubicBezTo>
                  <a:pt x="10989" y="18527"/>
                  <a:pt x="11007" y="18536"/>
                  <a:pt x="11024" y="18536"/>
                </a:cubicBezTo>
                <a:cubicBezTo>
                  <a:pt x="11035" y="18536"/>
                  <a:pt x="11049" y="18527"/>
                  <a:pt x="11061" y="18518"/>
                </a:cubicBezTo>
                <a:cubicBezTo>
                  <a:pt x="11066" y="18518"/>
                  <a:pt x="11070" y="18510"/>
                  <a:pt x="11073" y="18510"/>
                </a:cubicBezTo>
                <a:cubicBezTo>
                  <a:pt x="11101" y="18475"/>
                  <a:pt x="11115" y="18441"/>
                  <a:pt x="11138" y="18372"/>
                </a:cubicBezTo>
                <a:cubicBezTo>
                  <a:pt x="11140" y="18363"/>
                  <a:pt x="11142" y="18355"/>
                  <a:pt x="11147" y="18338"/>
                </a:cubicBezTo>
                <a:cubicBezTo>
                  <a:pt x="11154" y="18303"/>
                  <a:pt x="11163" y="18260"/>
                  <a:pt x="11170" y="18217"/>
                </a:cubicBezTo>
                <a:cubicBezTo>
                  <a:pt x="11180" y="18140"/>
                  <a:pt x="11187" y="18071"/>
                  <a:pt x="11187" y="17985"/>
                </a:cubicBezTo>
                <a:cubicBezTo>
                  <a:pt x="11184" y="17873"/>
                  <a:pt x="11175" y="17770"/>
                  <a:pt x="11154" y="17692"/>
                </a:cubicBezTo>
                <a:cubicBezTo>
                  <a:pt x="11138" y="17658"/>
                  <a:pt x="11121" y="17623"/>
                  <a:pt x="11101" y="17598"/>
                </a:cubicBezTo>
                <a:close/>
                <a:moveTo>
                  <a:pt x="11953" y="17890"/>
                </a:moveTo>
                <a:cubicBezTo>
                  <a:pt x="11953" y="17821"/>
                  <a:pt x="11948" y="17761"/>
                  <a:pt x="11939" y="17701"/>
                </a:cubicBezTo>
                <a:cubicBezTo>
                  <a:pt x="11937" y="17692"/>
                  <a:pt x="11935" y="17675"/>
                  <a:pt x="11932" y="17666"/>
                </a:cubicBezTo>
                <a:cubicBezTo>
                  <a:pt x="11930" y="17632"/>
                  <a:pt x="11928" y="17598"/>
                  <a:pt x="11923" y="17572"/>
                </a:cubicBezTo>
                <a:cubicBezTo>
                  <a:pt x="11909" y="17494"/>
                  <a:pt x="11888" y="17417"/>
                  <a:pt x="11862" y="17400"/>
                </a:cubicBezTo>
                <a:cubicBezTo>
                  <a:pt x="11823" y="17374"/>
                  <a:pt x="11783" y="17365"/>
                  <a:pt x="11746" y="17408"/>
                </a:cubicBezTo>
                <a:cubicBezTo>
                  <a:pt x="11716" y="17443"/>
                  <a:pt x="11688" y="17494"/>
                  <a:pt x="11664" y="17563"/>
                </a:cubicBezTo>
                <a:cubicBezTo>
                  <a:pt x="11653" y="17580"/>
                  <a:pt x="11643" y="17606"/>
                  <a:pt x="11634" y="17641"/>
                </a:cubicBezTo>
                <a:cubicBezTo>
                  <a:pt x="11629" y="17666"/>
                  <a:pt x="11622" y="17692"/>
                  <a:pt x="11618" y="17718"/>
                </a:cubicBezTo>
                <a:cubicBezTo>
                  <a:pt x="11608" y="17778"/>
                  <a:pt x="11604" y="17839"/>
                  <a:pt x="11604" y="17907"/>
                </a:cubicBezTo>
                <a:cubicBezTo>
                  <a:pt x="11604" y="17925"/>
                  <a:pt x="11604" y="17942"/>
                  <a:pt x="11604" y="17950"/>
                </a:cubicBezTo>
                <a:cubicBezTo>
                  <a:pt x="11606" y="18002"/>
                  <a:pt x="11606" y="18045"/>
                  <a:pt x="11611" y="18097"/>
                </a:cubicBezTo>
                <a:cubicBezTo>
                  <a:pt x="11613" y="18140"/>
                  <a:pt x="11620" y="18183"/>
                  <a:pt x="11625" y="18217"/>
                </a:cubicBezTo>
                <a:cubicBezTo>
                  <a:pt x="11627" y="18234"/>
                  <a:pt x="11629" y="18243"/>
                  <a:pt x="11632" y="18260"/>
                </a:cubicBezTo>
                <a:cubicBezTo>
                  <a:pt x="11641" y="18312"/>
                  <a:pt x="11650" y="18364"/>
                  <a:pt x="11664" y="18407"/>
                </a:cubicBezTo>
                <a:cubicBezTo>
                  <a:pt x="11674" y="18432"/>
                  <a:pt x="11683" y="18467"/>
                  <a:pt x="11692" y="18484"/>
                </a:cubicBezTo>
                <a:cubicBezTo>
                  <a:pt x="11704" y="18510"/>
                  <a:pt x="11716" y="18527"/>
                  <a:pt x="11727" y="18544"/>
                </a:cubicBezTo>
                <a:cubicBezTo>
                  <a:pt x="11732" y="18553"/>
                  <a:pt x="11734" y="18553"/>
                  <a:pt x="11739" y="18561"/>
                </a:cubicBezTo>
                <a:cubicBezTo>
                  <a:pt x="11750" y="18570"/>
                  <a:pt x="11764" y="18579"/>
                  <a:pt x="11776" y="18579"/>
                </a:cubicBezTo>
                <a:cubicBezTo>
                  <a:pt x="11785" y="18579"/>
                  <a:pt x="11792" y="18570"/>
                  <a:pt x="11802" y="18570"/>
                </a:cubicBezTo>
                <a:cubicBezTo>
                  <a:pt x="11811" y="18570"/>
                  <a:pt x="11818" y="18561"/>
                  <a:pt x="11827" y="18553"/>
                </a:cubicBezTo>
                <a:cubicBezTo>
                  <a:pt x="11844" y="18536"/>
                  <a:pt x="11860" y="18510"/>
                  <a:pt x="11874" y="18475"/>
                </a:cubicBezTo>
                <a:cubicBezTo>
                  <a:pt x="11883" y="18450"/>
                  <a:pt x="11893" y="18424"/>
                  <a:pt x="11902" y="18389"/>
                </a:cubicBezTo>
                <a:cubicBezTo>
                  <a:pt x="11911" y="18355"/>
                  <a:pt x="11918" y="18320"/>
                  <a:pt x="11925" y="18286"/>
                </a:cubicBezTo>
                <a:cubicBezTo>
                  <a:pt x="11928" y="18269"/>
                  <a:pt x="11932" y="18252"/>
                  <a:pt x="11935" y="18234"/>
                </a:cubicBezTo>
                <a:cubicBezTo>
                  <a:pt x="11939" y="18191"/>
                  <a:pt x="11946" y="18148"/>
                  <a:pt x="11948" y="18105"/>
                </a:cubicBezTo>
                <a:cubicBezTo>
                  <a:pt x="11953" y="18062"/>
                  <a:pt x="11953" y="18011"/>
                  <a:pt x="11955" y="17959"/>
                </a:cubicBezTo>
                <a:cubicBezTo>
                  <a:pt x="11953" y="17925"/>
                  <a:pt x="11953" y="17907"/>
                  <a:pt x="11953" y="17890"/>
                </a:cubicBezTo>
                <a:close/>
                <a:moveTo>
                  <a:pt x="11515" y="21246"/>
                </a:moveTo>
                <a:cubicBezTo>
                  <a:pt x="11538" y="21315"/>
                  <a:pt x="11573" y="21358"/>
                  <a:pt x="11604" y="21315"/>
                </a:cubicBezTo>
                <a:cubicBezTo>
                  <a:pt x="11629" y="21281"/>
                  <a:pt x="11655" y="21238"/>
                  <a:pt x="11681" y="21203"/>
                </a:cubicBezTo>
                <a:cubicBezTo>
                  <a:pt x="11706" y="21264"/>
                  <a:pt x="11739" y="21298"/>
                  <a:pt x="11771" y="21289"/>
                </a:cubicBezTo>
                <a:cubicBezTo>
                  <a:pt x="11818" y="21281"/>
                  <a:pt x="11855" y="21212"/>
                  <a:pt x="11890" y="21109"/>
                </a:cubicBezTo>
                <a:cubicBezTo>
                  <a:pt x="11918" y="21023"/>
                  <a:pt x="11937" y="20902"/>
                  <a:pt x="11949" y="20782"/>
                </a:cubicBezTo>
                <a:cubicBezTo>
                  <a:pt x="11962" y="20618"/>
                  <a:pt x="11955" y="20455"/>
                  <a:pt x="11937" y="20300"/>
                </a:cubicBezTo>
                <a:cubicBezTo>
                  <a:pt x="11911" y="20085"/>
                  <a:pt x="11848" y="19930"/>
                  <a:pt x="11785" y="19895"/>
                </a:cubicBezTo>
                <a:cubicBezTo>
                  <a:pt x="11748" y="19869"/>
                  <a:pt x="11711" y="19869"/>
                  <a:pt x="11674" y="19913"/>
                </a:cubicBezTo>
                <a:cubicBezTo>
                  <a:pt x="11636" y="19956"/>
                  <a:pt x="11601" y="20033"/>
                  <a:pt x="11573" y="20136"/>
                </a:cubicBezTo>
                <a:cubicBezTo>
                  <a:pt x="11513" y="20351"/>
                  <a:pt x="11487" y="20661"/>
                  <a:pt x="11480" y="20962"/>
                </a:cubicBezTo>
                <a:cubicBezTo>
                  <a:pt x="11473" y="21066"/>
                  <a:pt x="11492" y="21178"/>
                  <a:pt x="11515" y="21246"/>
                </a:cubicBezTo>
                <a:close/>
                <a:moveTo>
                  <a:pt x="10767" y="20980"/>
                </a:moveTo>
                <a:cubicBezTo>
                  <a:pt x="10772" y="21023"/>
                  <a:pt x="10777" y="21066"/>
                  <a:pt x="10781" y="21100"/>
                </a:cubicBezTo>
                <a:cubicBezTo>
                  <a:pt x="10788" y="21134"/>
                  <a:pt x="10795" y="21169"/>
                  <a:pt x="10802" y="21203"/>
                </a:cubicBezTo>
                <a:cubicBezTo>
                  <a:pt x="10805" y="21212"/>
                  <a:pt x="10805" y="21212"/>
                  <a:pt x="10807" y="21221"/>
                </a:cubicBezTo>
                <a:cubicBezTo>
                  <a:pt x="10814" y="21246"/>
                  <a:pt x="10823" y="21272"/>
                  <a:pt x="10830" y="21289"/>
                </a:cubicBezTo>
                <a:cubicBezTo>
                  <a:pt x="10833" y="21289"/>
                  <a:pt x="10833" y="21298"/>
                  <a:pt x="10835" y="21298"/>
                </a:cubicBezTo>
                <a:cubicBezTo>
                  <a:pt x="10844" y="21315"/>
                  <a:pt x="10854" y="21332"/>
                  <a:pt x="10863" y="21341"/>
                </a:cubicBezTo>
                <a:cubicBezTo>
                  <a:pt x="10865" y="21341"/>
                  <a:pt x="10868" y="21341"/>
                  <a:pt x="10868" y="21350"/>
                </a:cubicBezTo>
                <a:cubicBezTo>
                  <a:pt x="10877" y="21358"/>
                  <a:pt x="10889" y="21367"/>
                  <a:pt x="10900" y="21367"/>
                </a:cubicBezTo>
                <a:cubicBezTo>
                  <a:pt x="10909" y="21358"/>
                  <a:pt x="10919" y="21358"/>
                  <a:pt x="10926" y="21350"/>
                </a:cubicBezTo>
                <a:cubicBezTo>
                  <a:pt x="10940" y="21341"/>
                  <a:pt x="10951" y="21315"/>
                  <a:pt x="10961" y="21281"/>
                </a:cubicBezTo>
                <a:cubicBezTo>
                  <a:pt x="10968" y="21264"/>
                  <a:pt x="10975" y="21238"/>
                  <a:pt x="10979" y="21212"/>
                </a:cubicBezTo>
                <a:cubicBezTo>
                  <a:pt x="10989" y="21178"/>
                  <a:pt x="10993" y="21135"/>
                  <a:pt x="10998" y="21083"/>
                </a:cubicBezTo>
                <a:cubicBezTo>
                  <a:pt x="11000" y="21057"/>
                  <a:pt x="11000" y="21040"/>
                  <a:pt x="11003" y="21014"/>
                </a:cubicBezTo>
                <a:cubicBezTo>
                  <a:pt x="11021" y="20962"/>
                  <a:pt x="11038" y="20894"/>
                  <a:pt x="11052" y="20825"/>
                </a:cubicBezTo>
                <a:cubicBezTo>
                  <a:pt x="11056" y="20799"/>
                  <a:pt x="11061" y="20773"/>
                  <a:pt x="11063" y="20747"/>
                </a:cubicBezTo>
                <a:cubicBezTo>
                  <a:pt x="11070" y="20696"/>
                  <a:pt x="11077" y="20635"/>
                  <a:pt x="11080" y="20584"/>
                </a:cubicBezTo>
                <a:cubicBezTo>
                  <a:pt x="11084" y="20515"/>
                  <a:pt x="11084" y="20455"/>
                  <a:pt x="11080" y="20386"/>
                </a:cubicBezTo>
                <a:cubicBezTo>
                  <a:pt x="11075" y="20326"/>
                  <a:pt x="11066" y="20265"/>
                  <a:pt x="11054" y="20222"/>
                </a:cubicBezTo>
                <a:cubicBezTo>
                  <a:pt x="11042" y="20179"/>
                  <a:pt x="11026" y="20145"/>
                  <a:pt x="11010" y="20128"/>
                </a:cubicBezTo>
                <a:cubicBezTo>
                  <a:pt x="10991" y="20110"/>
                  <a:pt x="10975" y="20110"/>
                  <a:pt x="10956" y="20128"/>
                </a:cubicBezTo>
                <a:cubicBezTo>
                  <a:pt x="10903" y="20153"/>
                  <a:pt x="10847" y="20214"/>
                  <a:pt x="10807" y="20369"/>
                </a:cubicBezTo>
                <a:cubicBezTo>
                  <a:pt x="10800" y="20403"/>
                  <a:pt x="10791" y="20437"/>
                  <a:pt x="10786" y="20472"/>
                </a:cubicBezTo>
                <a:cubicBezTo>
                  <a:pt x="10779" y="20506"/>
                  <a:pt x="10777" y="20549"/>
                  <a:pt x="10772" y="20592"/>
                </a:cubicBezTo>
                <a:cubicBezTo>
                  <a:pt x="10765" y="20644"/>
                  <a:pt x="10765" y="20704"/>
                  <a:pt x="10763" y="20764"/>
                </a:cubicBezTo>
                <a:cubicBezTo>
                  <a:pt x="10760" y="20825"/>
                  <a:pt x="10765" y="20885"/>
                  <a:pt x="10767" y="20937"/>
                </a:cubicBezTo>
                <a:cubicBezTo>
                  <a:pt x="10765" y="20954"/>
                  <a:pt x="10765" y="20962"/>
                  <a:pt x="10767" y="20980"/>
                </a:cubicBezTo>
                <a:close/>
                <a:moveTo>
                  <a:pt x="10092" y="21212"/>
                </a:moveTo>
                <a:cubicBezTo>
                  <a:pt x="10117" y="21281"/>
                  <a:pt x="10148" y="21332"/>
                  <a:pt x="10178" y="21375"/>
                </a:cubicBezTo>
                <a:cubicBezTo>
                  <a:pt x="10201" y="21410"/>
                  <a:pt x="10236" y="21384"/>
                  <a:pt x="10255" y="21341"/>
                </a:cubicBezTo>
                <a:cubicBezTo>
                  <a:pt x="10274" y="21298"/>
                  <a:pt x="10292" y="21229"/>
                  <a:pt x="10299" y="21143"/>
                </a:cubicBezTo>
                <a:cubicBezTo>
                  <a:pt x="10306" y="21143"/>
                  <a:pt x="10313" y="21134"/>
                  <a:pt x="10322" y="21134"/>
                </a:cubicBezTo>
                <a:cubicBezTo>
                  <a:pt x="10339" y="21117"/>
                  <a:pt x="10355" y="21083"/>
                  <a:pt x="10367" y="21040"/>
                </a:cubicBezTo>
                <a:cubicBezTo>
                  <a:pt x="10390" y="20971"/>
                  <a:pt x="10409" y="20842"/>
                  <a:pt x="10413" y="20730"/>
                </a:cubicBezTo>
                <a:cubicBezTo>
                  <a:pt x="10418" y="20627"/>
                  <a:pt x="10418" y="20567"/>
                  <a:pt x="10413" y="20455"/>
                </a:cubicBezTo>
                <a:cubicBezTo>
                  <a:pt x="10411" y="20394"/>
                  <a:pt x="10404" y="20334"/>
                  <a:pt x="10397" y="20283"/>
                </a:cubicBezTo>
                <a:cubicBezTo>
                  <a:pt x="10383" y="20171"/>
                  <a:pt x="10355" y="20076"/>
                  <a:pt x="10327" y="20007"/>
                </a:cubicBezTo>
                <a:cubicBezTo>
                  <a:pt x="10294" y="19938"/>
                  <a:pt x="10262" y="19904"/>
                  <a:pt x="10225" y="19895"/>
                </a:cubicBezTo>
                <a:cubicBezTo>
                  <a:pt x="10197" y="19887"/>
                  <a:pt x="10166" y="19895"/>
                  <a:pt x="10138" y="19921"/>
                </a:cubicBezTo>
                <a:cubicBezTo>
                  <a:pt x="10103" y="19947"/>
                  <a:pt x="10071" y="20016"/>
                  <a:pt x="10045" y="20102"/>
                </a:cubicBezTo>
                <a:cubicBezTo>
                  <a:pt x="10034" y="20145"/>
                  <a:pt x="10022" y="20196"/>
                  <a:pt x="10015" y="20248"/>
                </a:cubicBezTo>
                <a:cubicBezTo>
                  <a:pt x="10001" y="20343"/>
                  <a:pt x="9999" y="20412"/>
                  <a:pt x="9994" y="20523"/>
                </a:cubicBezTo>
                <a:cubicBezTo>
                  <a:pt x="9989" y="20653"/>
                  <a:pt x="10001" y="20790"/>
                  <a:pt x="10015" y="20902"/>
                </a:cubicBezTo>
                <a:cubicBezTo>
                  <a:pt x="10034" y="21040"/>
                  <a:pt x="10062" y="21135"/>
                  <a:pt x="10092" y="21212"/>
                </a:cubicBezTo>
                <a:close/>
                <a:moveTo>
                  <a:pt x="9474" y="21135"/>
                </a:moveTo>
                <a:cubicBezTo>
                  <a:pt x="9488" y="21143"/>
                  <a:pt x="9502" y="21152"/>
                  <a:pt x="9516" y="21152"/>
                </a:cubicBezTo>
                <a:cubicBezTo>
                  <a:pt x="9530" y="21152"/>
                  <a:pt x="9547" y="21143"/>
                  <a:pt x="9561" y="21135"/>
                </a:cubicBezTo>
                <a:cubicBezTo>
                  <a:pt x="9565" y="21135"/>
                  <a:pt x="9572" y="21126"/>
                  <a:pt x="9577" y="21117"/>
                </a:cubicBezTo>
                <a:cubicBezTo>
                  <a:pt x="9589" y="21100"/>
                  <a:pt x="9605" y="21083"/>
                  <a:pt x="9614" y="21048"/>
                </a:cubicBezTo>
                <a:cubicBezTo>
                  <a:pt x="9635" y="20988"/>
                  <a:pt x="9656" y="20928"/>
                  <a:pt x="9670" y="20833"/>
                </a:cubicBezTo>
                <a:cubicBezTo>
                  <a:pt x="9682" y="20739"/>
                  <a:pt x="9684" y="20704"/>
                  <a:pt x="9686" y="20601"/>
                </a:cubicBezTo>
                <a:cubicBezTo>
                  <a:pt x="9689" y="20549"/>
                  <a:pt x="9684" y="20498"/>
                  <a:pt x="9682" y="20446"/>
                </a:cubicBezTo>
                <a:cubicBezTo>
                  <a:pt x="9679" y="20394"/>
                  <a:pt x="9672" y="20351"/>
                  <a:pt x="9668" y="20308"/>
                </a:cubicBezTo>
                <a:cubicBezTo>
                  <a:pt x="9663" y="20265"/>
                  <a:pt x="9654" y="20222"/>
                  <a:pt x="9645" y="20188"/>
                </a:cubicBezTo>
                <a:cubicBezTo>
                  <a:pt x="9628" y="20119"/>
                  <a:pt x="9603" y="20059"/>
                  <a:pt x="9579" y="20042"/>
                </a:cubicBezTo>
                <a:cubicBezTo>
                  <a:pt x="9568" y="20024"/>
                  <a:pt x="9554" y="20016"/>
                  <a:pt x="9540" y="20024"/>
                </a:cubicBezTo>
                <a:cubicBezTo>
                  <a:pt x="9514" y="20033"/>
                  <a:pt x="9500" y="20042"/>
                  <a:pt x="9477" y="20085"/>
                </a:cubicBezTo>
                <a:cubicBezTo>
                  <a:pt x="9456" y="20128"/>
                  <a:pt x="9435" y="20205"/>
                  <a:pt x="9426" y="20283"/>
                </a:cubicBezTo>
                <a:cubicBezTo>
                  <a:pt x="9414" y="20369"/>
                  <a:pt x="9405" y="20472"/>
                  <a:pt x="9407" y="20567"/>
                </a:cubicBezTo>
                <a:cubicBezTo>
                  <a:pt x="9407" y="20592"/>
                  <a:pt x="9409" y="20618"/>
                  <a:pt x="9409" y="20644"/>
                </a:cubicBezTo>
                <a:cubicBezTo>
                  <a:pt x="9407" y="20653"/>
                  <a:pt x="9407" y="20670"/>
                  <a:pt x="9405" y="20678"/>
                </a:cubicBezTo>
                <a:cubicBezTo>
                  <a:pt x="9402" y="20713"/>
                  <a:pt x="9402" y="20747"/>
                  <a:pt x="9400" y="20773"/>
                </a:cubicBezTo>
                <a:cubicBezTo>
                  <a:pt x="9400" y="20842"/>
                  <a:pt x="9405" y="20902"/>
                  <a:pt x="9414" y="20962"/>
                </a:cubicBezTo>
                <a:cubicBezTo>
                  <a:pt x="9428" y="21040"/>
                  <a:pt x="9449" y="21109"/>
                  <a:pt x="9474" y="21135"/>
                </a:cubicBezTo>
                <a:close/>
                <a:moveTo>
                  <a:pt x="8757" y="20747"/>
                </a:moveTo>
                <a:cubicBezTo>
                  <a:pt x="8762" y="20790"/>
                  <a:pt x="8766" y="20842"/>
                  <a:pt x="8773" y="20885"/>
                </a:cubicBezTo>
                <a:cubicBezTo>
                  <a:pt x="8783" y="20945"/>
                  <a:pt x="8794" y="21005"/>
                  <a:pt x="8806" y="21057"/>
                </a:cubicBezTo>
                <a:cubicBezTo>
                  <a:pt x="8813" y="21091"/>
                  <a:pt x="8820" y="21117"/>
                  <a:pt x="8829" y="21152"/>
                </a:cubicBezTo>
                <a:cubicBezTo>
                  <a:pt x="8848" y="21221"/>
                  <a:pt x="8876" y="21264"/>
                  <a:pt x="8901" y="21264"/>
                </a:cubicBezTo>
                <a:cubicBezTo>
                  <a:pt x="8911" y="21264"/>
                  <a:pt x="8920" y="21255"/>
                  <a:pt x="8929" y="21246"/>
                </a:cubicBezTo>
                <a:cubicBezTo>
                  <a:pt x="8932" y="21246"/>
                  <a:pt x="8934" y="21246"/>
                  <a:pt x="8936" y="21246"/>
                </a:cubicBezTo>
                <a:cubicBezTo>
                  <a:pt x="8955" y="21246"/>
                  <a:pt x="8971" y="21229"/>
                  <a:pt x="8988" y="21195"/>
                </a:cubicBezTo>
                <a:cubicBezTo>
                  <a:pt x="9002" y="21169"/>
                  <a:pt x="9013" y="21135"/>
                  <a:pt x="9025" y="21100"/>
                </a:cubicBezTo>
                <a:cubicBezTo>
                  <a:pt x="9030" y="21083"/>
                  <a:pt x="9034" y="21066"/>
                  <a:pt x="9039" y="21048"/>
                </a:cubicBezTo>
                <a:cubicBezTo>
                  <a:pt x="9048" y="21005"/>
                  <a:pt x="9057" y="20962"/>
                  <a:pt x="9064" y="20911"/>
                </a:cubicBezTo>
                <a:cubicBezTo>
                  <a:pt x="9071" y="20859"/>
                  <a:pt x="9078" y="20807"/>
                  <a:pt x="9081" y="20756"/>
                </a:cubicBezTo>
                <a:cubicBezTo>
                  <a:pt x="9083" y="20730"/>
                  <a:pt x="9083" y="20704"/>
                  <a:pt x="9083" y="20670"/>
                </a:cubicBezTo>
                <a:cubicBezTo>
                  <a:pt x="9083" y="20644"/>
                  <a:pt x="9085" y="20610"/>
                  <a:pt x="9085" y="20584"/>
                </a:cubicBezTo>
                <a:cubicBezTo>
                  <a:pt x="9085" y="20575"/>
                  <a:pt x="9085" y="20558"/>
                  <a:pt x="9085" y="20549"/>
                </a:cubicBezTo>
                <a:cubicBezTo>
                  <a:pt x="9083" y="20506"/>
                  <a:pt x="9083" y="20463"/>
                  <a:pt x="9081" y="20420"/>
                </a:cubicBezTo>
                <a:cubicBezTo>
                  <a:pt x="9081" y="20412"/>
                  <a:pt x="9078" y="20394"/>
                  <a:pt x="9078" y="20386"/>
                </a:cubicBezTo>
                <a:cubicBezTo>
                  <a:pt x="9074" y="20343"/>
                  <a:pt x="9069" y="20300"/>
                  <a:pt x="9064" y="20265"/>
                </a:cubicBezTo>
                <a:cubicBezTo>
                  <a:pt x="9060" y="20231"/>
                  <a:pt x="9050" y="20197"/>
                  <a:pt x="9043" y="20162"/>
                </a:cubicBezTo>
                <a:cubicBezTo>
                  <a:pt x="9041" y="20153"/>
                  <a:pt x="9039" y="20145"/>
                  <a:pt x="9037" y="20136"/>
                </a:cubicBezTo>
                <a:cubicBezTo>
                  <a:pt x="9016" y="20067"/>
                  <a:pt x="8990" y="20007"/>
                  <a:pt x="8962" y="19981"/>
                </a:cubicBezTo>
                <a:cubicBezTo>
                  <a:pt x="8932" y="19956"/>
                  <a:pt x="8904" y="19956"/>
                  <a:pt x="8873" y="19981"/>
                </a:cubicBezTo>
                <a:cubicBezTo>
                  <a:pt x="8859" y="19990"/>
                  <a:pt x="8845" y="20016"/>
                  <a:pt x="8834" y="20042"/>
                </a:cubicBezTo>
                <a:cubicBezTo>
                  <a:pt x="8822" y="20067"/>
                  <a:pt x="8811" y="20102"/>
                  <a:pt x="8799" y="20136"/>
                </a:cubicBezTo>
                <a:cubicBezTo>
                  <a:pt x="8787" y="20171"/>
                  <a:pt x="8780" y="20214"/>
                  <a:pt x="8773" y="20257"/>
                </a:cubicBezTo>
                <a:cubicBezTo>
                  <a:pt x="8771" y="20265"/>
                  <a:pt x="8771" y="20274"/>
                  <a:pt x="8769" y="20283"/>
                </a:cubicBezTo>
                <a:cubicBezTo>
                  <a:pt x="8764" y="20326"/>
                  <a:pt x="8759" y="20360"/>
                  <a:pt x="8755" y="20403"/>
                </a:cubicBezTo>
                <a:cubicBezTo>
                  <a:pt x="8748" y="20506"/>
                  <a:pt x="8750" y="20592"/>
                  <a:pt x="8755" y="20696"/>
                </a:cubicBezTo>
                <a:cubicBezTo>
                  <a:pt x="8755" y="20713"/>
                  <a:pt x="8757" y="20730"/>
                  <a:pt x="8757" y="20747"/>
                </a:cubicBezTo>
                <a:close/>
                <a:moveTo>
                  <a:pt x="8123" y="21083"/>
                </a:moveTo>
                <a:cubicBezTo>
                  <a:pt x="8119" y="21152"/>
                  <a:pt x="8116" y="21221"/>
                  <a:pt x="8121" y="21289"/>
                </a:cubicBezTo>
                <a:cubicBezTo>
                  <a:pt x="8128" y="21375"/>
                  <a:pt x="8147" y="21470"/>
                  <a:pt x="8168" y="21513"/>
                </a:cubicBezTo>
                <a:cubicBezTo>
                  <a:pt x="8191" y="21556"/>
                  <a:pt x="8219" y="21582"/>
                  <a:pt x="8244" y="21548"/>
                </a:cubicBezTo>
                <a:cubicBezTo>
                  <a:pt x="8268" y="21522"/>
                  <a:pt x="8293" y="21462"/>
                  <a:pt x="8305" y="21375"/>
                </a:cubicBezTo>
                <a:cubicBezTo>
                  <a:pt x="8328" y="21212"/>
                  <a:pt x="8352" y="21040"/>
                  <a:pt x="8375" y="20876"/>
                </a:cubicBezTo>
                <a:cubicBezTo>
                  <a:pt x="8389" y="20773"/>
                  <a:pt x="8405" y="20670"/>
                  <a:pt x="8417" y="20558"/>
                </a:cubicBezTo>
                <a:cubicBezTo>
                  <a:pt x="8435" y="20360"/>
                  <a:pt x="8414" y="20119"/>
                  <a:pt x="8363" y="20016"/>
                </a:cubicBezTo>
                <a:cubicBezTo>
                  <a:pt x="8324" y="19938"/>
                  <a:pt x="8284" y="19947"/>
                  <a:pt x="8242" y="19981"/>
                </a:cubicBezTo>
                <a:cubicBezTo>
                  <a:pt x="8219" y="19999"/>
                  <a:pt x="8193" y="20042"/>
                  <a:pt x="8172" y="20085"/>
                </a:cubicBezTo>
                <a:cubicBezTo>
                  <a:pt x="8119" y="20214"/>
                  <a:pt x="8079" y="20429"/>
                  <a:pt x="8081" y="20670"/>
                </a:cubicBezTo>
                <a:cubicBezTo>
                  <a:pt x="8084" y="20790"/>
                  <a:pt x="8091" y="20911"/>
                  <a:pt x="8109" y="21014"/>
                </a:cubicBezTo>
                <a:cubicBezTo>
                  <a:pt x="8114" y="21040"/>
                  <a:pt x="8119" y="21066"/>
                  <a:pt x="8123" y="21083"/>
                </a:cubicBezTo>
                <a:close/>
                <a:moveTo>
                  <a:pt x="7499" y="20756"/>
                </a:moveTo>
                <a:cubicBezTo>
                  <a:pt x="7506" y="20807"/>
                  <a:pt x="7518" y="20859"/>
                  <a:pt x="7527" y="20902"/>
                </a:cubicBezTo>
                <a:cubicBezTo>
                  <a:pt x="7532" y="20928"/>
                  <a:pt x="7536" y="20945"/>
                  <a:pt x="7543" y="20962"/>
                </a:cubicBezTo>
                <a:cubicBezTo>
                  <a:pt x="7546" y="20971"/>
                  <a:pt x="7550" y="20980"/>
                  <a:pt x="7553" y="20988"/>
                </a:cubicBezTo>
                <a:cubicBezTo>
                  <a:pt x="7553" y="21031"/>
                  <a:pt x="7557" y="21074"/>
                  <a:pt x="7564" y="21117"/>
                </a:cubicBezTo>
                <a:cubicBezTo>
                  <a:pt x="7569" y="21143"/>
                  <a:pt x="7574" y="21169"/>
                  <a:pt x="7580" y="21195"/>
                </a:cubicBezTo>
                <a:cubicBezTo>
                  <a:pt x="7592" y="21238"/>
                  <a:pt x="7608" y="21272"/>
                  <a:pt x="7625" y="21289"/>
                </a:cubicBezTo>
                <a:cubicBezTo>
                  <a:pt x="7634" y="21298"/>
                  <a:pt x="7643" y="21298"/>
                  <a:pt x="7650" y="21307"/>
                </a:cubicBezTo>
                <a:cubicBezTo>
                  <a:pt x="7669" y="21307"/>
                  <a:pt x="7685" y="21289"/>
                  <a:pt x="7702" y="21255"/>
                </a:cubicBezTo>
                <a:cubicBezTo>
                  <a:pt x="7704" y="21246"/>
                  <a:pt x="7709" y="21246"/>
                  <a:pt x="7711" y="21238"/>
                </a:cubicBezTo>
                <a:cubicBezTo>
                  <a:pt x="7720" y="21212"/>
                  <a:pt x="7730" y="21186"/>
                  <a:pt x="7739" y="21152"/>
                </a:cubicBezTo>
                <a:cubicBezTo>
                  <a:pt x="7746" y="21117"/>
                  <a:pt x="7753" y="21083"/>
                  <a:pt x="7760" y="21048"/>
                </a:cubicBezTo>
                <a:cubicBezTo>
                  <a:pt x="7762" y="21040"/>
                  <a:pt x="7765" y="21023"/>
                  <a:pt x="7767" y="21014"/>
                </a:cubicBezTo>
                <a:cubicBezTo>
                  <a:pt x="7774" y="20962"/>
                  <a:pt x="7781" y="20911"/>
                  <a:pt x="7783" y="20851"/>
                </a:cubicBezTo>
                <a:cubicBezTo>
                  <a:pt x="7785" y="20816"/>
                  <a:pt x="7788" y="20764"/>
                  <a:pt x="7788" y="20721"/>
                </a:cubicBezTo>
                <a:cubicBezTo>
                  <a:pt x="7788" y="20713"/>
                  <a:pt x="7788" y="20704"/>
                  <a:pt x="7788" y="20704"/>
                </a:cubicBezTo>
                <a:cubicBezTo>
                  <a:pt x="7788" y="20670"/>
                  <a:pt x="7785" y="20627"/>
                  <a:pt x="7783" y="20592"/>
                </a:cubicBezTo>
                <a:cubicBezTo>
                  <a:pt x="7781" y="20541"/>
                  <a:pt x="7774" y="20480"/>
                  <a:pt x="7767" y="20429"/>
                </a:cubicBezTo>
                <a:cubicBezTo>
                  <a:pt x="7760" y="20394"/>
                  <a:pt x="7753" y="20360"/>
                  <a:pt x="7746" y="20326"/>
                </a:cubicBezTo>
                <a:cubicBezTo>
                  <a:pt x="7739" y="20291"/>
                  <a:pt x="7727" y="20265"/>
                  <a:pt x="7718" y="20240"/>
                </a:cubicBezTo>
                <a:cubicBezTo>
                  <a:pt x="7706" y="20205"/>
                  <a:pt x="7690" y="20188"/>
                  <a:pt x="7676" y="20171"/>
                </a:cubicBezTo>
                <a:cubicBezTo>
                  <a:pt x="7674" y="20171"/>
                  <a:pt x="7669" y="20162"/>
                  <a:pt x="7667" y="20162"/>
                </a:cubicBezTo>
                <a:cubicBezTo>
                  <a:pt x="7655" y="20153"/>
                  <a:pt x="7643" y="20145"/>
                  <a:pt x="7629" y="20145"/>
                </a:cubicBezTo>
                <a:cubicBezTo>
                  <a:pt x="7618" y="20145"/>
                  <a:pt x="7604" y="20153"/>
                  <a:pt x="7592" y="20162"/>
                </a:cubicBezTo>
                <a:cubicBezTo>
                  <a:pt x="7587" y="20162"/>
                  <a:pt x="7585" y="20171"/>
                  <a:pt x="7580" y="20171"/>
                </a:cubicBezTo>
                <a:cubicBezTo>
                  <a:pt x="7555" y="20205"/>
                  <a:pt x="7539" y="20240"/>
                  <a:pt x="7518" y="20308"/>
                </a:cubicBezTo>
                <a:cubicBezTo>
                  <a:pt x="7513" y="20334"/>
                  <a:pt x="7506" y="20360"/>
                  <a:pt x="7501" y="20386"/>
                </a:cubicBezTo>
                <a:cubicBezTo>
                  <a:pt x="7494" y="20429"/>
                  <a:pt x="7490" y="20472"/>
                  <a:pt x="7490" y="20524"/>
                </a:cubicBezTo>
                <a:cubicBezTo>
                  <a:pt x="7487" y="20558"/>
                  <a:pt x="7487" y="20592"/>
                  <a:pt x="7490" y="20618"/>
                </a:cubicBezTo>
                <a:cubicBezTo>
                  <a:pt x="7487" y="20661"/>
                  <a:pt x="7492" y="20713"/>
                  <a:pt x="7499" y="20756"/>
                </a:cubicBezTo>
                <a:close/>
                <a:moveTo>
                  <a:pt x="6912" y="21109"/>
                </a:moveTo>
                <a:cubicBezTo>
                  <a:pt x="6917" y="21117"/>
                  <a:pt x="6921" y="21126"/>
                  <a:pt x="6924" y="21135"/>
                </a:cubicBezTo>
                <a:cubicBezTo>
                  <a:pt x="6928" y="21160"/>
                  <a:pt x="6933" y="21186"/>
                  <a:pt x="6938" y="21203"/>
                </a:cubicBezTo>
                <a:cubicBezTo>
                  <a:pt x="6956" y="21264"/>
                  <a:pt x="6982" y="21324"/>
                  <a:pt x="7010" y="21315"/>
                </a:cubicBezTo>
                <a:cubicBezTo>
                  <a:pt x="7028" y="21307"/>
                  <a:pt x="7047" y="21298"/>
                  <a:pt x="7068" y="21289"/>
                </a:cubicBezTo>
                <a:cubicBezTo>
                  <a:pt x="7082" y="21289"/>
                  <a:pt x="7094" y="21281"/>
                  <a:pt x="7108" y="21255"/>
                </a:cubicBezTo>
                <a:cubicBezTo>
                  <a:pt x="7119" y="21238"/>
                  <a:pt x="7131" y="21212"/>
                  <a:pt x="7140" y="21178"/>
                </a:cubicBezTo>
                <a:cubicBezTo>
                  <a:pt x="7157" y="21117"/>
                  <a:pt x="7170" y="21005"/>
                  <a:pt x="7170" y="20911"/>
                </a:cubicBezTo>
                <a:cubicBezTo>
                  <a:pt x="7170" y="20911"/>
                  <a:pt x="7170" y="20902"/>
                  <a:pt x="7170" y="20902"/>
                </a:cubicBezTo>
                <a:cubicBezTo>
                  <a:pt x="7173" y="20876"/>
                  <a:pt x="7175" y="20851"/>
                  <a:pt x="7177" y="20825"/>
                </a:cubicBezTo>
                <a:cubicBezTo>
                  <a:pt x="7182" y="20773"/>
                  <a:pt x="7182" y="20721"/>
                  <a:pt x="7182" y="20678"/>
                </a:cubicBezTo>
                <a:cubicBezTo>
                  <a:pt x="7182" y="20627"/>
                  <a:pt x="7180" y="20575"/>
                  <a:pt x="7175" y="20524"/>
                </a:cubicBezTo>
                <a:cubicBezTo>
                  <a:pt x="7166" y="20429"/>
                  <a:pt x="7152" y="20334"/>
                  <a:pt x="7131" y="20265"/>
                </a:cubicBezTo>
                <a:cubicBezTo>
                  <a:pt x="7112" y="20205"/>
                  <a:pt x="7094" y="20162"/>
                  <a:pt x="7068" y="20119"/>
                </a:cubicBezTo>
                <a:cubicBezTo>
                  <a:pt x="7033" y="20067"/>
                  <a:pt x="6993" y="20033"/>
                  <a:pt x="6956" y="20033"/>
                </a:cubicBezTo>
                <a:cubicBezTo>
                  <a:pt x="6900" y="20033"/>
                  <a:pt x="6851" y="20102"/>
                  <a:pt x="6809" y="20240"/>
                </a:cubicBezTo>
                <a:cubicBezTo>
                  <a:pt x="6805" y="20265"/>
                  <a:pt x="6798" y="20291"/>
                  <a:pt x="6793" y="20317"/>
                </a:cubicBezTo>
                <a:cubicBezTo>
                  <a:pt x="6786" y="20360"/>
                  <a:pt x="6781" y="20403"/>
                  <a:pt x="6781" y="20455"/>
                </a:cubicBezTo>
                <a:cubicBezTo>
                  <a:pt x="6779" y="20532"/>
                  <a:pt x="6781" y="20627"/>
                  <a:pt x="6793" y="20696"/>
                </a:cubicBezTo>
                <a:cubicBezTo>
                  <a:pt x="6826" y="20868"/>
                  <a:pt x="6863" y="21005"/>
                  <a:pt x="6912" y="21109"/>
                </a:cubicBezTo>
                <a:close/>
                <a:moveTo>
                  <a:pt x="6127" y="20988"/>
                </a:moveTo>
                <a:cubicBezTo>
                  <a:pt x="6134" y="21040"/>
                  <a:pt x="6143" y="21083"/>
                  <a:pt x="6152" y="21117"/>
                </a:cubicBezTo>
                <a:cubicBezTo>
                  <a:pt x="6162" y="21160"/>
                  <a:pt x="6173" y="21186"/>
                  <a:pt x="6187" y="21221"/>
                </a:cubicBezTo>
                <a:cubicBezTo>
                  <a:pt x="6199" y="21246"/>
                  <a:pt x="6213" y="21272"/>
                  <a:pt x="6227" y="21281"/>
                </a:cubicBezTo>
                <a:cubicBezTo>
                  <a:pt x="6241" y="21298"/>
                  <a:pt x="6253" y="21298"/>
                  <a:pt x="6267" y="21289"/>
                </a:cubicBezTo>
                <a:cubicBezTo>
                  <a:pt x="6281" y="21289"/>
                  <a:pt x="6292" y="21272"/>
                  <a:pt x="6304" y="21246"/>
                </a:cubicBezTo>
                <a:cubicBezTo>
                  <a:pt x="6311" y="21229"/>
                  <a:pt x="6318" y="21212"/>
                  <a:pt x="6323" y="21195"/>
                </a:cubicBezTo>
                <a:cubicBezTo>
                  <a:pt x="6327" y="21186"/>
                  <a:pt x="6334" y="21178"/>
                  <a:pt x="6339" y="21169"/>
                </a:cubicBezTo>
                <a:cubicBezTo>
                  <a:pt x="6350" y="21143"/>
                  <a:pt x="6360" y="21117"/>
                  <a:pt x="6369" y="21083"/>
                </a:cubicBezTo>
                <a:cubicBezTo>
                  <a:pt x="6378" y="21048"/>
                  <a:pt x="6388" y="21005"/>
                  <a:pt x="6392" y="20962"/>
                </a:cubicBezTo>
                <a:cubicBezTo>
                  <a:pt x="6397" y="20919"/>
                  <a:pt x="6404" y="20876"/>
                  <a:pt x="6406" y="20825"/>
                </a:cubicBezTo>
                <a:cubicBezTo>
                  <a:pt x="6409" y="20773"/>
                  <a:pt x="6411" y="20721"/>
                  <a:pt x="6411" y="20670"/>
                </a:cubicBezTo>
                <a:cubicBezTo>
                  <a:pt x="6409" y="20575"/>
                  <a:pt x="6404" y="20472"/>
                  <a:pt x="6390" y="20394"/>
                </a:cubicBezTo>
                <a:cubicBezTo>
                  <a:pt x="6383" y="20351"/>
                  <a:pt x="6376" y="20317"/>
                  <a:pt x="6367" y="20283"/>
                </a:cubicBezTo>
                <a:cubicBezTo>
                  <a:pt x="6346" y="20214"/>
                  <a:pt x="6337" y="20196"/>
                  <a:pt x="6311" y="20162"/>
                </a:cubicBezTo>
                <a:cubicBezTo>
                  <a:pt x="6299" y="20145"/>
                  <a:pt x="6283" y="20145"/>
                  <a:pt x="6271" y="20136"/>
                </a:cubicBezTo>
                <a:cubicBezTo>
                  <a:pt x="6257" y="20128"/>
                  <a:pt x="6243" y="20145"/>
                  <a:pt x="6229" y="20153"/>
                </a:cubicBezTo>
                <a:cubicBezTo>
                  <a:pt x="6225" y="20153"/>
                  <a:pt x="6220" y="20162"/>
                  <a:pt x="6215" y="20171"/>
                </a:cubicBezTo>
                <a:cubicBezTo>
                  <a:pt x="6204" y="20188"/>
                  <a:pt x="6190" y="20205"/>
                  <a:pt x="6178" y="20240"/>
                </a:cubicBezTo>
                <a:cubicBezTo>
                  <a:pt x="6169" y="20265"/>
                  <a:pt x="6157" y="20300"/>
                  <a:pt x="6148" y="20334"/>
                </a:cubicBezTo>
                <a:cubicBezTo>
                  <a:pt x="6141" y="20360"/>
                  <a:pt x="6134" y="20394"/>
                  <a:pt x="6129" y="20429"/>
                </a:cubicBezTo>
                <a:cubicBezTo>
                  <a:pt x="6125" y="20463"/>
                  <a:pt x="6118" y="20515"/>
                  <a:pt x="6115" y="20541"/>
                </a:cubicBezTo>
                <a:cubicBezTo>
                  <a:pt x="6111" y="20584"/>
                  <a:pt x="6108" y="20644"/>
                  <a:pt x="6108" y="20696"/>
                </a:cubicBezTo>
                <a:cubicBezTo>
                  <a:pt x="6108" y="20747"/>
                  <a:pt x="6111" y="20799"/>
                  <a:pt x="6113" y="20851"/>
                </a:cubicBezTo>
                <a:cubicBezTo>
                  <a:pt x="6115" y="20885"/>
                  <a:pt x="6122" y="20937"/>
                  <a:pt x="6127" y="20988"/>
                </a:cubicBezTo>
                <a:close/>
                <a:moveTo>
                  <a:pt x="380" y="481"/>
                </a:moveTo>
                <a:cubicBezTo>
                  <a:pt x="384" y="412"/>
                  <a:pt x="387" y="343"/>
                  <a:pt x="382" y="275"/>
                </a:cubicBezTo>
                <a:cubicBezTo>
                  <a:pt x="375" y="189"/>
                  <a:pt x="356" y="94"/>
                  <a:pt x="335" y="51"/>
                </a:cubicBezTo>
                <a:cubicBezTo>
                  <a:pt x="312" y="8"/>
                  <a:pt x="284" y="-18"/>
                  <a:pt x="259" y="16"/>
                </a:cubicBezTo>
                <a:cubicBezTo>
                  <a:pt x="235" y="42"/>
                  <a:pt x="210" y="102"/>
                  <a:pt x="198" y="189"/>
                </a:cubicBezTo>
                <a:cubicBezTo>
                  <a:pt x="175" y="352"/>
                  <a:pt x="151" y="524"/>
                  <a:pt x="128" y="688"/>
                </a:cubicBezTo>
                <a:cubicBezTo>
                  <a:pt x="114" y="791"/>
                  <a:pt x="98" y="894"/>
                  <a:pt x="86" y="1006"/>
                </a:cubicBezTo>
                <a:cubicBezTo>
                  <a:pt x="68" y="1204"/>
                  <a:pt x="89" y="1445"/>
                  <a:pt x="140" y="1548"/>
                </a:cubicBezTo>
                <a:cubicBezTo>
                  <a:pt x="179" y="1626"/>
                  <a:pt x="219" y="1617"/>
                  <a:pt x="261" y="1583"/>
                </a:cubicBezTo>
                <a:cubicBezTo>
                  <a:pt x="284" y="1565"/>
                  <a:pt x="310" y="1522"/>
                  <a:pt x="331" y="1479"/>
                </a:cubicBezTo>
                <a:cubicBezTo>
                  <a:pt x="384" y="1350"/>
                  <a:pt x="424" y="1135"/>
                  <a:pt x="422" y="894"/>
                </a:cubicBezTo>
                <a:cubicBezTo>
                  <a:pt x="419" y="774"/>
                  <a:pt x="412" y="653"/>
                  <a:pt x="394" y="550"/>
                </a:cubicBezTo>
                <a:cubicBezTo>
                  <a:pt x="389" y="524"/>
                  <a:pt x="384" y="507"/>
                  <a:pt x="380" y="481"/>
                </a:cubicBezTo>
                <a:close/>
                <a:moveTo>
                  <a:pt x="19" y="3958"/>
                </a:moveTo>
                <a:cubicBezTo>
                  <a:pt x="26" y="4009"/>
                  <a:pt x="35" y="4052"/>
                  <a:pt x="44" y="4087"/>
                </a:cubicBezTo>
                <a:cubicBezTo>
                  <a:pt x="54" y="4130"/>
                  <a:pt x="65" y="4156"/>
                  <a:pt x="79" y="4190"/>
                </a:cubicBezTo>
                <a:cubicBezTo>
                  <a:pt x="91" y="4216"/>
                  <a:pt x="105" y="4242"/>
                  <a:pt x="119" y="4250"/>
                </a:cubicBezTo>
                <a:cubicBezTo>
                  <a:pt x="133" y="4268"/>
                  <a:pt x="144" y="4268"/>
                  <a:pt x="158" y="4259"/>
                </a:cubicBezTo>
                <a:cubicBezTo>
                  <a:pt x="172" y="4259"/>
                  <a:pt x="184" y="4242"/>
                  <a:pt x="196" y="4216"/>
                </a:cubicBezTo>
                <a:cubicBezTo>
                  <a:pt x="203" y="4199"/>
                  <a:pt x="210" y="4182"/>
                  <a:pt x="214" y="4164"/>
                </a:cubicBezTo>
                <a:cubicBezTo>
                  <a:pt x="219" y="4156"/>
                  <a:pt x="226" y="4147"/>
                  <a:pt x="231" y="4138"/>
                </a:cubicBezTo>
                <a:cubicBezTo>
                  <a:pt x="242" y="4113"/>
                  <a:pt x="252" y="4087"/>
                  <a:pt x="261" y="4052"/>
                </a:cubicBezTo>
                <a:cubicBezTo>
                  <a:pt x="270" y="4018"/>
                  <a:pt x="280" y="3975"/>
                  <a:pt x="284" y="3932"/>
                </a:cubicBezTo>
                <a:cubicBezTo>
                  <a:pt x="289" y="3889"/>
                  <a:pt x="296" y="3846"/>
                  <a:pt x="298" y="3794"/>
                </a:cubicBezTo>
                <a:cubicBezTo>
                  <a:pt x="301" y="3743"/>
                  <a:pt x="303" y="3691"/>
                  <a:pt x="303" y="3639"/>
                </a:cubicBezTo>
                <a:cubicBezTo>
                  <a:pt x="301" y="3545"/>
                  <a:pt x="296" y="3441"/>
                  <a:pt x="282" y="3364"/>
                </a:cubicBezTo>
                <a:cubicBezTo>
                  <a:pt x="275" y="3321"/>
                  <a:pt x="268" y="3287"/>
                  <a:pt x="259" y="3252"/>
                </a:cubicBezTo>
                <a:cubicBezTo>
                  <a:pt x="238" y="3183"/>
                  <a:pt x="228" y="3166"/>
                  <a:pt x="203" y="3132"/>
                </a:cubicBezTo>
                <a:cubicBezTo>
                  <a:pt x="191" y="3114"/>
                  <a:pt x="175" y="3114"/>
                  <a:pt x="163" y="3106"/>
                </a:cubicBezTo>
                <a:cubicBezTo>
                  <a:pt x="149" y="3097"/>
                  <a:pt x="135" y="3114"/>
                  <a:pt x="121" y="3123"/>
                </a:cubicBezTo>
                <a:cubicBezTo>
                  <a:pt x="116" y="3123"/>
                  <a:pt x="112" y="3132"/>
                  <a:pt x="107" y="3140"/>
                </a:cubicBezTo>
                <a:cubicBezTo>
                  <a:pt x="96" y="3157"/>
                  <a:pt x="82" y="3175"/>
                  <a:pt x="70" y="3209"/>
                </a:cubicBezTo>
                <a:cubicBezTo>
                  <a:pt x="61" y="3235"/>
                  <a:pt x="49" y="3269"/>
                  <a:pt x="40" y="3304"/>
                </a:cubicBezTo>
                <a:cubicBezTo>
                  <a:pt x="33" y="3330"/>
                  <a:pt x="26" y="3364"/>
                  <a:pt x="21" y="3398"/>
                </a:cubicBezTo>
                <a:cubicBezTo>
                  <a:pt x="16" y="3433"/>
                  <a:pt x="9" y="3484"/>
                  <a:pt x="7" y="3510"/>
                </a:cubicBezTo>
                <a:cubicBezTo>
                  <a:pt x="2" y="3553"/>
                  <a:pt x="0" y="3614"/>
                  <a:pt x="0" y="3665"/>
                </a:cubicBezTo>
                <a:cubicBezTo>
                  <a:pt x="0" y="3717"/>
                  <a:pt x="2" y="3768"/>
                  <a:pt x="5" y="3820"/>
                </a:cubicBezTo>
                <a:cubicBezTo>
                  <a:pt x="5" y="3855"/>
                  <a:pt x="12" y="3906"/>
                  <a:pt x="19" y="3958"/>
                </a:cubicBezTo>
                <a:close/>
                <a:moveTo>
                  <a:pt x="380" y="6161"/>
                </a:moveTo>
                <a:cubicBezTo>
                  <a:pt x="384" y="6092"/>
                  <a:pt x="387" y="6023"/>
                  <a:pt x="382" y="5954"/>
                </a:cubicBezTo>
                <a:cubicBezTo>
                  <a:pt x="375" y="5868"/>
                  <a:pt x="356" y="5774"/>
                  <a:pt x="335" y="5731"/>
                </a:cubicBezTo>
                <a:cubicBezTo>
                  <a:pt x="312" y="5688"/>
                  <a:pt x="284" y="5662"/>
                  <a:pt x="259" y="5696"/>
                </a:cubicBezTo>
                <a:cubicBezTo>
                  <a:pt x="235" y="5722"/>
                  <a:pt x="210" y="5782"/>
                  <a:pt x="198" y="5868"/>
                </a:cubicBezTo>
                <a:cubicBezTo>
                  <a:pt x="175" y="6032"/>
                  <a:pt x="151" y="6204"/>
                  <a:pt x="128" y="6367"/>
                </a:cubicBezTo>
                <a:cubicBezTo>
                  <a:pt x="114" y="6471"/>
                  <a:pt x="98" y="6574"/>
                  <a:pt x="86" y="6686"/>
                </a:cubicBezTo>
                <a:cubicBezTo>
                  <a:pt x="68" y="6884"/>
                  <a:pt x="89" y="7125"/>
                  <a:pt x="140" y="7228"/>
                </a:cubicBezTo>
                <a:cubicBezTo>
                  <a:pt x="179" y="7305"/>
                  <a:pt x="219" y="7297"/>
                  <a:pt x="261" y="7262"/>
                </a:cubicBezTo>
                <a:cubicBezTo>
                  <a:pt x="284" y="7245"/>
                  <a:pt x="310" y="7202"/>
                  <a:pt x="331" y="7159"/>
                </a:cubicBezTo>
                <a:cubicBezTo>
                  <a:pt x="384" y="7030"/>
                  <a:pt x="424" y="6815"/>
                  <a:pt x="422" y="6574"/>
                </a:cubicBezTo>
                <a:cubicBezTo>
                  <a:pt x="419" y="6453"/>
                  <a:pt x="412" y="6333"/>
                  <a:pt x="394" y="6230"/>
                </a:cubicBezTo>
                <a:cubicBezTo>
                  <a:pt x="389" y="6204"/>
                  <a:pt x="384" y="6178"/>
                  <a:pt x="380" y="6161"/>
                </a:cubicBezTo>
                <a:close/>
                <a:moveTo>
                  <a:pt x="19" y="9629"/>
                </a:moveTo>
                <a:cubicBezTo>
                  <a:pt x="26" y="9681"/>
                  <a:pt x="35" y="9724"/>
                  <a:pt x="44" y="9758"/>
                </a:cubicBezTo>
                <a:cubicBezTo>
                  <a:pt x="54" y="9801"/>
                  <a:pt x="65" y="9827"/>
                  <a:pt x="79" y="9861"/>
                </a:cubicBezTo>
                <a:cubicBezTo>
                  <a:pt x="91" y="9887"/>
                  <a:pt x="105" y="9913"/>
                  <a:pt x="119" y="9921"/>
                </a:cubicBezTo>
                <a:cubicBezTo>
                  <a:pt x="133" y="9939"/>
                  <a:pt x="144" y="9939"/>
                  <a:pt x="158" y="9930"/>
                </a:cubicBezTo>
                <a:cubicBezTo>
                  <a:pt x="172" y="9930"/>
                  <a:pt x="184" y="9913"/>
                  <a:pt x="196" y="9887"/>
                </a:cubicBezTo>
                <a:cubicBezTo>
                  <a:pt x="203" y="9870"/>
                  <a:pt x="210" y="9853"/>
                  <a:pt x="214" y="9835"/>
                </a:cubicBezTo>
                <a:cubicBezTo>
                  <a:pt x="219" y="9827"/>
                  <a:pt x="226" y="9818"/>
                  <a:pt x="231" y="9810"/>
                </a:cubicBezTo>
                <a:cubicBezTo>
                  <a:pt x="242" y="9784"/>
                  <a:pt x="252" y="9758"/>
                  <a:pt x="261" y="9724"/>
                </a:cubicBezTo>
                <a:cubicBezTo>
                  <a:pt x="270" y="9689"/>
                  <a:pt x="280" y="9646"/>
                  <a:pt x="284" y="9603"/>
                </a:cubicBezTo>
                <a:cubicBezTo>
                  <a:pt x="289" y="9560"/>
                  <a:pt x="296" y="9517"/>
                  <a:pt x="298" y="9465"/>
                </a:cubicBezTo>
                <a:cubicBezTo>
                  <a:pt x="301" y="9414"/>
                  <a:pt x="303" y="9362"/>
                  <a:pt x="303" y="9310"/>
                </a:cubicBezTo>
                <a:cubicBezTo>
                  <a:pt x="301" y="9216"/>
                  <a:pt x="296" y="9113"/>
                  <a:pt x="282" y="9035"/>
                </a:cubicBezTo>
                <a:cubicBezTo>
                  <a:pt x="275" y="8992"/>
                  <a:pt x="268" y="8958"/>
                  <a:pt x="259" y="8923"/>
                </a:cubicBezTo>
                <a:cubicBezTo>
                  <a:pt x="238" y="8854"/>
                  <a:pt x="228" y="8837"/>
                  <a:pt x="203" y="8803"/>
                </a:cubicBezTo>
                <a:cubicBezTo>
                  <a:pt x="191" y="8786"/>
                  <a:pt x="175" y="8786"/>
                  <a:pt x="163" y="8777"/>
                </a:cubicBezTo>
                <a:cubicBezTo>
                  <a:pt x="149" y="8768"/>
                  <a:pt x="135" y="8786"/>
                  <a:pt x="121" y="8794"/>
                </a:cubicBezTo>
                <a:cubicBezTo>
                  <a:pt x="116" y="8794"/>
                  <a:pt x="112" y="8803"/>
                  <a:pt x="107" y="8811"/>
                </a:cubicBezTo>
                <a:cubicBezTo>
                  <a:pt x="96" y="8829"/>
                  <a:pt x="82" y="8846"/>
                  <a:pt x="70" y="8880"/>
                </a:cubicBezTo>
                <a:cubicBezTo>
                  <a:pt x="61" y="8906"/>
                  <a:pt x="49" y="8940"/>
                  <a:pt x="40" y="8975"/>
                </a:cubicBezTo>
                <a:cubicBezTo>
                  <a:pt x="33" y="9001"/>
                  <a:pt x="26" y="9035"/>
                  <a:pt x="21" y="9069"/>
                </a:cubicBezTo>
                <a:cubicBezTo>
                  <a:pt x="16" y="9104"/>
                  <a:pt x="9" y="9156"/>
                  <a:pt x="7" y="9181"/>
                </a:cubicBezTo>
                <a:cubicBezTo>
                  <a:pt x="2" y="9224"/>
                  <a:pt x="0" y="9285"/>
                  <a:pt x="0" y="9336"/>
                </a:cubicBezTo>
                <a:cubicBezTo>
                  <a:pt x="0" y="9388"/>
                  <a:pt x="2" y="9440"/>
                  <a:pt x="5" y="9491"/>
                </a:cubicBezTo>
                <a:cubicBezTo>
                  <a:pt x="5" y="9534"/>
                  <a:pt x="12" y="9586"/>
                  <a:pt x="19" y="9629"/>
                </a:cubicBezTo>
                <a:close/>
                <a:moveTo>
                  <a:pt x="380" y="11832"/>
                </a:moveTo>
                <a:cubicBezTo>
                  <a:pt x="384" y="11763"/>
                  <a:pt x="387" y="11694"/>
                  <a:pt x="382" y="11625"/>
                </a:cubicBezTo>
                <a:cubicBezTo>
                  <a:pt x="375" y="11539"/>
                  <a:pt x="356" y="11445"/>
                  <a:pt x="335" y="11402"/>
                </a:cubicBezTo>
                <a:cubicBezTo>
                  <a:pt x="312" y="11359"/>
                  <a:pt x="284" y="11333"/>
                  <a:pt x="259" y="11367"/>
                </a:cubicBezTo>
                <a:cubicBezTo>
                  <a:pt x="235" y="11393"/>
                  <a:pt x="210" y="11453"/>
                  <a:pt x="198" y="11539"/>
                </a:cubicBezTo>
                <a:cubicBezTo>
                  <a:pt x="175" y="11703"/>
                  <a:pt x="151" y="11875"/>
                  <a:pt x="128" y="12038"/>
                </a:cubicBezTo>
                <a:cubicBezTo>
                  <a:pt x="114" y="12142"/>
                  <a:pt x="98" y="12245"/>
                  <a:pt x="86" y="12357"/>
                </a:cubicBezTo>
                <a:cubicBezTo>
                  <a:pt x="68" y="12555"/>
                  <a:pt x="89" y="12796"/>
                  <a:pt x="140" y="12899"/>
                </a:cubicBezTo>
                <a:cubicBezTo>
                  <a:pt x="179" y="12976"/>
                  <a:pt x="219" y="12968"/>
                  <a:pt x="261" y="12933"/>
                </a:cubicBezTo>
                <a:cubicBezTo>
                  <a:pt x="284" y="12916"/>
                  <a:pt x="310" y="12873"/>
                  <a:pt x="331" y="12830"/>
                </a:cubicBezTo>
                <a:cubicBezTo>
                  <a:pt x="384" y="12701"/>
                  <a:pt x="424" y="12486"/>
                  <a:pt x="422" y="12245"/>
                </a:cubicBezTo>
                <a:cubicBezTo>
                  <a:pt x="419" y="12124"/>
                  <a:pt x="412" y="12004"/>
                  <a:pt x="394" y="11901"/>
                </a:cubicBezTo>
                <a:cubicBezTo>
                  <a:pt x="389" y="11875"/>
                  <a:pt x="384" y="11858"/>
                  <a:pt x="380" y="11832"/>
                </a:cubicBezTo>
                <a:close/>
                <a:moveTo>
                  <a:pt x="19" y="15309"/>
                </a:moveTo>
                <a:cubicBezTo>
                  <a:pt x="26" y="15360"/>
                  <a:pt x="35" y="15403"/>
                  <a:pt x="44" y="15438"/>
                </a:cubicBezTo>
                <a:cubicBezTo>
                  <a:pt x="54" y="15481"/>
                  <a:pt x="65" y="15506"/>
                  <a:pt x="79" y="15541"/>
                </a:cubicBezTo>
                <a:cubicBezTo>
                  <a:pt x="91" y="15567"/>
                  <a:pt x="105" y="15593"/>
                  <a:pt x="119" y="15601"/>
                </a:cubicBezTo>
                <a:cubicBezTo>
                  <a:pt x="133" y="15618"/>
                  <a:pt x="144" y="15618"/>
                  <a:pt x="158" y="15610"/>
                </a:cubicBezTo>
                <a:cubicBezTo>
                  <a:pt x="172" y="15610"/>
                  <a:pt x="184" y="15593"/>
                  <a:pt x="196" y="15567"/>
                </a:cubicBezTo>
                <a:cubicBezTo>
                  <a:pt x="203" y="15550"/>
                  <a:pt x="210" y="15532"/>
                  <a:pt x="214" y="15515"/>
                </a:cubicBezTo>
                <a:cubicBezTo>
                  <a:pt x="219" y="15506"/>
                  <a:pt x="226" y="15498"/>
                  <a:pt x="231" y="15489"/>
                </a:cubicBezTo>
                <a:cubicBezTo>
                  <a:pt x="242" y="15463"/>
                  <a:pt x="252" y="15438"/>
                  <a:pt x="261" y="15403"/>
                </a:cubicBezTo>
                <a:cubicBezTo>
                  <a:pt x="270" y="15369"/>
                  <a:pt x="280" y="15326"/>
                  <a:pt x="284" y="15283"/>
                </a:cubicBezTo>
                <a:cubicBezTo>
                  <a:pt x="289" y="15240"/>
                  <a:pt x="296" y="15197"/>
                  <a:pt x="298" y="15145"/>
                </a:cubicBezTo>
                <a:cubicBezTo>
                  <a:pt x="301" y="15093"/>
                  <a:pt x="303" y="15042"/>
                  <a:pt x="303" y="14990"/>
                </a:cubicBezTo>
                <a:cubicBezTo>
                  <a:pt x="301" y="14895"/>
                  <a:pt x="296" y="14792"/>
                  <a:pt x="282" y="14715"/>
                </a:cubicBezTo>
                <a:cubicBezTo>
                  <a:pt x="275" y="14672"/>
                  <a:pt x="268" y="14637"/>
                  <a:pt x="259" y="14603"/>
                </a:cubicBezTo>
                <a:cubicBezTo>
                  <a:pt x="238" y="14534"/>
                  <a:pt x="228" y="14517"/>
                  <a:pt x="203" y="14482"/>
                </a:cubicBezTo>
                <a:cubicBezTo>
                  <a:pt x="191" y="14465"/>
                  <a:pt x="175" y="14465"/>
                  <a:pt x="163" y="14457"/>
                </a:cubicBezTo>
                <a:cubicBezTo>
                  <a:pt x="149" y="14448"/>
                  <a:pt x="135" y="14465"/>
                  <a:pt x="121" y="14474"/>
                </a:cubicBezTo>
                <a:cubicBezTo>
                  <a:pt x="116" y="14474"/>
                  <a:pt x="112" y="14482"/>
                  <a:pt x="107" y="14491"/>
                </a:cubicBezTo>
                <a:cubicBezTo>
                  <a:pt x="96" y="14508"/>
                  <a:pt x="82" y="14525"/>
                  <a:pt x="70" y="14560"/>
                </a:cubicBezTo>
                <a:cubicBezTo>
                  <a:pt x="61" y="14586"/>
                  <a:pt x="49" y="14620"/>
                  <a:pt x="40" y="14655"/>
                </a:cubicBezTo>
                <a:cubicBezTo>
                  <a:pt x="33" y="14680"/>
                  <a:pt x="26" y="14715"/>
                  <a:pt x="21" y="14749"/>
                </a:cubicBezTo>
                <a:cubicBezTo>
                  <a:pt x="16" y="14784"/>
                  <a:pt x="9" y="14835"/>
                  <a:pt x="7" y="14861"/>
                </a:cubicBezTo>
                <a:cubicBezTo>
                  <a:pt x="2" y="14904"/>
                  <a:pt x="0" y="14964"/>
                  <a:pt x="0" y="15016"/>
                </a:cubicBezTo>
                <a:cubicBezTo>
                  <a:pt x="0" y="15068"/>
                  <a:pt x="2" y="15119"/>
                  <a:pt x="5" y="15171"/>
                </a:cubicBezTo>
                <a:cubicBezTo>
                  <a:pt x="5" y="15214"/>
                  <a:pt x="12" y="15266"/>
                  <a:pt x="19" y="15309"/>
                </a:cubicBezTo>
                <a:close/>
                <a:moveTo>
                  <a:pt x="380" y="17512"/>
                </a:moveTo>
                <a:cubicBezTo>
                  <a:pt x="384" y="17443"/>
                  <a:pt x="387" y="17374"/>
                  <a:pt x="382" y="17305"/>
                </a:cubicBezTo>
                <a:cubicBezTo>
                  <a:pt x="375" y="17219"/>
                  <a:pt x="356" y="17124"/>
                  <a:pt x="335" y="17081"/>
                </a:cubicBezTo>
                <a:cubicBezTo>
                  <a:pt x="312" y="17038"/>
                  <a:pt x="284" y="17012"/>
                  <a:pt x="259" y="17047"/>
                </a:cubicBezTo>
                <a:cubicBezTo>
                  <a:pt x="235" y="17073"/>
                  <a:pt x="210" y="17133"/>
                  <a:pt x="198" y="17219"/>
                </a:cubicBezTo>
                <a:cubicBezTo>
                  <a:pt x="175" y="17382"/>
                  <a:pt x="151" y="17555"/>
                  <a:pt x="128" y="17718"/>
                </a:cubicBezTo>
                <a:cubicBezTo>
                  <a:pt x="114" y="17821"/>
                  <a:pt x="98" y="17925"/>
                  <a:pt x="86" y="18037"/>
                </a:cubicBezTo>
                <a:cubicBezTo>
                  <a:pt x="68" y="18234"/>
                  <a:pt x="89" y="18475"/>
                  <a:pt x="140" y="18579"/>
                </a:cubicBezTo>
                <a:cubicBezTo>
                  <a:pt x="179" y="18656"/>
                  <a:pt x="219" y="18648"/>
                  <a:pt x="261" y="18613"/>
                </a:cubicBezTo>
                <a:cubicBezTo>
                  <a:pt x="284" y="18596"/>
                  <a:pt x="310" y="18553"/>
                  <a:pt x="331" y="18510"/>
                </a:cubicBezTo>
                <a:cubicBezTo>
                  <a:pt x="384" y="18381"/>
                  <a:pt x="424" y="18166"/>
                  <a:pt x="422" y="17925"/>
                </a:cubicBezTo>
                <a:cubicBezTo>
                  <a:pt x="419" y="17804"/>
                  <a:pt x="412" y="17684"/>
                  <a:pt x="394" y="17580"/>
                </a:cubicBezTo>
                <a:cubicBezTo>
                  <a:pt x="389" y="17555"/>
                  <a:pt x="384" y="17537"/>
                  <a:pt x="380" y="17512"/>
                </a:cubicBezTo>
                <a:close/>
                <a:moveTo>
                  <a:pt x="19" y="20988"/>
                </a:moveTo>
                <a:cubicBezTo>
                  <a:pt x="26" y="21040"/>
                  <a:pt x="35" y="21083"/>
                  <a:pt x="44" y="21117"/>
                </a:cubicBezTo>
                <a:cubicBezTo>
                  <a:pt x="54" y="21160"/>
                  <a:pt x="65" y="21186"/>
                  <a:pt x="79" y="21221"/>
                </a:cubicBezTo>
                <a:cubicBezTo>
                  <a:pt x="91" y="21246"/>
                  <a:pt x="105" y="21272"/>
                  <a:pt x="119" y="21281"/>
                </a:cubicBezTo>
                <a:cubicBezTo>
                  <a:pt x="133" y="21298"/>
                  <a:pt x="144" y="21298"/>
                  <a:pt x="158" y="21289"/>
                </a:cubicBezTo>
                <a:cubicBezTo>
                  <a:pt x="172" y="21289"/>
                  <a:pt x="184" y="21272"/>
                  <a:pt x="196" y="21246"/>
                </a:cubicBezTo>
                <a:cubicBezTo>
                  <a:pt x="203" y="21229"/>
                  <a:pt x="210" y="21212"/>
                  <a:pt x="214" y="21195"/>
                </a:cubicBezTo>
                <a:cubicBezTo>
                  <a:pt x="219" y="21186"/>
                  <a:pt x="226" y="21178"/>
                  <a:pt x="231" y="21169"/>
                </a:cubicBezTo>
                <a:cubicBezTo>
                  <a:pt x="242" y="21143"/>
                  <a:pt x="252" y="21117"/>
                  <a:pt x="261" y="21083"/>
                </a:cubicBezTo>
                <a:cubicBezTo>
                  <a:pt x="270" y="21048"/>
                  <a:pt x="280" y="21005"/>
                  <a:pt x="284" y="20962"/>
                </a:cubicBezTo>
                <a:cubicBezTo>
                  <a:pt x="289" y="20919"/>
                  <a:pt x="296" y="20876"/>
                  <a:pt x="298" y="20825"/>
                </a:cubicBezTo>
                <a:cubicBezTo>
                  <a:pt x="301" y="20773"/>
                  <a:pt x="303" y="20721"/>
                  <a:pt x="303" y="20670"/>
                </a:cubicBezTo>
                <a:cubicBezTo>
                  <a:pt x="301" y="20575"/>
                  <a:pt x="296" y="20472"/>
                  <a:pt x="282" y="20394"/>
                </a:cubicBezTo>
                <a:cubicBezTo>
                  <a:pt x="275" y="20351"/>
                  <a:pt x="268" y="20317"/>
                  <a:pt x="259" y="20283"/>
                </a:cubicBezTo>
                <a:cubicBezTo>
                  <a:pt x="238" y="20214"/>
                  <a:pt x="228" y="20196"/>
                  <a:pt x="203" y="20162"/>
                </a:cubicBezTo>
                <a:cubicBezTo>
                  <a:pt x="191" y="20145"/>
                  <a:pt x="175" y="20145"/>
                  <a:pt x="163" y="20136"/>
                </a:cubicBezTo>
                <a:cubicBezTo>
                  <a:pt x="149" y="20128"/>
                  <a:pt x="135" y="20145"/>
                  <a:pt x="121" y="20153"/>
                </a:cubicBezTo>
                <a:cubicBezTo>
                  <a:pt x="116" y="20153"/>
                  <a:pt x="112" y="20162"/>
                  <a:pt x="107" y="20171"/>
                </a:cubicBezTo>
                <a:cubicBezTo>
                  <a:pt x="96" y="20188"/>
                  <a:pt x="82" y="20205"/>
                  <a:pt x="70" y="20240"/>
                </a:cubicBezTo>
                <a:cubicBezTo>
                  <a:pt x="61" y="20265"/>
                  <a:pt x="49" y="20300"/>
                  <a:pt x="40" y="20334"/>
                </a:cubicBezTo>
                <a:cubicBezTo>
                  <a:pt x="33" y="20360"/>
                  <a:pt x="26" y="20394"/>
                  <a:pt x="21" y="20429"/>
                </a:cubicBezTo>
                <a:cubicBezTo>
                  <a:pt x="16" y="20463"/>
                  <a:pt x="9" y="20515"/>
                  <a:pt x="7" y="20541"/>
                </a:cubicBezTo>
                <a:cubicBezTo>
                  <a:pt x="2" y="20584"/>
                  <a:pt x="0" y="20644"/>
                  <a:pt x="0" y="20696"/>
                </a:cubicBezTo>
                <a:cubicBezTo>
                  <a:pt x="0" y="20747"/>
                  <a:pt x="2" y="20799"/>
                  <a:pt x="5" y="20851"/>
                </a:cubicBezTo>
                <a:cubicBezTo>
                  <a:pt x="5" y="20885"/>
                  <a:pt x="12" y="20937"/>
                  <a:pt x="19" y="20988"/>
                </a:cubicBezTo>
                <a:close/>
                <a:moveTo>
                  <a:pt x="5558" y="21074"/>
                </a:moveTo>
                <a:cubicBezTo>
                  <a:pt x="5568" y="21109"/>
                  <a:pt x="5577" y="21135"/>
                  <a:pt x="5586" y="21160"/>
                </a:cubicBezTo>
                <a:cubicBezTo>
                  <a:pt x="5591" y="21169"/>
                  <a:pt x="5598" y="21178"/>
                  <a:pt x="5603" y="21186"/>
                </a:cubicBezTo>
                <a:cubicBezTo>
                  <a:pt x="5610" y="21195"/>
                  <a:pt x="5614" y="21203"/>
                  <a:pt x="5621" y="21212"/>
                </a:cubicBezTo>
                <a:cubicBezTo>
                  <a:pt x="5647" y="21238"/>
                  <a:pt x="5677" y="21221"/>
                  <a:pt x="5698" y="21178"/>
                </a:cubicBezTo>
                <a:cubicBezTo>
                  <a:pt x="5705" y="21160"/>
                  <a:pt x="5710" y="21143"/>
                  <a:pt x="5717" y="21126"/>
                </a:cubicBezTo>
                <a:cubicBezTo>
                  <a:pt x="5719" y="21126"/>
                  <a:pt x="5724" y="21126"/>
                  <a:pt x="5726" y="21117"/>
                </a:cubicBezTo>
                <a:cubicBezTo>
                  <a:pt x="5733" y="21109"/>
                  <a:pt x="5742" y="21091"/>
                  <a:pt x="5749" y="21083"/>
                </a:cubicBezTo>
                <a:cubicBezTo>
                  <a:pt x="5763" y="21048"/>
                  <a:pt x="5777" y="21005"/>
                  <a:pt x="5784" y="20954"/>
                </a:cubicBezTo>
                <a:cubicBezTo>
                  <a:pt x="5805" y="20851"/>
                  <a:pt x="5824" y="20756"/>
                  <a:pt x="5845" y="20653"/>
                </a:cubicBezTo>
                <a:cubicBezTo>
                  <a:pt x="5852" y="20610"/>
                  <a:pt x="5857" y="20567"/>
                  <a:pt x="5857" y="20515"/>
                </a:cubicBezTo>
                <a:cubicBezTo>
                  <a:pt x="5859" y="20463"/>
                  <a:pt x="5859" y="20420"/>
                  <a:pt x="5854" y="20369"/>
                </a:cubicBezTo>
                <a:cubicBezTo>
                  <a:pt x="5847" y="20274"/>
                  <a:pt x="5831" y="20197"/>
                  <a:pt x="5808" y="20145"/>
                </a:cubicBezTo>
                <a:cubicBezTo>
                  <a:pt x="5773" y="20067"/>
                  <a:pt x="5735" y="20033"/>
                  <a:pt x="5696" y="20024"/>
                </a:cubicBezTo>
                <a:cubicBezTo>
                  <a:pt x="5677" y="20016"/>
                  <a:pt x="5656" y="20033"/>
                  <a:pt x="5638" y="20042"/>
                </a:cubicBezTo>
                <a:cubicBezTo>
                  <a:pt x="5633" y="20042"/>
                  <a:pt x="5628" y="20050"/>
                  <a:pt x="5624" y="20059"/>
                </a:cubicBezTo>
                <a:cubicBezTo>
                  <a:pt x="5612" y="20076"/>
                  <a:pt x="5598" y="20093"/>
                  <a:pt x="5586" y="20119"/>
                </a:cubicBezTo>
                <a:cubicBezTo>
                  <a:pt x="5563" y="20179"/>
                  <a:pt x="5549" y="20231"/>
                  <a:pt x="5533" y="20308"/>
                </a:cubicBezTo>
                <a:cubicBezTo>
                  <a:pt x="5523" y="20360"/>
                  <a:pt x="5516" y="20420"/>
                  <a:pt x="5512" y="20472"/>
                </a:cubicBezTo>
                <a:cubicBezTo>
                  <a:pt x="5509" y="20515"/>
                  <a:pt x="5507" y="20558"/>
                  <a:pt x="5507" y="20610"/>
                </a:cubicBezTo>
                <a:cubicBezTo>
                  <a:pt x="5507" y="20627"/>
                  <a:pt x="5507" y="20644"/>
                  <a:pt x="5507" y="20661"/>
                </a:cubicBezTo>
                <a:cubicBezTo>
                  <a:pt x="5507" y="20721"/>
                  <a:pt x="5509" y="20782"/>
                  <a:pt x="5514" y="20842"/>
                </a:cubicBezTo>
                <a:cubicBezTo>
                  <a:pt x="5530" y="20928"/>
                  <a:pt x="5540" y="21005"/>
                  <a:pt x="5558" y="21074"/>
                </a:cubicBezTo>
                <a:close/>
                <a:moveTo>
                  <a:pt x="4985" y="20919"/>
                </a:moveTo>
                <a:cubicBezTo>
                  <a:pt x="4992" y="20962"/>
                  <a:pt x="5002" y="20988"/>
                  <a:pt x="5013" y="21014"/>
                </a:cubicBezTo>
                <a:cubicBezTo>
                  <a:pt x="5023" y="21031"/>
                  <a:pt x="5030" y="21040"/>
                  <a:pt x="5039" y="21048"/>
                </a:cubicBezTo>
                <a:cubicBezTo>
                  <a:pt x="5044" y="21074"/>
                  <a:pt x="5048" y="21100"/>
                  <a:pt x="5053" y="21117"/>
                </a:cubicBezTo>
                <a:cubicBezTo>
                  <a:pt x="5072" y="21186"/>
                  <a:pt x="5097" y="21229"/>
                  <a:pt x="5125" y="21229"/>
                </a:cubicBezTo>
                <a:cubicBezTo>
                  <a:pt x="5151" y="21229"/>
                  <a:pt x="5179" y="21195"/>
                  <a:pt x="5197" y="21117"/>
                </a:cubicBezTo>
                <a:cubicBezTo>
                  <a:pt x="5214" y="21048"/>
                  <a:pt x="5232" y="20980"/>
                  <a:pt x="5249" y="20911"/>
                </a:cubicBezTo>
                <a:cubicBezTo>
                  <a:pt x="5258" y="20876"/>
                  <a:pt x="5265" y="20833"/>
                  <a:pt x="5270" y="20790"/>
                </a:cubicBezTo>
                <a:cubicBezTo>
                  <a:pt x="5277" y="20747"/>
                  <a:pt x="5279" y="20696"/>
                  <a:pt x="5279" y="20644"/>
                </a:cubicBezTo>
                <a:cubicBezTo>
                  <a:pt x="5277" y="20610"/>
                  <a:pt x="5277" y="20575"/>
                  <a:pt x="5274" y="20549"/>
                </a:cubicBezTo>
                <a:cubicBezTo>
                  <a:pt x="5270" y="20489"/>
                  <a:pt x="5260" y="20429"/>
                  <a:pt x="5249" y="20386"/>
                </a:cubicBezTo>
                <a:cubicBezTo>
                  <a:pt x="5246" y="20377"/>
                  <a:pt x="5244" y="20369"/>
                  <a:pt x="5242" y="20360"/>
                </a:cubicBezTo>
                <a:cubicBezTo>
                  <a:pt x="5235" y="20334"/>
                  <a:pt x="5225" y="20308"/>
                  <a:pt x="5216" y="20283"/>
                </a:cubicBezTo>
                <a:cubicBezTo>
                  <a:pt x="5204" y="20257"/>
                  <a:pt x="5190" y="20231"/>
                  <a:pt x="5176" y="20214"/>
                </a:cubicBezTo>
                <a:cubicBezTo>
                  <a:pt x="5162" y="20197"/>
                  <a:pt x="5148" y="20197"/>
                  <a:pt x="5134" y="20188"/>
                </a:cubicBezTo>
                <a:cubicBezTo>
                  <a:pt x="5127" y="20188"/>
                  <a:pt x="5123" y="20188"/>
                  <a:pt x="5116" y="20188"/>
                </a:cubicBezTo>
                <a:cubicBezTo>
                  <a:pt x="5086" y="20197"/>
                  <a:pt x="5060" y="20222"/>
                  <a:pt x="5034" y="20274"/>
                </a:cubicBezTo>
                <a:cubicBezTo>
                  <a:pt x="5011" y="20326"/>
                  <a:pt x="4988" y="20403"/>
                  <a:pt x="4976" y="20498"/>
                </a:cubicBezTo>
                <a:cubicBezTo>
                  <a:pt x="4969" y="20541"/>
                  <a:pt x="4964" y="20584"/>
                  <a:pt x="4964" y="20635"/>
                </a:cubicBezTo>
                <a:cubicBezTo>
                  <a:pt x="4962" y="20687"/>
                  <a:pt x="4962" y="20730"/>
                  <a:pt x="4967" y="20782"/>
                </a:cubicBezTo>
                <a:cubicBezTo>
                  <a:pt x="4971" y="20842"/>
                  <a:pt x="4978" y="20885"/>
                  <a:pt x="4985" y="20919"/>
                </a:cubicBezTo>
                <a:close/>
                <a:moveTo>
                  <a:pt x="4268" y="21066"/>
                </a:moveTo>
                <a:cubicBezTo>
                  <a:pt x="4277" y="21117"/>
                  <a:pt x="4289" y="21169"/>
                  <a:pt x="4303" y="21195"/>
                </a:cubicBezTo>
                <a:cubicBezTo>
                  <a:pt x="4312" y="21212"/>
                  <a:pt x="4319" y="21229"/>
                  <a:pt x="4328" y="21246"/>
                </a:cubicBezTo>
                <a:cubicBezTo>
                  <a:pt x="4345" y="21272"/>
                  <a:pt x="4361" y="21298"/>
                  <a:pt x="4377" y="21315"/>
                </a:cubicBezTo>
                <a:cubicBezTo>
                  <a:pt x="4417" y="21350"/>
                  <a:pt x="4461" y="21341"/>
                  <a:pt x="4496" y="21255"/>
                </a:cubicBezTo>
                <a:cubicBezTo>
                  <a:pt x="4519" y="21203"/>
                  <a:pt x="4531" y="21152"/>
                  <a:pt x="4545" y="21074"/>
                </a:cubicBezTo>
                <a:cubicBezTo>
                  <a:pt x="4547" y="21066"/>
                  <a:pt x="4550" y="21048"/>
                  <a:pt x="4550" y="21040"/>
                </a:cubicBezTo>
                <a:cubicBezTo>
                  <a:pt x="4554" y="21005"/>
                  <a:pt x="4559" y="20962"/>
                  <a:pt x="4561" y="20928"/>
                </a:cubicBezTo>
                <a:cubicBezTo>
                  <a:pt x="4561" y="20911"/>
                  <a:pt x="4564" y="20902"/>
                  <a:pt x="4564" y="20885"/>
                </a:cubicBezTo>
                <a:cubicBezTo>
                  <a:pt x="4564" y="20885"/>
                  <a:pt x="4566" y="20885"/>
                  <a:pt x="4566" y="20885"/>
                </a:cubicBezTo>
                <a:cubicBezTo>
                  <a:pt x="4587" y="20842"/>
                  <a:pt x="4608" y="20747"/>
                  <a:pt x="4613" y="20661"/>
                </a:cubicBezTo>
                <a:cubicBezTo>
                  <a:pt x="4620" y="20567"/>
                  <a:pt x="4617" y="20463"/>
                  <a:pt x="4603" y="20377"/>
                </a:cubicBezTo>
                <a:cubicBezTo>
                  <a:pt x="4589" y="20291"/>
                  <a:pt x="4568" y="20240"/>
                  <a:pt x="4543" y="20205"/>
                </a:cubicBezTo>
                <a:cubicBezTo>
                  <a:pt x="4540" y="20205"/>
                  <a:pt x="4538" y="20196"/>
                  <a:pt x="4533" y="20196"/>
                </a:cubicBezTo>
                <a:cubicBezTo>
                  <a:pt x="4482" y="20033"/>
                  <a:pt x="4405" y="20007"/>
                  <a:pt x="4347" y="20136"/>
                </a:cubicBezTo>
                <a:cubicBezTo>
                  <a:pt x="4314" y="20214"/>
                  <a:pt x="4289" y="20326"/>
                  <a:pt x="4277" y="20463"/>
                </a:cubicBezTo>
                <a:cubicBezTo>
                  <a:pt x="4272" y="20524"/>
                  <a:pt x="4270" y="20592"/>
                  <a:pt x="4270" y="20661"/>
                </a:cubicBezTo>
                <a:cubicBezTo>
                  <a:pt x="4263" y="20696"/>
                  <a:pt x="4259" y="20730"/>
                  <a:pt x="4256" y="20773"/>
                </a:cubicBezTo>
                <a:cubicBezTo>
                  <a:pt x="4252" y="20825"/>
                  <a:pt x="4252" y="20868"/>
                  <a:pt x="4254" y="20919"/>
                </a:cubicBezTo>
                <a:cubicBezTo>
                  <a:pt x="4256" y="20980"/>
                  <a:pt x="4261" y="21023"/>
                  <a:pt x="4268" y="21066"/>
                </a:cubicBezTo>
                <a:close/>
                <a:moveTo>
                  <a:pt x="997" y="352"/>
                </a:moveTo>
                <a:cubicBezTo>
                  <a:pt x="971" y="283"/>
                  <a:pt x="941" y="232"/>
                  <a:pt x="911" y="189"/>
                </a:cubicBezTo>
                <a:cubicBezTo>
                  <a:pt x="888" y="154"/>
                  <a:pt x="853" y="180"/>
                  <a:pt x="834" y="223"/>
                </a:cubicBezTo>
                <a:cubicBezTo>
                  <a:pt x="815" y="266"/>
                  <a:pt x="797" y="335"/>
                  <a:pt x="790" y="421"/>
                </a:cubicBezTo>
                <a:cubicBezTo>
                  <a:pt x="783" y="421"/>
                  <a:pt x="776" y="429"/>
                  <a:pt x="766" y="429"/>
                </a:cubicBezTo>
                <a:cubicBezTo>
                  <a:pt x="750" y="447"/>
                  <a:pt x="734" y="481"/>
                  <a:pt x="722" y="524"/>
                </a:cubicBezTo>
                <a:cubicBezTo>
                  <a:pt x="699" y="593"/>
                  <a:pt x="680" y="722"/>
                  <a:pt x="676" y="834"/>
                </a:cubicBezTo>
                <a:cubicBezTo>
                  <a:pt x="671" y="937"/>
                  <a:pt x="671" y="997"/>
                  <a:pt x="676" y="1109"/>
                </a:cubicBezTo>
                <a:cubicBezTo>
                  <a:pt x="678" y="1170"/>
                  <a:pt x="685" y="1230"/>
                  <a:pt x="692" y="1281"/>
                </a:cubicBezTo>
                <a:cubicBezTo>
                  <a:pt x="706" y="1393"/>
                  <a:pt x="734" y="1488"/>
                  <a:pt x="762" y="1557"/>
                </a:cubicBezTo>
                <a:cubicBezTo>
                  <a:pt x="794" y="1626"/>
                  <a:pt x="827" y="1660"/>
                  <a:pt x="864" y="1669"/>
                </a:cubicBezTo>
                <a:cubicBezTo>
                  <a:pt x="892" y="1677"/>
                  <a:pt x="923" y="1669"/>
                  <a:pt x="950" y="1643"/>
                </a:cubicBezTo>
                <a:cubicBezTo>
                  <a:pt x="985" y="1617"/>
                  <a:pt x="1018" y="1548"/>
                  <a:pt x="1044" y="1462"/>
                </a:cubicBezTo>
                <a:cubicBezTo>
                  <a:pt x="1055" y="1419"/>
                  <a:pt x="1067" y="1367"/>
                  <a:pt x="1074" y="1316"/>
                </a:cubicBezTo>
                <a:cubicBezTo>
                  <a:pt x="1088" y="1221"/>
                  <a:pt x="1090" y="1152"/>
                  <a:pt x="1095" y="1040"/>
                </a:cubicBezTo>
                <a:cubicBezTo>
                  <a:pt x="1100" y="911"/>
                  <a:pt x="1088" y="774"/>
                  <a:pt x="1074" y="662"/>
                </a:cubicBezTo>
                <a:cubicBezTo>
                  <a:pt x="1055" y="533"/>
                  <a:pt x="1027" y="438"/>
                  <a:pt x="997" y="352"/>
                </a:cubicBezTo>
                <a:close/>
                <a:moveTo>
                  <a:pt x="1614" y="429"/>
                </a:moveTo>
                <a:cubicBezTo>
                  <a:pt x="1600" y="421"/>
                  <a:pt x="1586" y="412"/>
                  <a:pt x="1572" y="412"/>
                </a:cubicBezTo>
                <a:cubicBezTo>
                  <a:pt x="1558" y="412"/>
                  <a:pt x="1542" y="421"/>
                  <a:pt x="1528" y="429"/>
                </a:cubicBezTo>
                <a:cubicBezTo>
                  <a:pt x="1524" y="429"/>
                  <a:pt x="1517" y="438"/>
                  <a:pt x="1512" y="447"/>
                </a:cubicBezTo>
                <a:cubicBezTo>
                  <a:pt x="1500" y="464"/>
                  <a:pt x="1484" y="481"/>
                  <a:pt x="1475" y="516"/>
                </a:cubicBezTo>
                <a:cubicBezTo>
                  <a:pt x="1454" y="576"/>
                  <a:pt x="1433" y="636"/>
                  <a:pt x="1419" y="731"/>
                </a:cubicBezTo>
                <a:cubicBezTo>
                  <a:pt x="1407" y="825"/>
                  <a:pt x="1405" y="860"/>
                  <a:pt x="1402" y="963"/>
                </a:cubicBezTo>
                <a:cubicBezTo>
                  <a:pt x="1400" y="1015"/>
                  <a:pt x="1405" y="1066"/>
                  <a:pt x="1407" y="1118"/>
                </a:cubicBezTo>
                <a:cubicBezTo>
                  <a:pt x="1409" y="1170"/>
                  <a:pt x="1416" y="1213"/>
                  <a:pt x="1421" y="1256"/>
                </a:cubicBezTo>
                <a:cubicBezTo>
                  <a:pt x="1426" y="1299"/>
                  <a:pt x="1435" y="1342"/>
                  <a:pt x="1444" y="1376"/>
                </a:cubicBezTo>
                <a:cubicBezTo>
                  <a:pt x="1461" y="1445"/>
                  <a:pt x="1486" y="1505"/>
                  <a:pt x="1510" y="1522"/>
                </a:cubicBezTo>
                <a:cubicBezTo>
                  <a:pt x="1521" y="1540"/>
                  <a:pt x="1535" y="1548"/>
                  <a:pt x="1549" y="1540"/>
                </a:cubicBezTo>
                <a:cubicBezTo>
                  <a:pt x="1575" y="1531"/>
                  <a:pt x="1589" y="1522"/>
                  <a:pt x="1612" y="1479"/>
                </a:cubicBezTo>
                <a:cubicBezTo>
                  <a:pt x="1633" y="1436"/>
                  <a:pt x="1654" y="1359"/>
                  <a:pt x="1663" y="1281"/>
                </a:cubicBezTo>
                <a:cubicBezTo>
                  <a:pt x="1675" y="1195"/>
                  <a:pt x="1684" y="1092"/>
                  <a:pt x="1682" y="997"/>
                </a:cubicBezTo>
                <a:cubicBezTo>
                  <a:pt x="1682" y="972"/>
                  <a:pt x="1680" y="946"/>
                  <a:pt x="1680" y="920"/>
                </a:cubicBezTo>
                <a:cubicBezTo>
                  <a:pt x="1682" y="911"/>
                  <a:pt x="1682" y="894"/>
                  <a:pt x="1684" y="886"/>
                </a:cubicBezTo>
                <a:cubicBezTo>
                  <a:pt x="1687" y="851"/>
                  <a:pt x="1687" y="817"/>
                  <a:pt x="1689" y="791"/>
                </a:cubicBezTo>
                <a:cubicBezTo>
                  <a:pt x="1689" y="722"/>
                  <a:pt x="1684" y="662"/>
                  <a:pt x="1675" y="602"/>
                </a:cubicBezTo>
                <a:cubicBezTo>
                  <a:pt x="1659" y="524"/>
                  <a:pt x="1640" y="455"/>
                  <a:pt x="1614" y="429"/>
                </a:cubicBezTo>
                <a:close/>
                <a:moveTo>
                  <a:pt x="2330" y="817"/>
                </a:moveTo>
                <a:cubicBezTo>
                  <a:pt x="2325" y="774"/>
                  <a:pt x="2320" y="722"/>
                  <a:pt x="2313" y="679"/>
                </a:cubicBezTo>
                <a:cubicBezTo>
                  <a:pt x="2304" y="619"/>
                  <a:pt x="2292" y="559"/>
                  <a:pt x="2281" y="507"/>
                </a:cubicBezTo>
                <a:cubicBezTo>
                  <a:pt x="2274" y="473"/>
                  <a:pt x="2267" y="447"/>
                  <a:pt x="2257" y="412"/>
                </a:cubicBezTo>
                <a:cubicBezTo>
                  <a:pt x="2239" y="343"/>
                  <a:pt x="2211" y="300"/>
                  <a:pt x="2185" y="300"/>
                </a:cubicBezTo>
                <a:cubicBezTo>
                  <a:pt x="2176" y="300"/>
                  <a:pt x="2167" y="309"/>
                  <a:pt x="2157" y="318"/>
                </a:cubicBezTo>
                <a:cubicBezTo>
                  <a:pt x="2155" y="318"/>
                  <a:pt x="2153" y="318"/>
                  <a:pt x="2150" y="318"/>
                </a:cubicBezTo>
                <a:cubicBezTo>
                  <a:pt x="2132" y="318"/>
                  <a:pt x="2115" y="335"/>
                  <a:pt x="2099" y="369"/>
                </a:cubicBezTo>
                <a:cubicBezTo>
                  <a:pt x="2085" y="395"/>
                  <a:pt x="2073" y="429"/>
                  <a:pt x="2062" y="464"/>
                </a:cubicBezTo>
                <a:cubicBezTo>
                  <a:pt x="2057" y="481"/>
                  <a:pt x="2052" y="498"/>
                  <a:pt x="2048" y="516"/>
                </a:cubicBezTo>
                <a:cubicBezTo>
                  <a:pt x="2038" y="559"/>
                  <a:pt x="2029" y="602"/>
                  <a:pt x="2022" y="653"/>
                </a:cubicBezTo>
                <a:cubicBezTo>
                  <a:pt x="2015" y="705"/>
                  <a:pt x="2008" y="756"/>
                  <a:pt x="2006" y="808"/>
                </a:cubicBezTo>
                <a:cubicBezTo>
                  <a:pt x="2003" y="834"/>
                  <a:pt x="2003" y="860"/>
                  <a:pt x="2003" y="894"/>
                </a:cubicBezTo>
                <a:cubicBezTo>
                  <a:pt x="2003" y="920"/>
                  <a:pt x="2001" y="954"/>
                  <a:pt x="2001" y="980"/>
                </a:cubicBezTo>
                <a:cubicBezTo>
                  <a:pt x="2001" y="989"/>
                  <a:pt x="2001" y="1006"/>
                  <a:pt x="2001" y="1015"/>
                </a:cubicBezTo>
                <a:cubicBezTo>
                  <a:pt x="2003" y="1058"/>
                  <a:pt x="2003" y="1101"/>
                  <a:pt x="2006" y="1144"/>
                </a:cubicBezTo>
                <a:cubicBezTo>
                  <a:pt x="2006" y="1152"/>
                  <a:pt x="2008" y="1170"/>
                  <a:pt x="2008" y="1178"/>
                </a:cubicBezTo>
                <a:cubicBezTo>
                  <a:pt x="2013" y="1221"/>
                  <a:pt x="2017" y="1264"/>
                  <a:pt x="2022" y="1299"/>
                </a:cubicBezTo>
                <a:cubicBezTo>
                  <a:pt x="2027" y="1333"/>
                  <a:pt x="2036" y="1367"/>
                  <a:pt x="2043" y="1402"/>
                </a:cubicBezTo>
                <a:cubicBezTo>
                  <a:pt x="2045" y="1411"/>
                  <a:pt x="2048" y="1419"/>
                  <a:pt x="2050" y="1428"/>
                </a:cubicBezTo>
                <a:cubicBezTo>
                  <a:pt x="2071" y="1497"/>
                  <a:pt x="2097" y="1557"/>
                  <a:pt x="2125" y="1583"/>
                </a:cubicBezTo>
                <a:cubicBezTo>
                  <a:pt x="2155" y="1608"/>
                  <a:pt x="2183" y="1608"/>
                  <a:pt x="2213" y="1583"/>
                </a:cubicBezTo>
                <a:cubicBezTo>
                  <a:pt x="2227" y="1574"/>
                  <a:pt x="2241" y="1548"/>
                  <a:pt x="2253" y="1522"/>
                </a:cubicBezTo>
                <a:cubicBezTo>
                  <a:pt x="2264" y="1497"/>
                  <a:pt x="2276" y="1462"/>
                  <a:pt x="2288" y="1428"/>
                </a:cubicBezTo>
                <a:cubicBezTo>
                  <a:pt x="2299" y="1393"/>
                  <a:pt x="2306" y="1350"/>
                  <a:pt x="2313" y="1307"/>
                </a:cubicBezTo>
                <a:cubicBezTo>
                  <a:pt x="2316" y="1299"/>
                  <a:pt x="2316" y="1290"/>
                  <a:pt x="2318" y="1281"/>
                </a:cubicBezTo>
                <a:cubicBezTo>
                  <a:pt x="2323" y="1238"/>
                  <a:pt x="2327" y="1204"/>
                  <a:pt x="2332" y="1161"/>
                </a:cubicBezTo>
                <a:cubicBezTo>
                  <a:pt x="2339" y="1058"/>
                  <a:pt x="2337" y="972"/>
                  <a:pt x="2332" y="868"/>
                </a:cubicBezTo>
                <a:cubicBezTo>
                  <a:pt x="2334" y="851"/>
                  <a:pt x="2332" y="834"/>
                  <a:pt x="2330" y="817"/>
                </a:cubicBezTo>
                <a:close/>
                <a:moveTo>
                  <a:pt x="2036" y="4044"/>
                </a:moveTo>
                <a:cubicBezTo>
                  <a:pt x="2045" y="4078"/>
                  <a:pt x="2055" y="4104"/>
                  <a:pt x="2064" y="4130"/>
                </a:cubicBezTo>
                <a:cubicBezTo>
                  <a:pt x="2069" y="4138"/>
                  <a:pt x="2076" y="4147"/>
                  <a:pt x="2080" y="4156"/>
                </a:cubicBezTo>
                <a:cubicBezTo>
                  <a:pt x="2087" y="4164"/>
                  <a:pt x="2092" y="4173"/>
                  <a:pt x="2099" y="4182"/>
                </a:cubicBezTo>
                <a:cubicBezTo>
                  <a:pt x="2125" y="4207"/>
                  <a:pt x="2155" y="4190"/>
                  <a:pt x="2176" y="4147"/>
                </a:cubicBezTo>
                <a:cubicBezTo>
                  <a:pt x="2183" y="4130"/>
                  <a:pt x="2187" y="4113"/>
                  <a:pt x="2194" y="4095"/>
                </a:cubicBezTo>
                <a:cubicBezTo>
                  <a:pt x="2197" y="4095"/>
                  <a:pt x="2201" y="4095"/>
                  <a:pt x="2204" y="4087"/>
                </a:cubicBezTo>
                <a:cubicBezTo>
                  <a:pt x="2211" y="4078"/>
                  <a:pt x="2220" y="4061"/>
                  <a:pt x="2227" y="4052"/>
                </a:cubicBezTo>
                <a:cubicBezTo>
                  <a:pt x="2241" y="4018"/>
                  <a:pt x="2255" y="3975"/>
                  <a:pt x="2262" y="3923"/>
                </a:cubicBezTo>
                <a:cubicBezTo>
                  <a:pt x="2283" y="3820"/>
                  <a:pt x="2302" y="3725"/>
                  <a:pt x="2323" y="3622"/>
                </a:cubicBezTo>
                <a:cubicBezTo>
                  <a:pt x="2330" y="3579"/>
                  <a:pt x="2334" y="3536"/>
                  <a:pt x="2334" y="3484"/>
                </a:cubicBezTo>
                <a:cubicBezTo>
                  <a:pt x="2337" y="3433"/>
                  <a:pt x="2337" y="3390"/>
                  <a:pt x="2332" y="3338"/>
                </a:cubicBezTo>
                <a:cubicBezTo>
                  <a:pt x="2325" y="3244"/>
                  <a:pt x="2309" y="3166"/>
                  <a:pt x="2285" y="3114"/>
                </a:cubicBezTo>
                <a:cubicBezTo>
                  <a:pt x="2250" y="3037"/>
                  <a:pt x="2213" y="3003"/>
                  <a:pt x="2174" y="2994"/>
                </a:cubicBezTo>
                <a:cubicBezTo>
                  <a:pt x="2155" y="2985"/>
                  <a:pt x="2134" y="3003"/>
                  <a:pt x="2115" y="3011"/>
                </a:cubicBezTo>
                <a:cubicBezTo>
                  <a:pt x="2111" y="3011"/>
                  <a:pt x="2106" y="3020"/>
                  <a:pt x="2101" y="3028"/>
                </a:cubicBezTo>
                <a:cubicBezTo>
                  <a:pt x="2090" y="3046"/>
                  <a:pt x="2076" y="3063"/>
                  <a:pt x="2064" y="3089"/>
                </a:cubicBezTo>
                <a:cubicBezTo>
                  <a:pt x="2041" y="3149"/>
                  <a:pt x="2027" y="3200"/>
                  <a:pt x="2010" y="3278"/>
                </a:cubicBezTo>
                <a:cubicBezTo>
                  <a:pt x="2001" y="3330"/>
                  <a:pt x="1994" y="3390"/>
                  <a:pt x="1989" y="3441"/>
                </a:cubicBezTo>
                <a:cubicBezTo>
                  <a:pt x="1987" y="3484"/>
                  <a:pt x="1985" y="3527"/>
                  <a:pt x="1985" y="3579"/>
                </a:cubicBezTo>
                <a:cubicBezTo>
                  <a:pt x="1985" y="3596"/>
                  <a:pt x="1985" y="3614"/>
                  <a:pt x="1985" y="3631"/>
                </a:cubicBezTo>
                <a:cubicBezTo>
                  <a:pt x="1985" y="3691"/>
                  <a:pt x="1987" y="3751"/>
                  <a:pt x="1992" y="3811"/>
                </a:cubicBezTo>
                <a:cubicBezTo>
                  <a:pt x="2006" y="3898"/>
                  <a:pt x="2015" y="3975"/>
                  <a:pt x="2036" y="4044"/>
                </a:cubicBezTo>
                <a:close/>
                <a:moveTo>
                  <a:pt x="1463" y="3889"/>
                </a:moveTo>
                <a:cubicBezTo>
                  <a:pt x="1470" y="3932"/>
                  <a:pt x="1479" y="3958"/>
                  <a:pt x="1491" y="3984"/>
                </a:cubicBezTo>
                <a:cubicBezTo>
                  <a:pt x="1500" y="4001"/>
                  <a:pt x="1507" y="4009"/>
                  <a:pt x="1517" y="4018"/>
                </a:cubicBezTo>
                <a:cubicBezTo>
                  <a:pt x="1521" y="4044"/>
                  <a:pt x="1526" y="4070"/>
                  <a:pt x="1531" y="4087"/>
                </a:cubicBezTo>
                <a:cubicBezTo>
                  <a:pt x="1549" y="4156"/>
                  <a:pt x="1575" y="4199"/>
                  <a:pt x="1603" y="4199"/>
                </a:cubicBezTo>
                <a:cubicBezTo>
                  <a:pt x="1628" y="4199"/>
                  <a:pt x="1656" y="4164"/>
                  <a:pt x="1675" y="4087"/>
                </a:cubicBezTo>
                <a:cubicBezTo>
                  <a:pt x="1691" y="4018"/>
                  <a:pt x="1710" y="3949"/>
                  <a:pt x="1726" y="3880"/>
                </a:cubicBezTo>
                <a:cubicBezTo>
                  <a:pt x="1736" y="3846"/>
                  <a:pt x="1743" y="3803"/>
                  <a:pt x="1747" y="3760"/>
                </a:cubicBezTo>
                <a:cubicBezTo>
                  <a:pt x="1754" y="3717"/>
                  <a:pt x="1757" y="3665"/>
                  <a:pt x="1757" y="3614"/>
                </a:cubicBezTo>
                <a:cubicBezTo>
                  <a:pt x="1754" y="3579"/>
                  <a:pt x="1754" y="3545"/>
                  <a:pt x="1752" y="3519"/>
                </a:cubicBezTo>
                <a:cubicBezTo>
                  <a:pt x="1747" y="3459"/>
                  <a:pt x="1738" y="3398"/>
                  <a:pt x="1726" y="3355"/>
                </a:cubicBezTo>
                <a:cubicBezTo>
                  <a:pt x="1724" y="3347"/>
                  <a:pt x="1722" y="3338"/>
                  <a:pt x="1719" y="3330"/>
                </a:cubicBezTo>
                <a:cubicBezTo>
                  <a:pt x="1712" y="3304"/>
                  <a:pt x="1703" y="3278"/>
                  <a:pt x="1694" y="3252"/>
                </a:cubicBezTo>
                <a:cubicBezTo>
                  <a:pt x="1682" y="3226"/>
                  <a:pt x="1668" y="3200"/>
                  <a:pt x="1654" y="3183"/>
                </a:cubicBezTo>
                <a:cubicBezTo>
                  <a:pt x="1640" y="3166"/>
                  <a:pt x="1626" y="3166"/>
                  <a:pt x="1612" y="3157"/>
                </a:cubicBezTo>
                <a:cubicBezTo>
                  <a:pt x="1605" y="3157"/>
                  <a:pt x="1600" y="3157"/>
                  <a:pt x="1593" y="3157"/>
                </a:cubicBezTo>
                <a:cubicBezTo>
                  <a:pt x="1563" y="3166"/>
                  <a:pt x="1538" y="3192"/>
                  <a:pt x="1512" y="3244"/>
                </a:cubicBezTo>
                <a:cubicBezTo>
                  <a:pt x="1489" y="3295"/>
                  <a:pt x="1465" y="3373"/>
                  <a:pt x="1454" y="3467"/>
                </a:cubicBezTo>
                <a:cubicBezTo>
                  <a:pt x="1447" y="3510"/>
                  <a:pt x="1442" y="3553"/>
                  <a:pt x="1442" y="3605"/>
                </a:cubicBezTo>
                <a:cubicBezTo>
                  <a:pt x="1440" y="3657"/>
                  <a:pt x="1440" y="3700"/>
                  <a:pt x="1444" y="3751"/>
                </a:cubicBezTo>
                <a:cubicBezTo>
                  <a:pt x="1447" y="3811"/>
                  <a:pt x="1454" y="3855"/>
                  <a:pt x="1463" y="3889"/>
                </a:cubicBezTo>
                <a:close/>
                <a:moveTo>
                  <a:pt x="743" y="4035"/>
                </a:moveTo>
                <a:cubicBezTo>
                  <a:pt x="752" y="4087"/>
                  <a:pt x="764" y="4138"/>
                  <a:pt x="778" y="4164"/>
                </a:cubicBezTo>
                <a:cubicBezTo>
                  <a:pt x="787" y="4182"/>
                  <a:pt x="794" y="4199"/>
                  <a:pt x="804" y="4216"/>
                </a:cubicBezTo>
                <a:cubicBezTo>
                  <a:pt x="820" y="4242"/>
                  <a:pt x="836" y="4268"/>
                  <a:pt x="853" y="4285"/>
                </a:cubicBezTo>
                <a:cubicBezTo>
                  <a:pt x="892" y="4319"/>
                  <a:pt x="937" y="4311"/>
                  <a:pt x="971" y="4225"/>
                </a:cubicBezTo>
                <a:cubicBezTo>
                  <a:pt x="995" y="4173"/>
                  <a:pt x="1006" y="4121"/>
                  <a:pt x="1020" y="4044"/>
                </a:cubicBezTo>
                <a:cubicBezTo>
                  <a:pt x="1023" y="4035"/>
                  <a:pt x="1025" y="4018"/>
                  <a:pt x="1025" y="4009"/>
                </a:cubicBezTo>
                <a:cubicBezTo>
                  <a:pt x="1030" y="3975"/>
                  <a:pt x="1034" y="3932"/>
                  <a:pt x="1037" y="3898"/>
                </a:cubicBezTo>
                <a:cubicBezTo>
                  <a:pt x="1037" y="3880"/>
                  <a:pt x="1039" y="3872"/>
                  <a:pt x="1039" y="3855"/>
                </a:cubicBezTo>
                <a:cubicBezTo>
                  <a:pt x="1039" y="3855"/>
                  <a:pt x="1041" y="3855"/>
                  <a:pt x="1041" y="3855"/>
                </a:cubicBezTo>
                <a:cubicBezTo>
                  <a:pt x="1062" y="3812"/>
                  <a:pt x="1083" y="3717"/>
                  <a:pt x="1088" y="3631"/>
                </a:cubicBezTo>
                <a:cubicBezTo>
                  <a:pt x="1095" y="3536"/>
                  <a:pt x="1093" y="3433"/>
                  <a:pt x="1079" y="3347"/>
                </a:cubicBezTo>
                <a:cubicBezTo>
                  <a:pt x="1065" y="3261"/>
                  <a:pt x="1044" y="3209"/>
                  <a:pt x="1018" y="3175"/>
                </a:cubicBezTo>
                <a:cubicBezTo>
                  <a:pt x="1016" y="3175"/>
                  <a:pt x="1013" y="3166"/>
                  <a:pt x="1009" y="3166"/>
                </a:cubicBezTo>
                <a:cubicBezTo>
                  <a:pt x="957" y="3003"/>
                  <a:pt x="881" y="2977"/>
                  <a:pt x="822" y="3106"/>
                </a:cubicBezTo>
                <a:cubicBezTo>
                  <a:pt x="790" y="3183"/>
                  <a:pt x="764" y="3295"/>
                  <a:pt x="752" y="3433"/>
                </a:cubicBezTo>
                <a:cubicBezTo>
                  <a:pt x="748" y="3493"/>
                  <a:pt x="745" y="3562"/>
                  <a:pt x="745" y="3631"/>
                </a:cubicBezTo>
                <a:cubicBezTo>
                  <a:pt x="738" y="3665"/>
                  <a:pt x="734" y="3700"/>
                  <a:pt x="732" y="3743"/>
                </a:cubicBezTo>
                <a:cubicBezTo>
                  <a:pt x="727" y="3794"/>
                  <a:pt x="727" y="3837"/>
                  <a:pt x="729" y="3889"/>
                </a:cubicBezTo>
                <a:cubicBezTo>
                  <a:pt x="731" y="3949"/>
                  <a:pt x="736" y="3992"/>
                  <a:pt x="743" y="4035"/>
                </a:cubicBezTo>
                <a:close/>
                <a:moveTo>
                  <a:pt x="997" y="6032"/>
                </a:moveTo>
                <a:cubicBezTo>
                  <a:pt x="971" y="5963"/>
                  <a:pt x="941" y="5911"/>
                  <a:pt x="911" y="5868"/>
                </a:cubicBezTo>
                <a:cubicBezTo>
                  <a:pt x="888" y="5834"/>
                  <a:pt x="853" y="5860"/>
                  <a:pt x="834" y="5903"/>
                </a:cubicBezTo>
                <a:cubicBezTo>
                  <a:pt x="815" y="5946"/>
                  <a:pt x="797" y="6015"/>
                  <a:pt x="790" y="6101"/>
                </a:cubicBezTo>
                <a:cubicBezTo>
                  <a:pt x="783" y="6101"/>
                  <a:pt x="776" y="6109"/>
                  <a:pt x="766" y="6109"/>
                </a:cubicBezTo>
                <a:cubicBezTo>
                  <a:pt x="750" y="6126"/>
                  <a:pt x="734" y="6161"/>
                  <a:pt x="722" y="6204"/>
                </a:cubicBezTo>
                <a:cubicBezTo>
                  <a:pt x="699" y="6273"/>
                  <a:pt x="680" y="6402"/>
                  <a:pt x="676" y="6514"/>
                </a:cubicBezTo>
                <a:cubicBezTo>
                  <a:pt x="671" y="6617"/>
                  <a:pt x="671" y="6677"/>
                  <a:pt x="676" y="6789"/>
                </a:cubicBezTo>
                <a:cubicBezTo>
                  <a:pt x="678" y="6849"/>
                  <a:pt x="685" y="6910"/>
                  <a:pt x="692" y="6961"/>
                </a:cubicBezTo>
                <a:cubicBezTo>
                  <a:pt x="706" y="7073"/>
                  <a:pt x="734" y="7168"/>
                  <a:pt x="762" y="7237"/>
                </a:cubicBezTo>
                <a:cubicBezTo>
                  <a:pt x="794" y="7305"/>
                  <a:pt x="827" y="7340"/>
                  <a:pt x="864" y="7348"/>
                </a:cubicBezTo>
                <a:cubicBezTo>
                  <a:pt x="892" y="7357"/>
                  <a:pt x="923" y="7348"/>
                  <a:pt x="950" y="7323"/>
                </a:cubicBezTo>
                <a:cubicBezTo>
                  <a:pt x="985" y="7297"/>
                  <a:pt x="1018" y="7228"/>
                  <a:pt x="1044" y="7142"/>
                </a:cubicBezTo>
                <a:cubicBezTo>
                  <a:pt x="1055" y="7099"/>
                  <a:pt x="1067" y="7047"/>
                  <a:pt x="1074" y="6996"/>
                </a:cubicBezTo>
                <a:cubicBezTo>
                  <a:pt x="1088" y="6901"/>
                  <a:pt x="1090" y="6832"/>
                  <a:pt x="1095" y="6720"/>
                </a:cubicBezTo>
                <a:cubicBezTo>
                  <a:pt x="1100" y="6591"/>
                  <a:pt x="1088" y="6453"/>
                  <a:pt x="1074" y="6342"/>
                </a:cubicBezTo>
                <a:cubicBezTo>
                  <a:pt x="1055" y="6212"/>
                  <a:pt x="1027" y="6109"/>
                  <a:pt x="997" y="6032"/>
                </a:cubicBezTo>
                <a:close/>
                <a:moveTo>
                  <a:pt x="1614" y="6109"/>
                </a:moveTo>
                <a:cubicBezTo>
                  <a:pt x="1600" y="6101"/>
                  <a:pt x="1586" y="6092"/>
                  <a:pt x="1572" y="6092"/>
                </a:cubicBezTo>
                <a:cubicBezTo>
                  <a:pt x="1558" y="6092"/>
                  <a:pt x="1542" y="6101"/>
                  <a:pt x="1528" y="6109"/>
                </a:cubicBezTo>
                <a:cubicBezTo>
                  <a:pt x="1524" y="6109"/>
                  <a:pt x="1517" y="6118"/>
                  <a:pt x="1512" y="6126"/>
                </a:cubicBezTo>
                <a:cubicBezTo>
                  <a:pt x="1500" y="6144"/>
                  <a:pt x="1484" y="6161"/>
                  <a:pt x="1475" y="6195"/>
                </a:cubicBezTo>
                <a:cubicBezTo>
                  <a:pt x="1454" y="6255"/>
                  <a:pt x="1433" y="6316"/>
                  <a:pt x="1419" y="6410"/>
                </a:cubicBezTo>
                <a:cubicBezTo>
                  <a:pt x="1407" y="6505"/>
                  <a:pt x="1405" y="6539"/>
                  <a:pt x="1402" y="6643"/>
                </a:cubicBezTo>
                <a:cubicBezTo>
                  <a:pt x="1400" y="6694"/>
                  <a:pt x="1405" y="6746"/>
                  <a:pt x="1407" y="6798"/>
                </a:cubicBezTo>
                <a:cubicBezTo>
                  <a:pt x="1409" y="6849"/>
                  <a:pt x="1416" y="6892"/>
                  <a:pt x="1421" y="6935"/>
                </a:cubicBezTo>
                <a:cubicBezTo>
                  <a:pt x="1426" y="6978"/>
                  <a:pt x="1435" y="7021"/>
                  <a:pt x="1444" y="7056"/>
                </a:cubicBezTo>
                <a:cubicBezTo>
                  <a:pt x="1461" y="7125"/>
                  <a:pt x="1486" y="7185"/>
                  <a:pt x="1510" y="7202"/>
                </a:cubicBezTo>
                <a:cubicBezTo>
                  <a:pt x="1521" y="7219"/>
                  <a:pt x="1535" y="7228"/>
                  <a:pt x="1549" y="7219"/>
                </a:cubicBezTo>
                <a:cubicBezTo>
                  <a:pt x="1575" y="7211"/>
                  <a:pt x="1589" y="7202"/>
                  <a:pt x="1612" y="7159"/>
                </a:cubicBezTo>
                <a:cubicBezTo>
                  <a:pt x="1633" y="7116"/>
                  <a:pt x="1654" y="7039"/>
                  <a:pt x="1663" y="6961"/>
                </a:cubicBezTo>
                <a:cubicBezTo>
                  <a:pt x="1675" y="6875"/>
                  <a:pt x="1684" y="6772"/>
                  <a:pt x="1682" y="6677"/>
                </a:cubicBezTo>
                <a:cubicBezTo>
                  <a:pt x="1682" y="6651"/>
                  <a:pt x="1680" y="6625"/>
                  <a:pt x="1680" y="6600"/>
                </a:cubicBezTo>
                <a:cubicBezTo>
                  <a:pt x="1682" y="6591"/>
                  <a:pt x="1682" y="6574"/>
                  <a:pt x="1684" y="6565"/>
                </a:cubicBezTo>
                <a:cubicBezTo>
                  <a:pt x="1687" y="6531"/>
                  <a:pt x="1687" y="6496"/>
                  <a:pt x="1689" y="6471"/>
                </a:cubicBezTo>
                <a:cubicBezTo>
                  <a:pt x="1689" y="6402"/>
                  <a:pt x="1684" y="6342"/>
                  <a:pt x="1675" y="6281"/>
                </a:cubicBezTo>
                <a:cubicBezTo>
                  <a:pt x="1659" y="6204"/>
                  <a:pt x="1640" y="6135"/>
                  <a:pt x="1614" y="6109"/>
                </a:cubicBezTo>
                <a:close/>
                <a:moveTo>
                  <a:pt x="2330" y="6496"/>
                </a:moveTo>
                <a:cubicBezTo>
                  <a:pt x="2325" y="6453"/>
                  <a:pt x="2320" y="6402"/>
                  <a:pt x="2313" y="6359"/>
                </a:cubicBezTo>
                <a:cubicBezTo>
                  <a:pt x="2304" y="6298"/>
                  <a:pt x="2292" y="6238"/>
                  <a:pt x="2281" y="6187"/>
                </a:cubicBezTo>
                <a:cubicBezTo>
                  <a:pt x="2274" y="6152"/>
                  <a:pt x="2267" y="6126"/>
                  <a:pt x="2257" y="6092"/>
                </a:cubicBezTo>
                <a:cubicBezTo>
                  <a:pt x="2239" y="6023"/>
                  <a:pt x="2211" y="5980"/>
                  <a:pt x="2185" y="5980"/>
                </a:cubicBezTo>
                <a:cubicBezTo>
                  <a:pt x="2176" y="5980"/>
                  <a:pt x="2167" y="5989"/>
                  <a:pt x="2157" y="5997"/>
                </a:cubicBezTo>
                <a:cubicBezTo>
                  <a:pt x="2155" y="5997"/>
                  <a:pt x="2153" y="5997"/>
                  <a:pt x="2150" y="5997"/>
                </a:cubicBezTo>
                <a:cubicBezTo>
                  <a:pt x="2132" y="5997"/>
                  <a:pt x="2115" y="6014"/>
                  <a:pt x="2099" y="6049"/>
                </a:cubicBezTo>
                <a:cubicBezTo>
                  <a:pt x="2085" y="6075"/>
                  <a:pt x="2073" y="6109"/>
                  <a:pt x="2062" y="6144"/>
                </a:cubicBezTo>
                <a:cubicBezTo>
                  <a:pt x="2057" y="6161"/>
                  <a:pt x="2052" y="6178"/>
                  <a:pt x="2048" y="6195"/>
                </a:cubicBezTo>
                <a:cubicBezTo>
                  <a:pt x="2038" y="6238"/>
                  <a:pt x="2029" y="6281"/>
                  <a:pt x="2022" y="6333"/>
                </a:cubicBezTo>
                <a:cubicBezTo>
                  <a:pt x="2015" y="6385"/>
                  <a:pt x="2008" y="6436"/>
                  <a:pt x="2006" y="6488"/>
                </a:cubicBezTo>
                <a:cubicBezTo>
                  <a:pt x="2003" y="6514"/>
                  <a:pt x="2003" y="6539"/>
                  <a:pt x="2003" y="6574"/>
                </a:cubicBezTo>
                <a:cubicBezTo>
                  <a:pt x="2003" y="6600"/>
                  <a:pt x="2001" y="6634"/>
                  <a:pt x="2001" y="6660"/>
                </a:cubicBezTo>
                <a:cubicBezTo>
                  <a:pt x="2001" y="6669"/>
                  <a:pt x="2001" y="6686"/>
                  <a:pt x="2001" y="6694"/>
                </a:cubicBezTo>
                <a:cubicBezTo>
                  <a:pt x="2003" y="6737"/>
                  <a:pt x="2003" y="6780"/>
                  <a:pt x="2006" y="6823"/>
                </a:cubicBezTo>
                <a:cubicBezTo>
                  <a:pt x="2006" y="6832"/>
                  <a:pt x="2008" y="6849"/>
                  <a:pt x="2008" y="6858"/>
                </a:cubicBezTo>
                <a:cubicBezTo>
                  <a:pt x="2013" y="6901"/>
                  <a:pt x="2017" y="6944"/>
                  <a:pt x="2022" y="6978"/>
                </a:cubicBezTo>
                <a:cubicBezTo>
                  <a:pt x="2027" y="7013"/>
                  <a:pt x="2036" y="7047"/>
                  <a:pt x="2043" y="7082"/>
                </a:cubicBezTo>
                <a:cubicBezTo>
                  <a:pt x="2045" y="7090"/>
                  <a:pt x="2048" y="7099"/>
                  <a:pt x="2050" y="7107"/>
                </a:cubicBezTo>
                <a:cubicBezTo>
                  <a:pt x="2071" y="7176"/>
                  <a:pt x="2097" y="7236"/>
                  <a:pt x="2125" y="7262"/>
                </a:cubicBezTo>
                <a:cubicBezTo>
                  <a:pt x="2155" y="7288"/>
                  <a:pt x="2183" y="7288"/>
                  <a:pt x="2213" y="7262"/>
                </a:cubicBezTo>
                <a:cubicBezTo>
                  <a:pt x="2227" y="7254"/>
                  <a:pt x="2241" y="7228"/>
                  <a:pt x="2253" y="7202"/>
                </a:cubicBezTo>
                <a:cubicBezTo>
                  <a:pt x="2264" y="7176"/>
                  <a:pt x="2276" y="7142"/>
                  <a:pt x="2288" y="7107"/>
                </a:cubicBezTo>
                <a:cubicBezTo>
                  <a:pt x="2299" y="7073"/>
                  <a:pt x="2306" y="7030"/>
                  <a:pt x="2313" y="6987"/>
                </a:cubicBezTo>
                <a:cubicBezTo>
                  <a:pt x="2316" y="6978"/>
                  <a:pt x="2316" y="6970"/>
                  <a:pt x="2318" y="6961"/>
                </a:cubicBezTo>
                <a:cubicBezTo>
                  <a:pt x="2323" y="6918"/>
                  <a:pt x="2327" y="6884"/>
                  <a:pt x="2332" y="6841"/>
                </a:cubicBezTo>
                <a:cubicBezTo>
                  <a:pt x="2339" y="6737"/>
                  <a:pt x="2337" y="6651"/>
                  <a:pt x="2332" y="6548"/>
                </a:cubicBezTo>
                <a:cubicBezTo>
                  <a:pt x="2334" y="6531"/>
                  <a:pt x="2332" y="6514"/>
                  <a:pt x="2330" y="6496"/>
                </a:cubicBezTo>
                <a:close/>
                <a:moveTo>
                  <a:pt x="2036" y="9715"/>
                </a:moveTo>
                <a:cubicBezTo>
                  <a:pt x="2045" y="9749"/>
                  <a:pt x="2055" y="9775"/>
                  <a:pt x="2064" y="9801"/>
                </a:cubicBezTo>
                <a:cubicBezTo>
                  <a:pt x="2069" y="9810"/>
                  <a:pt x="2076" y="9818"/>
                  <a:pt x="2080" y="9827"/>
                </a:cubicBezTo>
                <a:cubicBezTo>
                  <a:pt x="2087" y="9835"/>
                  <a:pt x="2092" y="9844"/>
                  <a:pt x="2099" y="9853"/>
                </a:cubicBezTo>
                <a:cubicBezTo>
                  <a:pt x="2125" y="9878"/>
                  <a:pt x="2155" y="9861"/>
                  <a:pt x="2176" y="9818"/>
                </a:cubicBezTo>
                <a:cubicBezTo>
                  <a:pt x="2183" y="9801"/>
                  <a:pt x="2187" y="9784"/>
                  <a:pt x="2194" y="9767"/>
                </a:cubicBezTo>
                <a:cubicBezTo>
                  <a:pt x="2197" y="9767"/>
                  <a:pt x="2201" y="9767"/>
                  <a:pt x="2204" y="9758"/>
                </a:cubicBezTo>
                <a:cubicBezTo>
                  <a:pt x="2211" y="9749"/>
                  <a:pt x="2220" y="9732"/>
                  <a:pt x="2227" y="9724"/>
                </a:cubicBezTo>
                <a:cubicBezTo>
                  <a:pt x="2241" y="9689"/>
                  <a:pt x="2255" y="9646"/>
                  <a:pt x="2262" y="9594"/>
                </a:cubicBezTo>
                <a:cubicBezTo>
                  <a:pt x="2283" y="9491"/>
                  <a:pt x="2302" y="9397"/>
                  <a:pt x="2323" y="9293"/>
                </a:cubicBezTo>
                <a:cubicBezTo>
                  <a:pt x="2330" y="9250"/>
                  <a:pt x="2334" y="9207"/>
                  <a:pt x="2334" y="9156"/>
                </a:cubicBezTo>
                <a:cubicBezTo>
                  <a:pt x="2337" y="9104"/>
                  <a:pt x="2337" y="9061"/>
                  <a:pt x="2332" y="9009"/>
                </a:cubicBezTo>
                <a:cubicBezTo>
                  <a:pt x="2325" y="8915"/>
                  <a:pt x="2309" y="8837"/>
                  <a:pt x="2285" y="8786"/>
                </a:cubicBezTo>
                <a:cubicBezTo>
                  <a:pt x="2250" y="8708"/>
                  <a:pt x="2213" y="8674"/>
                  <a:pt x="2174" y="8665"/>
                </a:cubicBezTo>
                <a:cubicBezTo>
                  <a:pt x="2155" y="8656"/>
                  <a:pt x="2134" y="8674"/>
                  <a:pt x="2115" y="8682"/>
                </a:cubicBezTo>
                <a:cubicBezTo>
                  <a:pt x="2111" y="8682"/>
                  <a:pt x="2106" y="8691"/>
                  <a:pt x="2101" y="8699"/>
                </a:cubicBezTo>
                <a:cubicBezTo>
                  <a:pt x="2090" y="8717"/>
                  <a:pt x="2076" y="8734"/>
                  <a:pt x="2064" y="8760"/>
                </a:cubicBezTo>
                <a:cubicBezTo>
                  <a:pt x="2041" y="8820"/>
                  <a:pt x="2027" y="8872"/>
                  <a:pt x="2010" y="8949"/>
                </a:cubicBezTo>
                <a:cubicBezTo>
                  <a:pt x="2001" y="9001"/>
                  <a:pt x="1994" y="9061"/>
                  <a:pt x="1989" y="9113"/>
                </a:cubicBezTo>
                <a:cubicBezTo>
                  <a:pt x="1987" y="9156"/>
                  <a:pt x="1985" y="9199"/>
                  <a:pt x="1985" y="9250"/>
                </a:cubicBezTo>
                <a:cubicBezTo>
                  <a:pt x="1985" y="9267"/>
                  <a:pt x="1985" y="9285"/>
                  <a:pt x="1985" y="9302"/>
                </a:cubicBezTo>
                <a:cubicBezTo>
                  <a:pt x="1985" y="9362"/>
                  <a:pt x="1987" y="9422"/>
                  <a:pt x="1992" y="9483"/>
                </a:cubicBezTo>
                <a:cubicBezTo>
                  <a:pt x="2006" y="9577"/>
                  <a:pt x="2015" y="9646"/>
                  <a:pt x="2036" y="9715"/>
                </a:cubicBezTo>
                <a:close/>
                <a:moveTo>
                  <a:pt x="1463" y="9569"/>
                </a:moveTo>
                <a:cubicBezTo>
                  <a:pt x="1470" y="9612"/>
                  <a:pt x="1479" y="9637"/>
                  <a:pt x="1491" y="9663"/>
                </a:cubicBezTo>
                <a:cubicBezTo>
                  <a:pt x="1500" y="9680"/>
                  <a:pt x="1507" y="9689"/>
                  <a:pt x="1517" y="9698"/>
                </a:cubicBezTo>
                <a:cubicBezTo>
                  <a:pt x="1521" y="9724"/>
                  <a:pt x="1526" y="9749"/>
                  <a:pt x="1531" y="9767"/>
                </a:cubicBezTo>
                <a:cubicBezTo>
                  <a:pt x="1549" y="9835"/>
                  <a:pt x="1575" y="9878"/>
                  <a:pt x="1603" y="9878"/>
                </a:cubicBezTo>
                <a:cubicBezTo>
                  <a:pt x="1628" y="9878"/>
                  <a:pt x="1656" y="9844"/>
                  <a:pt x="1675" y="9767"/>
                </a:cubicBezTo>
                <a:cubicBezTo>
                  <a:pt x="1691" y="9698"/>
                  <a:pt x="1710" y="9629"/>
                  <a:pt x="1726" y="9560"/>
                </a:cubicBezTo>
                <a:cubicBezTo>
                  <a:pt x="1736" y="9526"/>
                  <a:pt x="1743" y="9483"/>
                  <a:pt x="1747" y="9440"/>
                </a:cubicBezTo>
                <a:cubicBezTo>
                  <a:pt x="1754" y="9397"/>
                  <a:pt x="1757" y="9345"/>
                  <a:pt x="1757" y="9293"/>
                </a:cubicBezTo>
                <a:cubicBezTo>
                  <a:pt x="1754" y="9259"/>
                  <a:pt x="1754" y="9224"/>
                  <a:pt x="1752" y="9199"/>
                </a:cubicBezTo>
                <a:cubicBezTo>
                  <a:pt x="1747" y="9138"/>
                  <a:pt x="1738" y="9078"/>
                  <a:pt x="1726" y="9035"/>
                </a:cubicBezTo>
                <a:cubicBezTo>
                  <a:pt x="1724" y="9026"/>
                  <a:pt x="1722" y="9018"/>
                  <a:pt x="1719" y="9009"/>
                </a:cubicBezTo>
                <a:cubicBezTo>
                  <a:pt x="1712" y="8983"/>
                  <a:pt x="1703" y="8958"/>
                  <a:pt x="1694" y="8932"/>
                </a:cubicBezTo>
                <a:cubicBezTo>
                  <a:pt x="1682" y="8906"/>
                  <a:pt x="1668" y="8880"/>
                  <a:pt x="1654" y="8863"/>
                </a:cubicBezTo>
                <a:cubicBezTo>
                  <a:pt x="1640" y="8846"/>
                  <a:pt x="1626" y="8846"/>
                  <a:pt x="1612" y="8837"/>
                </a:cubicBezTo>
                <a:cubicBezTo>
                  <a:pt x="1605" y="8837"/>
                  <a:pt x="1600" y="8837"/>
                  <a:pt x="1593" y="8837"/>
                </a:cubicBezTo>
                <a:cubicBezTo>
                  <a:pt x="1563" y="8846"/>
                  <a:pt x="1538" y="8872"/>
                  <a:pt x="1512" y="8923"/>
                </a:cubicBezTo>
                <a:cubicBezTo>
                  <a:pt x="1489" y="8975"/>
                  <a:pt x="1465" y="9052"/>
                  <a:pt x="1454" y="9147"/>
                </a:cubicBezTo>
                <a:cubicBezTo>
                  <a:pt x="1447" y="9190"/>
                  <a:pt x="1442" y="9233"/>
                  <a:pt x="1442" y="9285"/>
                </a:cubicBezTo>
                <a:cubicBezTo>
                  <a:pt x="1440" y="9336"/>
                  <a:pt x="1440" y="9379"/>
                  <a:pt x="1444" y="9431"/>
                </a:cubicBezTo>
                <a:cubicBezTo>
                  <a:pt x="1447" y="9483"/>
                  <a:pt x="1454" y="9526"/>
                  <a:pt x="1463" y="9569"/>
                </a:cubicBezTo>
                <a:close/>
                <a:moveTo>
                  <a:pt x="743" y="9715"/>
                </a:moveTo>
                <a:cubicBezTo>
                  <a:pt x="752" y="9767"/>
                  <a:pt x="764" y="9818"/>
                  <a:pt x="778" y="9844"/>
                </a:cubicBezTo>
                <a:cubicBezTo>
                  <a:pt x="787" y="9861"/>
                  <a:pt x="794" y="9878"/>
                  <a:pt x="804" y="9896"/>
                </a:cubicBezTo>
                <a:cubicBezTo>
                  <a:pt x="820" y="9921"/>
                  <a:pt x="836" y="9947"/>
                  <a:pt x="853" y="9964"/>
                </a:cubicBezTo>
                <a:cubicBezTo>
                  <a:pt x="892" y="9999"/>
                  <a:pt x="937" y="9990"/>
                  <a:pt x="971" y="9904"/>
                </a:cubicBezTo>
                <a:cubicBezTo>
                  <a:pt x="995" y="9853"/>
                  <a:pt x="1006" y="9801"/>
                  <a:pt x="1020" y="9724"/>
                </a:cubicBezTo>
                <a:cubicBezTo>
                  <a:pt x="1023" y="9715"/>
                  <a:pt x="1025" y="9698"/>
                  <a:pt x="1025" y="9689"/>
                </a:cubicBezTo>
                <a:cubicBezTo>
                  <a:pt x="1030" y="9655"/>
                  <a:pt x="1034" y="9612"/>
                  <a:pt x="1037" y="9577"/>
                </a:cubicBezTo>
                <a:cubicBezTo>
                  <a:pt x="1037" y="9560"/>
                  <a:pt x="1039" y="9551"/>
                  <a:pt x="1039" y="9534"/>
                </a:cubicBezTo>
                <a:cubicBezTo>
                  <a:pt x="1039" y="9534"/>
                  <a:pt x="1041" y="9534"/>
                  <a:pt x="1041" y="9534"/>
                </a:cubicBezTo>
                <a:cubicBezTo>
                  <a:pt x="1062" y="9491"/>
                  <a:pt x="1083" y="9397"/>
                  <a:pt x="1088" y="9310"/>
                </a:cubicBezTo>
                <a:cubicBezTo>
                  <a:pt x="1095" y="9216"/>
                  <a:pt x="1093" y="9113"/>
                  <a:pt x="1079" y="9026"/>
                </a:cubicBezTo>
                <a:cubicBezTo>
                  <a:pt x="1065" y="8940"/>
                  <a:pt x="1044" y="8889"/>
                  <a:pt x="1018" y="8854"/>
                </a:cubicBezTo>
                <a:cubicBezTo>
                  <a:pt x="1016" y="8854"/>
                  <a:pt x="1013" y="8846"/>
                  <a:pt x="1009" y="8846"/>
                </a:cubicBezTo>
                <a:cubicBezTo>
                  <a:pt x="957" y="8682"/>
                  <a:pt x="881" y="8656"/>
                  <a:pt x="822" y="8786"/>
                </a:cubicBezTo>
                <a:cubicBezTo>
                  <a:pt x="790" y="8863"/>
                  <a:pt x="764" y="8975"/>
                  <a:pt x="752" y="9113"/>
                </a:cubicBezTo>
                <a:cubicBezTo>
                  <a:pt x="748" y="9173"/>
                  <a:pt x="745" y="9242"/>
                  <a:pt x="745" y="9310"/>
                </a:cubicBezTo>
                <a:cubicBezTo>
                  <a:pt x="738" y="9345"/>
                  <a:pt x="734" y="9379"/>
                  <a:pt x="732" y="9422"/>
                </a:cubicBezTo>
                <a:cubicBezTo>
                  <a:pt x="727" y="9474"/>
                  <a:pt x="727" y="9517"/>
                  <a:pt x="729" y="9569"/>
                </a:cubicBezTo>
                <a:cubicBezTo>
                  <a:pt x="731" y="9629"/>
                  <a:pt x="736" y="9672"/>
                  <a:pt x="743" y="9715"/>
                </a:cubicBezTo>
                <a:close/>
                <a:moveTo>
                  <a:pt x="997" y="11703"/>
                </a:moveTo>
                <a:cubicBezTo>
                  <a:pt x="971" y="11634"/>
                  <a:pt x="941" y="11582"/>
                  <a:pt x="911" y="11539"/>
                </a:cubicBezTo>
                <a:cubicBezTo>
                  <a:pt x="888" y="11505"/>
                  <a:pt x="853" y="11531"/>
                  <a:pt x="834" y="11574"/>
                </a:cubicBezTo>
                <a:cubicBezTo>
                  <a:pt x="815" y="11617"/>
                  <a:pt x="797" y="11686"/>
                  <a:pt x="790" y="11772"/>
                </a:cubicBezTo>
                <a:cubicBezTo>
                  <a:pt x="783" y="11772"/>
                  <a:pt x="776" y="11780"/>
                  <a:pt x="766" y="11780"/>
                </a:cubicBezTo>
                <a:cubicBezTo>
                  <a:pt x="750" y="11797"/>
                  <a:pt x="734" y="11832"/>
                  <a:pt x="722" y="11875"/>
                </a:cubicBezTo>
                <a:cubicBezTo>
                  <a:pt x="699" y="11944"/>
                  <a:pt x="680" y="12073"/>
                  <a:pt x="676" y="12185"/>
                </a:cubicBezTo>
                <a:cubicBezTo>
                  <a:pt x="671" y="12288"/>
                  <a:pt x="671" y="12348"/>
                  <a:pt x="676" y="12460"/>
                </a:cubicBezTo>
                <a:cubicBezTo>
                  <a:pt x="678" y="12520"/>
                  <a:pt x="685" y="12581"/>
                  <a:pt x="692" y="12632"/>
                </a:cubicBezTo>
                <a:cubicBezTo>
                  <a:pt x="706" y="12744"/>
                  <a:pt x="734" y="12839"/>
                  <a:pt x="762" y="12908"/>
                </a:cubicBezTo>
                <a:cubicBezTo>
                  <a:pt x="794" y="12976"/>
                  <a:pt x="827" y="13011"/>
                  <a:pt x="864" y="13019"/>
                </a:cubicBezTo>
                <a:cubicBezTo>
                  <a:pt x="892" y="13028"/>
                  <a:pt x="923" y="13019"/>
                  <a:pt x="950" y="12994"/>
                </a:cubicBezTo>
                <a:cubicBezTo>
                  <a:pt x="985" y="12968"/>
                  <a:pt x="1018" y="12899"/>
                  <a:pt x="1044" y="12813"/>
                </a:cubicBezTo>
                <a:cubicBezTo>
                  <a:pt x="1055" y="12770"/>
                  <a:pt x="1067" y="12718"/>
                  <a:pt x="1074" y="12667"/>
                </a:cubicBezTo>
                <a:cubicBezTo>
                  <a:pt x="1088" y="12572"/>
                  <a:pt x="1090" y="12503"/>
                  <a:pt x="1095" y="12391"/>
                </a:cubicBezTo>
                <a:cubicBezTo>
                  <a:pt x="1100" y="12262"/>
                  <a:pt x="1088" y="12124"/>
                  <a:pt x="1074" y="12013"/>
                </a:cubicBezTo>
                <a:cubicBezTo>
                  <a:pt x="1055" y="11884"/>
                  <a:pt x="1027" y="11789"/>
                  <a:pt x="997" y="11703"/>
                </a:cubicBezTo>
                <a:close/>
                <a:moveTo>
                  <a:pt x="1614" y="11789"/>
                </a:moveTo>
                <a:cubicBezTo>
                  <a:pt x="1600" y="11780"/>
                  <a:pt x="1586" y="11772"/>
                  <a:pt x="1572" y="11772"/>
                </a:cubicBezTo>
                <a:cubicBezTo>
                  <a:pt x="1558" y="11772"/>
                  <a:pt x="1542" y="11780"/>
                  <a:pt x="1528" y="11789"/>
                </a:cubicBezTo>
                <a:cubicBezTo>
                  <a:pt x="1524" y="11789"/>
                  <a:pt x="1517" y="11797"/>
                  <a:pt x="1512" y="11806"/>
                </a:cubicBezTo>
                <a:cubicBezTo>
                  <a:pt x="1500" y="11823"/>
                  <a:pt x="1484" y="11840"/>
                  <a:pt x="1475" y="11875"/>
                </a:cubicBezTo>
                <a:cubicBezTo>
                  <a:pt x="1454" y="11935"/>
                  <a:pt x="1433" y="11995"/>
                  <a:pt x="1419" y="12090"/>
                </a:cubicBezTo>
                <a:cubicBezTo>
                  <a:pt x="1407" y="12185"/>
                  <a:pt x="1405" y="12219"/>
                  <a:pt x="1402" y="12322"/>
                </a:cubicBezTo>
                <a:cubicBezTo>
                  <a:pt x="1400" y="12374"/>
                  <a:pt x="1405" y="12426"/>
                  <a:pt x="1407" y="12477"/>
                </a:cubicBezTo>
                <a:cubicBezTo>
                  <a:pt x="1409" y="12529"/>
                  <a:pt x="1416" y="12572"/>
                  <a:pt x="1421" y="12615"/>
                </a:cubicBezTo>
                <a:cubicBezTo>
                  <a:pt x="1426" y="12658"/>
                  <a:pt x="1435" y="12701"/>
                  <a:pt x="1444" y="12735"/>
                </a:cubicBezTo>
                <a:cubicBezTo>
                  <a:pt x="1461" y="12804"/>
                  <a:pt x="1486" y="12865"/>
                  <a:pt x="1510" y="12882"/>
                </a:cubicBezTo>
                <a:cubicBezTo>
                  <a:pt x="1521" y="12899"/>
                  <a:pt x="1535" y="12908"/>
                  <a:pt x="1549" y="12899"/>
                </a:cubicBezTo>
                <a:cubicBezTo>
                  <a:pt x="1575" y="12890"/>
                  <a:pt x="1589" y="12882"/>
                  <a:pt x="1612" y="12839"/>
                </a:cubicBezTo>
                <a:cubicBezTo>
                  <a:pt x="1633" y="12796"/>
                  <a:pt x="1654" y="12718"/>
                  <a:pt x="1663" y="12641"/>
                </a:cubicBezTo>
                <a:cubicBezTo>
                  <a:pt x="1675" y="12555"/>
                  <a:pt x="1684" y="12451"/>
                  <a:pt x="1682" y="12357"/>
                </a:cubicBezTo>
                <a:cubicBezTo>
                  <a:pt x="1682" y="12331"/>
                  <a:pt x="1680" y="12305"/>
                  <a:pt x="1680" y="12279"/>
                </a:cubicBezTo>
                <a:cubicBezTo>
                  <a:pt x="1682" y="12271"/>
                  <a:pt x="1682" y="12254"/>
                  <a:pt x="1684" y="12245"/>
                </a:cubicBezTo>
                <a:cubicBezTo>
                  <a:pt x="1687" y="12211"/>
                  <a:pt x="1687" y="12176"/>
                  <a:pt x="1689" y="12150"/>
                </a:cubicBezTo>
                <a:cubicBezTo>
                  <a:pt x="1689" y="12081"/>
                  <a:pt x="1684" y="12021"/>
                  <a:pt x="1675" y="11961"/>
                </a:cubicBezTo>
                <a:cubicBezTo>
                  <a:pt x="1659" y="11875"/>
                  <a:pt x="1640" y="11815"/>
                  <a:pt x="1614" y="11789"/>
                </a:cubicBezTo>
                <a:close/>
                <a:moveTo>
                  <a:pt x="2330" y="12168"/>
                </a:moveTo>
                <a:cubicBezTo>
                  <a:pt x="2325" y="12124"/>
                  <a:pt x="2320" y="12073"/>
                  <a:pt x="2313" y="12030"/>
                </a:cubicBezTo>
                <a:cubicBezTo>
                  <a:pt x="2304" y="11970"/>
                  <a:pt x="2292" y="11909"/>
                  <a:pt x="2281" y="11858"/>
                </a:cubicBezTo>
                <a:cubicBezTo>
                  <a:pt x="2274" y="11823"/>
                  <a:pt x="2267" y="11797"/>
                  <a:pt x="2257" y="11763"/>
                </a:cubicBezTo>
                <a:cubicBezTo>
                  <a:pt x="2239" y="11694"/>
                  <a:pt x="2211" y="11651"/>
                  <a:pt x="2185" y="11651"/>
                </a:cubicBezTo>
                <a:cubicBezTo>
                  <a:pt x="2176" y="11651"/>
                  <a:pt x="2167" y="11660"/>
                  <a:pt x="2157" y="11668"/>
                </a:cubicBezTo>
                <a:cubicBezTo>
                  <a:pt x="2155" y="11668"/>
                  <a:pt x="2153" y="11668"/>
                  <a:pt x="2150" y="11668"/>
                </a:cubicBezTo>
                <a:cubicBezTo>
                  <a:pt x="2132" y="11668"/>
                  <a:pt x="2115" y="11686"/>
                  <a:pt x="2099" y="11720"/>
                </a:cubicBezTo>
                <a:cubicBezTo>
                  <a:pt x="2085" y="11746"/>
                  <a:pt x="2073" y="11780"/>
                  <a:pt x="2062" y="11815"/>
                </a:cubicBezTo>
                <a:cubicBezTo>
                  <a:pt x="2057" y="11832"/>
                  <a:pt x="2052" y="11849"/>
                  <a:pt x="2048" y="11866"/>
                </a:cubicBezTo>
                <a:cubicBezTo>
                  <a:pt x="2038" y="11909"/>
                  <a:pt x="2029" y="11952"/>
                  <a:pt x="2022" y="12004"/>
                </a:cubicBezTo>
                <a:cubicBezTo>
                  <a:pt x="2015" y="12056"/>
                  <a:pt x="2008" y="12107"/>
                  <a:pt x="2006" y="12159"/>
                </a:cubicBezTo>
                <a:cubicBezTo>
                  <a:pt x="2003" y="12185"/>
                  <a:pt x="2003" y="12211"/>
                  <a:pt x="2003" y="12245"/>
                </a:cubicBezTo>
                <a:cubicBezTo>
                  <a:pt x="2003" y="12271"/>
                  <a:pt x="2001" y="12305"/>
                  <a:pt x="2001" y="12331"/>
                </a:cubicBezTo>
                <a:cubicBezTo>
                  <a:pt x="2001" y="12340"/>
                  <a:pt x="2001" y="12357"/>
                  <a:pt x="2001" y="12365"/>
                </a:cubicBezTo>
                <a:cubicBezTo>
                  <a:pt x="2003" y="12408"/>
                  <a:pt x="2003" y="12451"/>
                  <a:pt x="2006" y="12495"/>
                </a:cubicBezTo>
                <a:cubicBezTo>
                  <a:pt x="2006" y="12503"/>
                  <a:pt x="2008" y="12520"/>
                  <a:pt x="2008" y="12529"/>
                </a:cubicBezTo>
                <a:cubicBezTo>
                  <a:pt x="2013" y="12572"/>
                  <a:pt x="2017" y="12615"/>
                  <a:pt x="2022" y="12649"/>
                </a:cubicBezTo>
                <a:cubicBezTo>
                  <a:pt x="2027" y="12684"/>
                  <a:pt x="2036" y="12718"/>
                  <a:pt x="2043" y="12753"/>
                </a:cubicBezTo>
                <a:cubicBezTo>
                  <a:pt x="2045" y="12761"/>
                  <a:pt x="2048" y="12770"/>
                  <a:pt x="2050" y="12778"/>
                </a:cubicBezTo>
                <a:cubicBezTo>
                  <a:pt x="2071" y="12847"/>
                  <a:pt x="2097" y="12908"/>
                  <a:pt x="2125" y="12933"/>
                </a:cubicBezTo>
                <a:cubicBezTo>
                  <a:pt x="2155" y="12959"/>
                  <a:pt x="2183" y="12959"/>
                  <a:pt x="2213" y="12933"/>
                </a:cubicBezTo>
                <a:cubicBezTo>
                  <a:pt x="2227" y="12925"/>
                  <a:pt x="2241" y="12899"/>
                  <a:pt x="2253" y="12873"/>
                </a:cubicBezTo>
                <a:cubicBezTo>
                  <a:pt x="2264" y="12847"/>
                  <a:pt x="2276" y="12813"/>
                  <a:pt x="2288" y="12778"/>
                </a:cubicBezTo>
                <a:cubicBezTo>
                  <a:pt x="2299" y="12744"/>
                  <a:pt x="2306" y="12701"/>
                  <a:pt x="2313" y="12658"/>
                </a:cubicBezTo>
                <a:cubicBezTo>
                  <a:pt x="2316" y="12649"/>
                  <a:pt x="2316" y="12641"/>
                  <a:pt x="2318" y="12632"/>
                </a:cubicBezTo>
                <a:cubicBezTo>
                  <a:pt x="2323" y="12589"/>
                  <a:pt x="2327" y="12555"/>
                  <a:pt x="2332" y="12512"/>
                </a:cubicBezTo>
                <a:cubicBezTo>
                  <a:pt x="2339" y="12408"/>
                  <a:pt x="2337" y="12322"/>
                  <a:pt x="2332" y="12219"/>
                </a:cubicBezTo>
                <a:cubicBezTo>
                  <a:pt x="2334" y="12211"/>
                  <a:pt x="2332" y="12185"/>
                  <a:pt x="2330" y="12168"/>
                </a:cubicBezTo>
                <a:close/>
                <a:moveTo>
                  <a:pt x="2036" y="15395"/>
                </a:moveTo>
                <a:cubicBezTo>
                  <a:pt x="2045" y="15429"/>
                  <a:pt x="2055" y="15455"/>
                  <a:pt x="2064" y="15481"/>
                </a:cubicBezTo>
                <a:cubicBezTo>
                  <a:pt x="2069" y="15489"/>
                  <a:pt x="2076" y="15498"/>
                  <a:pt x="2080" y="15506"/>
                </a:cubicBezTo>
                <a:cubicBezTo>
                  <a:pt x="2087" y="15515"/>
                  <a:pt x="2092" y="15524"/>
                  <a:pt x="2099" y="15532"/>
                </a:cubicBezTo>
                <a:cubicBezTo>
                  <a:pt x="2125" y="15558"/>
                  <a:pt x="2155" y="15541"/>
                  <a:pt x="2176" y="15498"/>
                </a:cubicBezTo>
                <a:cubicBezTo>
                  <a:pt x="2183" y="15481"/>
                  <a:pt x="2187" y="15463"/>
                  <a:pt x="2194" y="15446"/>
                </a:cubicBezTo>
                <a:cubicBezTo>
                  <a:pt x="2197" y="15446"/>
                  <a:pt x="2201" y="15446"/>
                  <a:pt x="2204" y="15438"/>
                </a:cubicBezTo>
                <a:cubicBezTo>
                  <a:pt x="2211" y="15429"/>
                  <a:pt x="2220" y="15412"/>
                  <a:pt x="2227" y="15403"/>
                </a:cubicBezTo>
                <a:cubicBezTo>
                  <a:pt x="2241" y="15369"/>
                  <a:pt x="2255" y="15326"/>
                  <a:pt x="2262" y="15274"/>
                </a:cubicBezTo>
                <a:cubicBezTo>
                  <a:pt x="2283" y="15171"/>
                  <a:pt x="2302" y="15076"/>
                  <a:pt x="2323" y="14973"/>
                </a:cubicBezTo>
                <a:cubicBezTo>
                  <a:pt x="2330" y="14930"/>
                  <a:pt x="2334" y="14887"/>
                  <a:pt x="2334" y="14835"/>
                </a:cubicBezTo>
                <a:cubicBezTo>
                  <a:pt x="2337" y="14784"/>
                  <a:pt x="2337" y="14741"/>
                  <a:pt x="2332" y="14689"/>
                </a:cubicBezTo>
                <a:cubicBezTo>
                  <a:pt x="2325" y="14594"/>
                  <a:pt x="2309" y="14517"/>
                  <a:pt x="2285" y="14465"/>
                </a:cubicBezTo>
                <a:cubicBezTo>
                  <a:pt x="2250" y="14388"/>
                  <a:pt x="2213" y="14353"/>
                  <a:pt x="2174" y="14345"/>
                </a:cubicBezTo>
                <a:cubicBezTo>
                  <a:pt x="2155" y="14336"/>
                  <a:pt x="2134" y="14353"/>
                  <a:pt x="2115" y="14362"/>
                </a:cubicBezTo>
                <a:cubicBezTo>
                  <a:pt x="2111" y="14362"/>
                  <a:pt x="2106" y="14371"/>
                  <a:pt x="2101" y="14379"/>
                </a:cubicBezTo>
                <a:cubicBezTo>
                  <a:pt x="2090" y="14396"/>
                  <a:pt x="2076" y="14414"/>
                  <a:pt x="2064" y="14439"/>
                </a:cubicBezTo>
                <a:cubicBezTo>
                  <a:pt x="2041" y="14500"/>
                  <a:pt x="2027" y="14551"/>
                  <a:pt x="2010" y="14629"/>
                </a:cubicBezTo>
                <a:cubicBezTo>
                  <a:pt x="2001" y="14680"/>
                  <a:pt x="1994" y="14741"/>
                  <a:pt x="1989" y="14792"/>
                </a:cubicBezTo>
                <a:cubicBezTo>
                  <a:pt x="1987" y="14835"/>
                  <a:pt x="1985" y="14878"/>
                  <a:pt x="1985" y="14930"/>
                </a:cubicBezTo>
                <a:cubicBezTo>
                  <a:pt x="1985" y="14947"/>
                  <a:pt x="1985" y="14964"/>
                  <a:pt x="1985" y="14982"/>
                </a:cubicBezTo>
                <a:cubicBezTo>
                  <a:pt x="1985" y="15042"/>
                  <a:pt x="1987" y="15102"/>
                  <a:pt x="1992" y="15162"/>
                </a:cubicBezTo>
                <a:cubicBezTo>
                  <a:pt x="2006" y="15248"/>
                  <a:pt x="2015" y="15326"/>
                  <a:pt x="2036" y="15395"/>
                </a:cubicBezTo>
                <a:close/>
                <a:moveTo>
                  <a:pt x="1463" y="15240"/>
                </a:moveTo>
                <a:cubicBezTo>
                  <a:pt x="1470" y="15283"/>
                  <a:pt x="1479" y="15309"/>
                  <a:pt x="1491" y="15334"/>
                </a:cubicBezTo>
                <a:cubicBezTo>
                  <a:pt x="1500" y="15352"/>
                  <a:pt x="1507" y="15360"/>
                  <a:pt x="1517" y="15369"/>
                </a:cubicBezTo>
                <a:cubicBezTo>
                  <a:pt x="1521" y="15395"/>
                  <a:pt x="1526" y="15420"/>
                  <a:pt x="1531" y="15438"/>
                </a:cubicBezTo>
                <a:cubicBezTo>
                  <a:pt x="1549" y="15506"/>
                  <a:pt x="1575" y="15550"/>
                  <a:pt x="1603" y="15550"/>
                </a:cubicBezTo>
                <a:cubicBezTo>
                  <a:pt x="1628" y="15550"/>
                  <a:pt x="1656" y="15515"/>
                  <a:pt x="1675" y="15438"/>
                </a:cubicBezTo>
                <a:cubicBezTo>
                  <a:pt x="1691" y="15369"/>
                  <a:pt x="1710" y="15300"/>
                  <a:pt x="1726" y="15231"/>
                </a:cubicBezTo>
                <a:cubicBezTo>
                  <a:pt x="1736" y="15197"/>
                  <a:pt x="1743" y="15154"/>
                  <a:pt x="1747" y="15111"/>
                </a:cubicBezTo>
                <a:cubicBezTo>
                  <a:pt x="1754" y="15068"/>
                  <a:pt x="1757" y="15016"/>
                  <a:pt x="1757" y="14964"/>
                </a:cubicBezTo>
                <a:cubicBezTo>
                  <a:pt x="1754" y="14930"/>
                  <a:pt x="1754" y="14895"/>
                  <a:pt x="1752" y="14870"/>
                </a:cubicBezTo>
                <a:cubicBezTo>
                  <a:pt x="1747" y="14809"/>
                  <a:pt x="1738" y="14749"/>
                  <a:pt x="1726" y="14706"/>
                </a:cubicBezTo>
                <a:cubicBezTo>
                  <a:pt x="1724" y="14698"/>
                  <a:pt x="1722" y="14689"/>
                  <a:pt x="1719" y="14680"/>
                </a:cubicBezTo>
                <a:cubicBezTo>
                  <a:pt x="1712" y="14655"/>
                  <a:pt x="1703" y="14629"/>
                  <a:pt x="1694" y="14603"/>
                </a:cubicBezTo>
                <a:cubicBezTo>
                  <a:pt x="1682" y="14577"/>
                  <a:pt x="1668" y="14551"/>
                  <a:pt x="1654" y="14534"/>
                </a:cubicBezTo>
                <a:cubicBezTo>
                  <a:pt x="1640" y="14517"/>
                  <a:pt x="1626" y="14517"/>
                  <a:pt x="1612" y="14508"/>
                </a:cubicBezTo>
                <a:cubicBezTo>
                  <a:pt x="1605" y="14508"/>
                  <a:pt x="1600" y="14508"/>
                  <a:pt x="1593" y="14508"/>
                </a:cubicBezTo>
                <a:cubicBezTo>
                  <a:pt x="1563" y="14517"/>
                  <a:pt x="1538" y="14543"/>
                  <a:pt x="1512" y="14594"/>
                </a:cubicBezTo>
                <a:cubicBezTo>
                  <a:pt x="1489" y="14646"/>
                  <a:pt x="1465" y="14723"/>
                  <a:pt x="1454" y="14818"/>
                </a:cubicBezTo>
                <a:cubicBezTo>
                  <a:pt x="1447" y="14861"/>
                  <a:pt x="1442" y="14904"/>
                  <a:pt x="1442" y="14956"/>
                </a:cubicBezTo>
                <a:cubicBezTo>
                  <a:pt x="1440" y="15007"/>
                  <a:pt x="1440" y="15050"/>
                  <a:pt x="1444" y="15102"/>
                </a:cubicBezTo>
                <a:cubicBezTo>
                  <a:pt x="1447" y="15162"/>
                  <a:pt x="1454" y="15205"/>
                  <a:pt x="1463" y="15240"/>
                </a:cubicBezTo>
                <a:close/>
                <a:moveTo>
                  <a:pt x="743" y="15395"/>
                </a:moveTo>
                <a:cubicBezTo>
                  <a:pt x="752" y="15446"/>
                  <a:pt x="764" y="15498"/>
                  <a:pt x="778" y="15524"/>
                </a:cubicBezTo>
                <a:cubicBezTo>
                  <a:pt x="787" y="15541"/>
                  <a:pt x="794" y="15558"/>
                  <a:pt x="804" y="15575"/>
                </a:cubicBezTo>
                <a:cubicBezTo>
                  <a:pt x="820" y="15601"/>
                  <a:pt x="836" y="15627"/>
                  <a:pt x="853" y="15644"/>
                </a:cubicBezTo>
                <a:cubicBezTo>
                  <a:pt x="892" y="15679"/>
                  <a:pt x="937" y="15670"/>
                  <a:pt x="971" y="15584"/>
                </a:cubicBezTo>
                <a:cubicBezTo>
                  <a:pt x="995" y="15532"/>
                  <a:pt x="1006" y="15481"/>
                  <a:pt x="1020" y="15403"/>
                </a:cubicBezTo>
                <a:cubicBezTo>
                  <a:pt x="1023" y="15395"/>
                  <a:pt x="1025" y="15377"/>
                  <a:pt x="1025" y="15369"/>
                </a:cubicBezTo>
                <a:cubicBezTo>
                  <a:pt x="1030" y="15334"/>
                  <a:pt x="1034" y="15291"/>
                  <a:pt x="1037" y="15257"/>
                </a:cubicBezTo>
                <a:cubicBezTo>
                  <a:pt x="1037" y="15240"/>
                  <a:pt x="1039" y="15231"/>
                  <a:pt x="1039" y="15214"/>
                </a:cubicBezTo>
                <a:cubicBezTo>
                  <a:pt x="1039" y="15214"/>
                  <a:pt x="1041" y="15214"/>
                  <a:pt x="1041" y="15214"/>
                </a:cubicBezTo>
                <a:cubicBezTo>
                  <a:pt x="1062" y="15171"/>
                  <a:pt x="1083" y="15076"/>
                  <a:pt x="1088" y="14990"/>
                </a:cubicBezTo>
                <a:cubicBezTo>
                  <a:pt x="1095" y="14895"/>
                  <a:pt x="1093" y="14792"/>
                  <a:pt x="1079" y="14706"/>
                </a:cubicBezTo>
                <a:cubicBezTo>
                  <a:pt x="1065" y="14620"/>
                  <a:pt x="1044" y="14568"/>
                  <a:pt x="1018" y="14534"/>
                </a:cubicBezTo>
                <a:cubicBezTo>
                  <a:pt x="1016" y="14534"/>
                  <a:pt x="1013" y="14525"/>
                  <a:pt x="1009" y="14525"/>
                </a:cubicBezTo>
                <a:cubicBezTo>
                  <a:pt x="957" y="14362"/>
                  <a:pt x="881" y="14336"/>
                  <a:pt x="822" y="14465"/>
                </a:cubicBezTo>
                <a:cubicBezTo>
                  <a:pt x="790" y="14543"/>
                  <a:pt x="764" y="14655"/>
                  <a:pt x="752" y="14792"/>
                </a:cubicBezTo>
                <a:cubicBezTo>
                  <a:pt x="748" y="14852"/>
                  <a:pt x="745" y="14921"/>
                  <a:pt x="745" y="14990"/>
                </a:cubicBezTo>
                <a:cubicBezTo>
                  <a:pt x="738" y="15025"/>
                  <a:pt x="734" y="15059"/>
                  <a:pt x="732" y="15102"/>
                </a:cubicBezTo>
                <a:cubicBezTo>
                  <a:pt x="727" y="15154"/>
                  <a:pt x="727" y="15197"/>
                  <a:pt x="729" y="15248"/>
                </a:cubicBezTo>
                <a:cubicBezTo>
                  <a:pt x="731" y="15300"/>
                  <a:pt x="736" y="15352"/>
                  <a:pt x="743" y="15395"/>
                </a:cubicBezTo>
                <a:close/>
                <a:moveTo>
                  <a:pt x="997" y="17382"/>
                </a:moveTo>
                <a:cubicBezTo>
                  <a:pt x="971" y="17314"/>
                  <a:pt x="941" y="17262"/>
                  <a:pt x="911" y="17219"/>
                </a:cubicBezTo>
                <a:cubicBezTo>
                  <a:pt x="888" y="17185"/>
                  <a:pt x="853" y="17210"/>
                  <a:pt x="834" y="17253"/>
                </a:cubicBezTo>
                <a:cubicBezTo>
                  <a:pt x="815" y="17296"/>
                  <a:pt x="797" y="17365"/>
                  <a:pt x="790" y="17451"/>
                </a:cubicBezTo>
                <a:cubicBezTo>
                  <a:pt x="783" y="17451"/>
                  <a:pt x="776" y="17460"/>
                  <a:pt x="766" y="17460"/>
                </a:cubicBezTo>
                <a:cubicBezTo>
                  <a:pt x="750" y="17477"/>
                  <a:pt x="734" y="17512"/>
                  <a:pt x="722" y="17555"/>
                </a:cubicBezTo>
                <a:cubicBezTo>
                  <a:pt x="699" y="17623"/>
                  <a:pt x="680" y="17753"/>
                  <a:pt x="676" y="17864"/>
                </a:cubicBezTo>
                <a:cubicBezTo>
                  <a:pt x="671" y="17968"/>
                  <a:pt x="671" y="18028"/>
                  <a:pt x="676" y="18140"/>
                </a:cubicBezTo>
                <a:cubicBezTo>
                  <a:pt x="678" y="18200"/>
                  <a:pt x="685" y="18260"/>
                  <a:pt x="692" y="18312"/>
                </a:cubicBezTo>
                <a:cubicBezTo>
                  <a:pt x="706" y="18424"/>
                  <a:pt x="734" y="18518"/>
                  <a:pt x="762" y="18587"/>
                </a:cubicBezTo>
                <a:cubicBezTo>
                  <a:pt x="794" y="18656"/>
                  <a:pt x="827" y="18691"/>
                  <a:pt x="864" y="18699"/>
                </a:cubicBezTo>
                <a:cubicBezTo>
                  <a:pt x="892" y="18708"/>
                  <a:pt x="923" y="18699"/>
                  <a:pt x="950" y="18673"/>
                </a:cubicBezTo>
                <a:cubicBezTo>
                  <a:pt x="985" y="18648"/>
                  <a:pt x="1018" y="18579"/>
                  <a:pt x="1044" y="18493"/>
                </a:cubicBezTo>
                <a:cubicBezTo>
                  <a:pt x="1055" y="18450"/>
                  <a:pt x="1067" y="18398"/>
                  <a:pt x="1074" y="18346"/>
                </a:cubicBezTo>
                <a:cubicBezTo>
                  <a:pt x="1088" y="18252"/>
                  <a:pt x="1090" y="18183"/>
                  <a:pt x="1095" y="18071"/>
                </a:cubicBezTo>
                <a:cubicBezTo>
                  <a:pt x="1100" y="17942"/>
                  <a:pt x="1088" y="17804"/>
                  <a:pt x="1074" y="17692"/>
                </a:cubicBezTo>
                <a:cubicBezTo>
                  <a:pt x="1055" y="17563"/>
                  <a:pt x="1027" y="17469"/>
                  <a:pt x="997" y="17382"/>
                </a:cubicBezTo>
                <a:close/>
                <a:moveTo>
                  <a:pt x="1614" y="17460"/>
                </a:moveTo>
                <a:cubicBezTo>
                  <a:pt x="1600" y="17451"/>
                  <a:pt x="1586" y="17443"/>
                  <a:pt x="1572" y="17443"/>
                </a:cubicBezTo>
                <a:cubicBezTo>
                  <a:pt x="1558" y="17443"/>
                  <a:pt x="1542" y="17451"/>
                  <a:pt x="1528" y="17460"/>
                </a:cubicBezTo>
                <a:cubicBezTo>
                  <a:pt x="1524" y="17460"/>
                  <a:pt x="1517" y="17469"/>
                  <a:pt x="1512" y="17477"/>
                </a:cubicBezTo>
                <a:cubicBezTo>
                  <a:pt x="1500" y="17494"/>
                  <a:pt x="1484" y="17512"/>
                  <a:pt x="1475" y="17546"/>
                </a:cubicBezTo>
                <a:cubicBezTo>
                  <a:pt x="1454" y="17606"/>
                  <a:pt x="1433" y="17666"/>
                  <a:pt x="1419" y="17761"/>
                </a:cubicBezTo>
                <a:cubicBezTo>
                  <a:pt x="1407" y="17856"/>
                  <a:pt x="1405" y="17890"/>
                  <a:pt x="1402" y="17993"/>
                </a:cubicBezTo>
                <a:cubicBezTo>
                  <a:pt x="1400" y="18045"/>
                  <a:pt x="1405" y="18097"/>
                  <a:pt x="1407" y="18148"/>
                </a:cubicBezTo>
                <a:cubicBezTo>
                  <a:pt x="1409" y="18200"/>
                  <a:pt x="1416" y="18243"/>
                  <a:pt x="1421" y="18286"/>
                </a:cubicBezTo>
                <a:cubicBezTo>
                  <a:pt x="1426" y="18329"/>
                  <a:pt x="1435" y="18372"/>
                  <a:pt x="1444" y="18407"/>
                </a:cubicBezTo>
                <a:cubicBezTo>
                  <a:pt x="1461" y="18475"/>
                  <a:pt x="1486" y="18536"/>
                  <a:pt x="1510" y="18553"/>
                </a:cubicBezTo>
                <a:cubicBezTo>
                  <a:pt x="1521" y="18570"/>
                  <a:pt x="1535" y="18579"/>
                  <a:pt x="1549" y="18570"/>
                </a:cubicBezTo>
                <a:cubicBezTo>
                  <a:pt x="1575" y="18561"/>
                  <a:pt x="1589" y="18553"/>
                  <a:pt x="1612" y="18510"/>
                </a:cubicBezTo>
                <a:cubicBezTo>
                  <a:pt x="1633" y="18467"/>
                  <a:pt x="1654" y="18389"/>
                  <a:pt x="1663" y="18312"/>
                </a:cubicBezTo>
                <a:cubicBezTo>
                  <a:pt x="1675" y="18226"/>
                  <a:pt x="1684" y="18123"/>
                  <a:pt x="1682" y="18028"/>
                </a:cubicBezTo>
                <a:cubicBezTo>
                  <a:pt x="1682" y="18002"/>
                  <a:pt x="1680" y="17976"/>
                  <a:pt x="1680" y="17950"/>
                </a:cubicBezTo>
                <a:cubicBezTo>
                  <a:pt x="1682" y="17942"/>
                  <a:pt x="1682" y="17925"/>
                  <a:pt x="1684" y="17916"/>
                </a:cubicBezTo>
                <a:cubicBezTo>
                  <a:pt x="1687" y="17882"/>
                  <a:pt x="1687" y="17847"/>
                  <a:pt x="1689" y="17821"/>
                </a:cubicBezTo>
                <a:cubicBezTo>
                  <a:pt x="1689" y="17753"/>
                  <a:pt x="1684" y="17692"/>
                  <a:pt x="1675" y="17632"/>
                </a:cubicBezTo>
                <a:cubicBezTo>
                  <a:pt x="1659" y="17555"/>
                  <a:pt x="1640" y="17486"/>
                  <a:pt x="1614" y="17460"/>
                </a:cubicBezTo>
                <a:close/>
                <a:moveTo>
                  <a:pt x="2330" y="17847"/>
                </a:moveTo>
                <a:cubicBezTo>
                  <a:pt x="2325" y="17804"/>
                  <a:pt x="2320" y="17753"/>
                  <a:pt x="2313" y="17709"/>
                </a:cubicBezTo>
                <a:cubicBezTo>
                  <a:pt x="2304" y="17649"/>
                  <a:pt x="2292" y="17589"/>
                  <a:pt x="2281" y="17537"/>
                </a:cubicBezTo>
                <a:cubicBezTo>
                  <a:pt x="2274" y="17503"/>
                  <a:pt x="2267" y="17477"/>
                  <a:pt x="2257" y="17443"/>
                </a:cubicBezTo>
                <a:cubicBezTo>
                  <a:pt x="2239" y="17374"/>
                  <a:pt x="2211" y="17331"/>
                  <a:pt x="2185" y="17331"/>
                </a:cubicBezTo>
                <a:cubicBezTo>
                  <a:pt x="2176" y="17331"/>
                  <a:pt x="2167" y="17339"/>
                  <a:pt x="2157" y="17348"/>
                </a:cubicBezTo>
                <a:cubicBezTo>
                  <a:pt x="2155" y="17348"/>
                  <a:pt x="2153" y="17348"/>
                  <a:pt x="2150" y="17348"/>
                </a:cubicBezTo>
                <a:cubicBezTo>
                  <a:pt x="2132" y="17348"/>
                  <a:pt x="2115" y="17365"/>
                  <a:pt x="2099" y="17400"/>
                </a:cubicBezTo>
                <a:cubicBezTo>
                  <a:pt x="2085" y="17426"/>
                  <a:pt x="2073" y="17460"/>
                  <a:pt x="2062" y="17494"/>
                </a:cubicBezTo>
                <a:cubicBezTo>
                  <a:pt x="2057" y="17512"/>
                  <a:pt x="2052" y="17529"/>
                  <a:pt x="2048" y="17546"/>
                </a:cubicBezTo>
                <a:cubicBezTo>
                  <a:pt x="2038" y="17589"/>
                  <a:pt x="2029" y="17632"/>
                  <a:pt x="2022" y="17684"/>
                </a:cubicBezTo>
                <a:cubicBezTo>
                  <a:pt x="2015" y="17735"/>
                  <a:pt x="2008" y="17787"/>
                  <a:pt x="2006" y="17839"/>
                </a:cubicBezTo>
                <a:cubicBezTo>
                  <a:pt x="2003" y="17864"/>
                  <a:pt x="2003" y="17890"/>
                  <a:pt x="2003" y="17925"/>
                </a:cubicBezTo>
                <a:cubicBezTo>
                  <a:pt x="2003" y="17950"/>
                  <a:pt x="2001" y="17985"/>
                  <a:pt x="2001" y="18011"/>
                </a:cubicBezTo>
                <a:cubicBezTo>
                  <a:pt x="2001" y="18019"/>
                  <a:pt x="2001" y="18037"/>
                  <a:pt x="2001" y="18045"/>
                </a:cubicBezTo>
                <a:cubicBezTo>
                  <a:pt x="2003" y="18088"/>
                  <a:pt x="2003" y="18131"/>
                  <a:pt x="2006" y="18174"/>
                </a:cubicBezTo>
                <a:cubicBezTo>
                  <a:pt x="2006" y="18183"/>
                  <a:pt x="2008" y="18200"/>
                  <a:pt x="2008" y="18209"/>
                </a:cubicBezTo>
                <a:cubicBezTo>
                  <a:pt x="2013" y="18252"/>
                  <a:pt x="2017" y="18295"/>
                  <a:pt x="2022" y="18329"/>
                </a:cubicBezTo>
                <a:cubicBezTo>
                  <a:pt x="2027" y="18364"/>
                  <a:pt x="2036" y="18398"/>
                  <a:pt x="2043" y="18432"/>
                </a:cubicBezTo>
                <a:cubicBezTo>
                  <a:pt x="2045" y="18441"/>
                  <a:pt x="2048" y="18450"/>
                  <a:pt x="2050" y="18458"/>
                </a:cubicBezTo>
                <a:cubicBezTo>
                  <a:pt x="2071" y="18527"/>
                  <a:pt x="2097" y="18587"/>
                  <a:pt x="2125" y="18613"/>
                </a:cubicBezTo>
                <a:cubicBezTo>
                  <a:pt x="2155" y="18639"/>
                  <a:pt x="2183" y="18639"/>
                  <a:pt x="2213" y="18613"/>
                </a:cubicBezTo>
                <a:cubicBezTo>
                  <a:pt x="2227" y="18604"/>
                  <a:pt x="2241" y="18579"/>
                  <a:pt x="2253" y="18553"/>
                </a:cubicBezTo>
                <a:cubicBezTo>
                  <a:pt x="2264" y="18527"/>
                  <a:pt x="2276" y="18493"/>
                  <a:pt x="2288" y="18458"/>
                </a:cubicBezTo>
                <a:cubicBezTo>
                  <a:pt x="2299" y="18424"/>
                  <a:pt x="2306" y="18381"/>
                  <a:pt x="2313" y="18338"/>
                </a:cubicBezTo>
                <a:cubicBezTo>
                  <a:pt x="2316" y="18329"/>
                  <a:pt x="2316" y="18320"/>
                  <a:pt x="2318" y="18312"/>
                </a:cubicBezTo>
                <a:cubicBezTo>
                  <a:pt x="2323" y="18269"/>
                  <a:pt x="2327" y="18234"/>
                  <a:pt x="2332" y="18191"/>
                </a:cubicBezTo>
                <a:cubicBezTo>
                  <a:pt x="2339" y="18088"/>
                  <a:pt x="2337" y="18002"/>
                  <a:pt x="2332" y="17899"/>
                </a:cubicBezTo>
                <a:cubicBezTo>
                  <a:pt x="2334" y="17882"/>
                  <a:pt x="2332" y="17864"/>
                  <a:pt x="2330" y="17847"/>
                </a:cubicBezTo>
                <a:close/>
                <a:moveTo>
                  <a:pt x="2036" y="21074"/>
                </a:moveTo>
                <a:cubicBezTo>
                  <a:pt x="2045" y="21109"/>
                  <a:pt x="2055" y="21135"/>
                  <a:pt x="2064" y="21160"/>
                </a:cubicBezTo>
                <a:cubicBezTo>
                  <a:pt x="2069" y="21169"/>
                  <a:pt x="2076" y="21178"/>
                  <a:pt x="2080" y="21186"/>
                </a:cubicBezTo>
                <a:cubicBezTo>
                  <a:pt x="2087" y="21195"/>
                  <a:pt x="2092" y="21203"/>
                  <a:pt x="2099" y="21212"/>
                </a:cubicBezTo>
                <a:cubicBezTo>
                  <a:pt x="2125" y="21238"/>
                  <a:pt x="2155" y="21221"/>
                  <a:pt x="2176" y="21178"/>
                </a:cubicBezTo>
                <a:cubicBezTo>
                  <a:pt x="2183" y="21160"/>
                  <a:pt x="2187" y="21143"/>
                  <a:pt x="2194" y="21126"/>
                </a:cubicBezTo>
                <a:cubicBezTo>
                  <a:pt x="2197" y="21126"/>
                  <a:pt x="2201" y="21126"/>
                  <a:pt x="2204" y="21117"/>
                </a:cubicBezTo>
                <a:cubicBezTo>
                  <a:pt x="2211" y="21109"/>
                  <a:pt x="2220" y="21091"/>
                  <a:pt x="2227" y="21083"/>
                </a:cubicBezTo>
                <a:cubicBezTo>
                  <a:pt x="2241" y="21048"/>
                  <a:pt x="2255" y="21005"/>
                  <a:pt x="2262" y="20954"/>
                </a:cubicBezTo>
                <a:cubicBezTo>
                  <a:pt x="2283" y="20851"/>
                  <a:pt x="2302" y="20756"/>
                  <a:pt x="2323" y="20653"/>
                </a:cubicBezTo>
                <a:cubicBezTo>
                  <a:pt x="2330" y="20610"/>
                  <a:pt x="2334" y="20567"/>
                  <a:pt x="2334" y="20515"/>
                </a:cubicBezTo>
                <a:cubicBezTo>
                  <a:pt x="2337" y="20463"/>
                  <a:pt x="2337" y="20420"/>
                  <a:pt x="2332" y="20369"/>
                </a:cubicBezTo>
                <a:cubicBezTo>
                  <a:pt x="2325" y="20274"/>
                  <a:pt x="2309" y="20197"/>
                  <a:pt x="2285" y="20145"/>
                </a:cubicBezTo>
                <a:cubicBezTo>
                  <a:pt x="2250" y="20067"/>
                  <a:pt x="2213" y="20033"/>
                  <a:pt x="2174" y="20024"/>
                </a:cubicBezTo>
                <a:cubicBezTo>
                  <a:pt x="2155" y="20016"/>
                  <a:pt x="2134" y="20033"/>
                  <a:pt x="2115" y="20042"/>
                </a:cubicBezTo>
                <a:cubicBezTo>
                  <a:pt x="2111" y="20042"/>
                  <a:pt x="2106" y="20050"/>
                  <a:pt x="2101" y="20059"/>
                </a:cubicBezTo>
                <a:cubicBezTo>
                  <a:pt x="2090" y="20076"/>
                  <a:pt x="2076" y="20093"/>
                  <a:pt x="2064" y="20119"/>
                </a:cubicBezTo>
                <a:cubicBezTo>
                  <a:pt x="2041" y="20179"/>
                  <a:pt x="2027" y="20231"/>
                  <a:pt x="2010" y="20308"/>
                </a:cubicBezTo>
                <a:cubicBezTo>
                  <a:pt x="2001" y="20360"/>
                  <a:pt x="1994" y="20420"/>
                  <a:pt x="1989" y="20472"/>
                </a:cubicBezTo>
                <a:cubicBezTo>
                  <a:pt x="1987" y="20515"/>
                  <a:pt x="1985" y="20558"/>
                  <a:pt x="1985" y="20610"/>
                </a:cubicBezTo>
                <a:cubicBezTo>
                  <a:pt x="1985" y="20627"/>
                  <a:pt x="1985" y="20644"/>
                  <a:pt x="1985" y="20661"/>
                </a:cubicBezTo>
                <a:cubicBezTo>
                  <a:pt x="1985" y="20721"/>
                  <a:pt x="1987" y="20782"/>
                  <a:pt x="1992" y="20842"/>
                </a:cubicBezTo>
                <a:cubicBezTo>
                  <a:pt x="2006" y="20928"/>
                  <a:pt x="2015" y="21005"/>
                  <a:pt x="2036" y="21074"/>
                </a:cubicBezTo>
                <a:close/>
                <a:moveTo>
                  <a:pt x="1463" y="20919"/>
                </a:moveTo>
                <a:cubicBezTo>
                  <a:pt x="1470" y="20962"/>
                  <a:pt x="1479" y="20988"/>
                  <a:pt x="1491" y="21014"/>
                </a:cubicBezTo>
                <a:cubicBezTo>
                  <a:pt x="1500" y="21031"/>
                  <a:pt x="1507" y="21040"/>
                  <a:pt x="1517" y="21048"/>
                </a:cubicBezTo>
                <a:cubicBezTo>
                  <a:pt x="1521" y="21074"/>
                  <a:pt x="1526" y="21100"/>
                  <a:pt x="1531" y="21117"/>
                </a:cubicBezTo>
                <a:cubicBezTo>
                  <a:pt x="1549" y="21186"/>
                  <a:pt x="1575" y="21229"/>
                  <a:pt x="1603" y="21229"/>
                </a:cubicBezTo>
                <a:cubicBezTo>
                  <a:pt x="1628" y="21229"/>
                  <a:pt x="1656" y="21195"/>
                  <a:pt x="1675" y="21117"/>
                </a:cubicBezTo>
                <a:cubicBezTo>
                  <a:pt x="1691" y="21048"/>
                  <a:pt x="1710" y="20980"/>
                  <a:pt x="1726" y="20911"/>
                </a:cubicBezTo>
                <a:cubicBezTo>
                  <a:pt x="1736" y="20876"/>
                  <a:pt x="1743" y="20833"/>
                  <a:pt x="1747" y="20790"/>
                </a:cubicBezTo>
                <a:cubicBezTo>
                  <a:pt x="1754" y="20747"/>
                  <a:pt x="1757" y="20696"/>
                  <a:pt x="1757" y="20644"/>
                </a:cubicBezTo>
                <a:cubicBezTo>
                  <a:pt x="1754" y="20610"/>
                  <a:pt x="1754" y="20575"/>
                  <a:pt x="1752" y="20549"/>
                </a:cubicBezTo>
                <a:cubicBezTo>
                  <a:pt x="1747" y="20489"/>
                  <a:pt x="1738" y="20429"/>
                  <a:pt x="1726" y="20386"/>
                </a:cubicBezTo>
                <a:cubicBezTo>
                  <a:pt x="1724" y="20377"/>
                  <a:pt x="1722" y="20369"/>
                  <a:pt x="1719" y="20360"/>
                </a:cubicBezTo>
                <a:cubicBezTo>
                  <a:pt x="1712" y="20334"/>
                  <a:pt x="1703" y="20308"/>
                  <a:pt x="1694" y="20283"/>
                </a:cubicBezTo>
                <a:cubicBezTo>
                  <a:pt x="1682" y="20257"/>
                  <a:pt x="1668" y="20231"/>
                  <a:pt x="1654" y="20214"/>
                </a:cubicBezTo>
                <a:cubicBezTo>
                  <a:pt x="1640" y="20197"/>
                  <a:pt x="1626" y="20197"/>
                  <a:pt x="1612" y="20188"/>
                </a:cubicBezTo>
                <a:cubicBezTo>
                  <a:pt x="1605" y="20188"/>
                  <a:pt x="1600" y="20188"/>
                  <a:pt x="1593" y="20188"/>
                </a:cubicBezTo>
                <a:cubicBezTo>
                  <a:pt x="1563" y="20197"/>
                  <a:pt x="1538" y="20222"/>
                  <a:pt x="1512" y="20274"/>
                </a:cubicBezTo>
                <a:cubicBezTo>
                  <a:pt x="1489" y="20326"/>
                  <a:pt x="1465" y="20403"/>
                  <a:pt x="1454" y="20498"/>
                </a:cubicBezTo>
                <a:cubicBezTo>
                  <a:pt x="1447" y="20541"/>
                  <a:pt x="1442" y="20584"/>
                  <a:pt x="1442" y="20635"/>
                </a:cubicBezTo>
                <a:cubicBezTo>
                  <a:pt x="1440" y="20687"/>
                  <a:pt x="1440" y="20730"/>
                  <a:pt x="1444" y="20782"/>
                </a:cubicBezTo>
                <a:cubicBezTo>
                  <a:pt x="1447" y="20842"/>
                  <a:pt x="1454" y="20885"/>
                  <a:pt x="1463" y="20919"/>
                </a:cubicBezTo>
                <a:close/>
                <a:moveTo>
                  <a:pt x="743" y="21066"/>
                </a:moveTo>
                <a:cubicBezTo>
                  <a:pt x="752" y="21117"/>
                  <a:pt x="764" y="21169"/>
                  <a:pt x="778" y="21195"/>
                </a:cubicBezTo>
                <a:cubicBezTo>
                  <a:pt x="787" y="21212"/>
                  <a:pt x="794" y="21229"/>
                  <a:pt x="804" y="21246"/>
                </a:cubicBezTo>
                <a:cubicBezTo>
                  <a:pt x="820" y="21272"/>
                  <a:pt x="836" y="21298"/>
                  <a:pt x="853" y="21315"/>
                </a:cubicBezTo>
                <a:cubicBezTo>
                  <a:pt x="892" y="21350"/>
                  <a:pt x="937" y="21341"/>
                  <a:pt x="971" y="21255"/>
                </a:cubicBezTo>
                <a:cubicBezTo>
                  <a:pt x="995" y="21203"/>
                  <a:pt x="1006" y="21152"/>
                  <a:pt x="1020" y="21074"/>
                </a:cubicBezTo>
                <a:cubicBezTo>
                  <a:pt x="1023" y="21066"/>
                  <a:pt x="1025" y="21048"/>
                  <a:pt x="1025" y="21040"/>
                </a:cubicBezTo>
                <a:cubicBezTo>
                  <a:pt x="1030" y="21005"/>
                  <a:pt x="1034" y="20962"/>
                  <a:pt x="1037" y="20928"/>
                </a:cubicBezTo>
                <a:cubicBezTo>
                  <a:pt x="1037" y="20911"/>
                  <a:pt x="1039" y="20902"/>
                  <a:pt x="1039" y="20885"/>
                </a:cubicBezTo>
                <a:cubicBezTo>
                  <a:pt x="1039" y="20885"/>
                  <a:pt x="1041" y="20885"/>
                  <a:pt x="1041" y="20885"/>
                </a:cubicBezTo>
                <a:cubicBezTo>
                  <a:pt x="1062" y="20842"/>
                  <a:pt x="1083" y="20747"/>
                  <a:pt x="1088" y="20661"/>
                </a:cubicBezTo>
                <a:cubicBezTo>
                  <a:pt x="1095" y="20567"/>
                  <a:pt x="1093" y="20463"/>
                  <a:pt x="1079" y="20377"/>
                </a:cubicBezTo>
                <a:cubicBezTo>
                  <a:pt x="1065" y="20291"/>
                  <a:pt x="1044" y="20240"/>
                  <a:pt x="1018" y="20205"/>
                </a:cubicBezTo>
                <a:cubicBezTo>
                  <a:pt x="1016" y="20205"/>
                  <a:pt x="1013" y="20196"/>
                  <a:pt x="1009" y="20196"/>
                </a:cubicBezTo>
                <a:cubicBezTo>
                  <a:pt x="957" y="20033"/>
                  <a:pt x="881" y="20007"/>
                  <a:pt x="822" y="20136"/>
                </a:cubicBezTo>
                <a:cubicBezTo>
                  <a:pt x="790" y="20214"/>
                  <a:pt x="764" y="20326"/>
                  <a:pt x="752" y="20463"/>
                </a:cubicBezTo>
                <a:cubicBezTo>
                  <a:pt x="748" y="20524"/>
                  <a:pt x="745" y="20592"/>
                  <a:pt x="745" y="20661"/>
                </a:cubicBezTo>
                <a:cubicBezTo>
                  <a:pt x="738" y="20696"/>
                  <a:pt x="734" y="20730"/>
                  <a:pt x="732" y="20773"/>
                </a:cubicBezTo>
                <a:cubicBezTo>
                  <a:pt x="727" y="20825"/>
                  <a:pt x="727" y="20868"/>
                  <a:pt x="729" y="20919"/>
                </a:cubicBezTo>
                <a:cubicBezTo>
                  <a:pt x="731" y="20980"/>
                  <a:pt x="736" y="21023"/>
                  <a:pt x="743" y="21066"/>
                </a:cubicBezTo>
                <a:close/>
                <a:moveTo>
                  <a:pt x="3511" y="20997"/>
                </a:moveTo>
                <a:cubicBezTo>
                  <a:pt x="3513" y="20997"/>
                  <a:pt x="3515" y="20997"/>
                  <a:pt x="3518" y="21005"/>
                </a:cubicBezTo>
                <a:cubicBezTo>
                  <a:pt x="3520" y="21005"/>
                  <a:pt x="3522" y="21005"/>
                  <a:pt x="3522" y="21005"/>
                </a:cubicBezTo>
                <a:cubicBezTo>
                  <a:pt x="3532" y="21117"/>
                  <a:pt x="3553" y="21212"/>
                  <a:pt x="3581" y="21264"/>
                </a:cubicBezTo>
                <a:cubicBezTo>
                  <a:pt x="3590" y="21281"/>
                  <a:pt x="3599" y="21298"/>
                  <a:pt x="3611" y="21307"/>
                </a:cubicBezTo>
                <a:cubicBezTo>
                  <a:pt x="3613" y="21307"/>
                  <a:pt x="3616" y="21307"/>
                  <a:pt x="3618" y="21315"/>
                </a:cubicBezTo>
                <a:cubicBezTo>
                  <a:pt x="3641" y="21332"/>
                  <a:pt x="3657" y="21332"/>
                  <a:pt x="3681" y="21315"/>
                </a:cubicBezTo>
                <a:cubicBezTo>
                  <a:pt x="3690" y="21307"/>
                  <a:pt x="3699" y="21289"/>
                  <a:pt x="3709" y="21272"/>
                </a:cubicBezTo>
                <a:cubicBezTo>
                  <a:pt x="3716" y="21255"/>
                  <a:pt x="3725" y="21229"/>
                  <a:pt x="3730" y="21212"/>
                </a:cubicBezTo>
                <a:cubicBezTo>
                  <a:pt x="3737" y="21186"/>
                  <a:pt x="3741" y="21160"/>
                  <a:pt x="3746" y="21135"/>
                </a:cubicBezTo>
                <a:cubicBezTo>
                  <a:pt x="3751" y="21100"/>
                  <a:pt x="3755" y="21066"/>
                  <a:pt x="3758" y="21031"/>
                </a:cubicBezTo>
                <a:cubicBezTo>
                  <a:pt x="3760" y="20997"/>
                  <a:pt x="3760" y="20954"/>
                  <a:pt x="3762" y="20928"/>
                </a:cubicBezTo>
                <a:cubicBezTo>
                  <a:pt x="3762" y="20894"/>
                  <a:pt x="3760" y="20859"/>
                  <a:pt x="3758" y="20825"/>
                </a:cubicBezTo>
                <a:cubicBezTo>
                  <a:pt x="3758" y="20808"/>
                  <a:pt x="3755" y="20790"/>
                  <a:pt x="3753" y="20773"/>
                </a:cubicBezTo>
                <a:cubicBezTo>
                  <a:pt x="3765" y="20687"/>
                  <a:pt x="3767" y="20601"/>
                  <a:pt x="3760" y="20506"/>
                </a:cubicBezTo>
                <a:cubicBezTo>
                  <a:pt x="3748" y="20360"/>
                  <a:pt x="3723" y="20231"/>
                  <a:pt x="3685" y="20153"/>
                </a:cubicBezTo>
                <a:cubicBezTo>
                  <a:pt x="3676" y="20128"/>
                  <a:pt x="3662" y="20119"/>
                  <a:pt x="3653" y="20102"/>
                </a:cubicBezTo>
                <a:cubicBezTo>
                  <a:pt x="3648" y="20093"/>
                  <a:pt x="3643" y="20093"/>
                  <a:pt x="3639" y="20085"/>
                </a:cubicBezTo>
                <a:cubicBezTo>
                  <a:pt x="3623" y="20067"/>
                  <a:pt x="3604" y="20059"/>
                  <a:pt x="3588" y="20059"/>
                </a:cubicBezTo>
                <a:cubicBezTo>
                  <a:pt x="3576" y="20059"/>
                  <a:pt x="3562" y="20067"/>
                  <a:pt x="3550" y="20076"/>
                </a:cubicBezTo>
                <a:cubicBezTo>
                  <a:pt x="3546" y="20076"/>
                  <a:pt x="3541" y="20085"/>
                  <a:pt x="3539" y="20085"/>
                </a:cubicBezTo>
                <a:cubicBezTo>
                  <a:pt x="3511" y="20119"/>
                  <a:pt x="3497" y="20153"/>
                  <a:pt x="3473" y="20222"/>
                </a:cubicBezTo>
                <a:cubicBezTo>
                  <a:pt x="3471" y="20231"/>
                  <a:pt x="3469" y="20240"/>
                  <a:pt x="3464" y="20257"/>
                </a:cubicBezTo>
                <a:cubicBezTo>
                  <a:pt x="3457" y="20291"/>
                  <a:pt x="3448" y="20334"/>
                  <a:pt x="3441" y="20377"/>
                </a:cubicBezTo>
                <a:cubicBezTo>
                  <a:pt x="3431" y="20455"/>
                  <a:pt x="3425" y="20524"/>
                  <a:pt x="3425" y="20610"/>
                </a:cubicBezTo>
                <a:cubicBezTo>
                  <a:pt x="3427" y="20721"/>
                  <a:pt x="3436" y="20825"/>
                  <a:pt x="3457" y="20902"/>
                </a:cubicBezTo>
                <a:cubicBezTo>
                  <a:pt x="3473" y="20937"/>
                  <a:pt x="3492" y="20980"/>
                  <a:pt x="3511" y="20997"/>
                </a:cubicBezTo>
                <a:close/>
                <a:moveTo>
                  <a:pt x="2660" y="20713"/>
                </a:moveTo>
                <a:cubicBezTo>
                  <a:pt x="2660" y="20782"/>
                  <a:pt x="2665" y="20842"/>
                  <a:pt x="2674" y="20902"/>
                </a:cubicBezTo>
                <a:cubicBezTo>
                  <a:pt x="2677" y="20911"/>
                  <a:pt x="2679" y="20928"/>
                  <a:pt x="2681" y="20937"/>
                </a:cubicBezTo>
                <a:cubicBezTo>
                  <a:pt x="2684" y="20971"/>
                  <a:pt x="2686" y="21005"/>
                  <a:pt x="2691" y="21031"/>
                </a:cubicBezTo>
                <a:cubicBezTo>
                  <a:pt x="2705" y="21109"/>
                  <a:pt x="2726" y="21186"/>
                  <a:pt x="2751" y="21203"/>
                </a:cubicBezTo>
                <a:cubicBezTo>
                  <a:pt x="2791" y="21229"/>
                  <a:pt x="2830" y="21238"/>
                  <a:pt x="2868" y="21195"/>
                </a:cubicBezTo>
                <a:cubicBezTo>
                  <a:pt x="2898" y="21160"/>
                  <a:pt x="2926" y="21109"/>
                  <a:pt x="2949" y="21040"/>
                </a:cubicBezTo>
                <a:cubicBezTo>
                  <a:pt x="2961" y="21023"/>
                  <a:pt x="2970" y="20997"/>
                  <a:pt x="2980" y="20962"/>
                </a:cubicBezTo>
                <a:cubicBezTo>
                  <a:pt x="2984" y="20937"/>
                  <a:pt x="2989" y="20911"/>
                  <a:pt x="2996" y="20885"/>
                </a:cubicBezTo>
                <a:cubicBezTo>
                  <a:pt x="3005" y="20825"/>
                  <a:pt x="3010" y="20764"/>
                  <a:pt x="3010" y="20696"/>
                </a:cubicBezTo>
                <a:cubicBezTo>
                  <a:pt x="3010" y="20678"/>
                  <a:pt x="3010" y="20661"/>
                  <a:pt x="3010" y="20653"/>
                </a:cubicBezTo>
                <a:cubicBezTo>
                  <a:pt x="3008" y="20610"/>
                  <a:pt x="3008" y="20558"/>
                  <a:pt x="3003" y="20506"/>
                </a:cubicBezTo>
                <a:cubicBezTo>
                  <a:pt x="3001" y="20463"/>
                  <a:pt x="2994" y="20420"/>
                  <a:pt x="2989" y="20386"/>
                </a:cubicBezTo>
                <a:cubicBezTo>
                  <a:pt x="2987" y="20369"/>
                  <a:pt x="2984" y="20360"/>
                  <a:pt x="2982" y="20343"/>
                </a:cubicBezTo>
                <a:cubicBezTo>
                  <a:pt x="2973" y="20291"/>
                  <a:pt x="2963" y="20240"/>
                  <a:pt x="2949" y="20197"/>
                </a:cubicBezTo>
                <a:cubicBezTo>
                  <a:pt x="2940" y="20171"/>
                  <a:pt x="2931" y="20136"/>
                  <a:pt x="2921" y="20119"/>
                </a:cubicBezTo>
                <a:cubicBezTo>
                  <a:pt x="2910" y="20093"/>
                  <a:pt x="2898" y="20076"/>
                  <a:pt x="2886" y="20059"/>
                </a:cubicBezTo>
                <a:cubicBezTo>
                  <a:pt x="2882" y="20050"/>
                  <a:pt x="2879" y="20050"/>
                  <a:pt x="2875" y="20042"/>
                </a:cubicBezTo>
                <a:cubicBezTo>
                  <a:pt x="2863" y="20033"/>
                  <a:pt x="2849" y="20024"/>
                  <a:pt x="2837" y="20024"/>
                </a:cubicBezTo>
                <a:cubicBezTo>
                  <a:pt x="2828" y="20024"/>
                  <a:pt x="2821" y="20033"/>
                  <a:pt x="2812" y="20033"/>
                </a:cubicBezTo>
                <a:cubicBezTo>
                  <a:pt x="2803" y="20033"/>
                  <a:pt x="2796" y="20042"/>
                  <a:pt x="2786" y="20050"/>
                </a:cubicBezTo>
                <a:cubicBezTo>
                  <a:pt x="2770" y="20067"/>
                  <a:pt x="2754" y="20093"/>
                  <a:pt x="2740" y="20128"/>
                </a:cubicBezTo>
                <a:cubicBezTo>
                  <a:pt x="2730" y="20154"/>
                  <a:pt x="2721" y="20179"/>
                  <a:pt x="2712" y="20214"/>
                </a:cubicBezTo>
                <a:cubicBezTo>
                  <a:pt x="2702" y="20248"/>
                  <a:pt x="2695" y="20283"/>
                  <a:pt x="2688" y="20317"/>
                </a:cubicBezTo>
                <a:cubicBezTo>
                  <a:pt x="2686" y="20334"/>
                  <a:pt x="2681" y="20351"/>
                  <a:pt x="2679" y="20369"/>
                </a:cubicBezTo>
                <a:cubicBezTo>
                  <a:pt x="2674" y="20412"/>
                  <a:pt x="2667" y="20455"/>
                  <a:pt x="2665" y="20498"/>
                </a:cubicBezTo>
                <a:cubicBezTo>
                  <a:pt x="2660" y="20541"/>
                  <a:pt x="2660" y="20592"/>
                  <a:pt x="2658" y="20644"/>
                </a:cubicBezTo>
                <a:cubicBezTo>
                  <a:pt x="2660" y="20670"/>
                  <a:pt x="2660" y="20696"/>
                  <a:pt x="2660" y="2071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1234F598-52E2-BA81-647E-5F27CFC33C2D}"/>
              </a:ext>
            </a:extLst>
          </p:cNvPr>
          <p:cNvSpPr/>
          <p:nvPr userDrawn="1"/>
        </p:nvSpPr>
        <p:spPr>
          <a:xfrm>
            <a:off x="6070452" y="1748020"/>
            <a:ext cx="2615981" cy="2830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2" h="21400" extrusionOk="0">
                <a:moveTo>
                  <a:pt x="55" y="10083"/>
                </a:moveTo>
                <a:cubicBezTo>
                  <a:pt x="78" y="10184"/>
                  <a:pt x="101" y="10292"/>
                  <a:pt x="116" y="10394"/>
                </a:cubicBezTo>
                <a:cubicBezTo>
                  <a:pt x="396" y="12282"/>
                  <a:pt x="904" y="14301"/>
                  <a:pt x="1169" y="16183"/>
                </a:cubicBezTo>
                <a:cubicBezTo>
                  <a:pt x="1442" y="18108"/>
                  <a:pt x="1965" y="20358"/>
                  <a:pt x="3837" y="21111"/>
                </a:cubicBezTo>
                <a:cubicBezTo>
                  <a:pt x="4497" y="21371"/>
                  <a:pt x="5224" y="21400"/>
                  <a:pt x="5937" y="21400"/>
                </a:cubicBezTo>
                <a:cubicBezTo>
                  <a:pt x="9658" y="21378"/>
                  <a:pt x="13485" y="20561"/>
                  <a:pt x="16433" y="18404"/>
                </a:cubicBezTo>
                <a:cubicBezTo>
                  <a:pt x="19389" y="16248"/>
                  <a:pt x="21284" y="12579"/>
                  <a:pt x="20556" y="9098"/>
                </a:cubicBezTo>
                <a:cubicBezTo>
                  <a:pt x="20124" y="7043"/>
                  <a:pt x="18866" y="5234"/>
                  <a:pt x="17479" y="3599"/>
                </a:cubicBezTo>
                <a:cubicBezTo>
                  <a:pt x="15865" y="1696"/>
                  <a:pt x="13675" y="-200"/>
                  <a:pt x="11121" y="17"/>
                </a:cubicBezTo>
                <a:cubicBezTo>
                  <a:pt x="10272" y="89"/>
                  <a:pt x="9468" y="393"/>
                  <a:pt x="8711" y="762"/>
                </a:cubicBezTo>
                <a:cubicBezTo>
                  <a:pt x="6422" y="1877"/>
                  <a:pt x="4527" y="3592"/>
                  <a:pt x="2663" y="5285"/>
                </a:cubicBezTo>
                <a:cubicBezTo>
                  <a:pt x="1245" y="6580"/>
                  <a:pt x="-316" y="8259"/>
                  <a:pt x="55" y="1008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17391"/>
            <a:ext cx="462438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097116"/>
            <a:ext cx="4624388" cy="905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4EEB10C2-BE74-FA0B-15DB-2A691F440204}"/>
              </a:ext>
            </a:extLst>
          </p:cNvPr>
          <p:cNvSpPr/>
          <p:nvPr userDrawn="1"/>
        </p:nvSpPr>
        <p:spPr>
          <a:xfrm>
            <a:off x="333437" y="254755"/>
            <a:ext cx="3348367" cy="5917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8" y="21600"/>
                </a:moveTo>
                <a:cubicBezTo>
                  <a:pt x="21378" y="21600"/>
                  <a:pt x="21316" y="21565"/>
                  <a:pt x="21316" y="21520"/>
                </a:cubicBezTo>
                <a:lnTo>
                  <a:pt x="21316" y="6111"/>
                </a:lnTo>
                <a:cubicBezTo>
                  <a:pt x="21316" y="4521"/>
                  <a:pt x="20223" y="3029"/>
                  <a:pt x="18235" y="1904"/>
                </a:cubicBezTo>
                <a:cubicBezTo>
                  <a:pt x="16246" y="779"/>
                  <a:pt x="13610" y="161"/>
                  <a:pt x="10800" y="161"/>
                </a:cubicBezTo>
                <a:cubicBezTo>
                  <a:pt x="7990" y="161"/>
                  <a:pt x="5354" y="779"/>
                  <a:pt x="3365" y="1904"/>
                </a:cubicBezTo>
                <a:cubicBezTo>
                  <a:pt x="1377" y="3029"/>
                  <a:pt x="284" y="4521"/>
                  <a:pt x="284" y="6111"/>
                </a:cubicBezTo>
                <a:lnTo>
                  <a:pt x="284" y="21520"/>
                </a:lnTo>
                <a:cubicBezTo>
                  <a:pt x="284" y="21565"/>
                  <a:pt x="222" y="21600"/>
                  <a:pt x="142" y="21600"/>
                </a:cubicBezTo>
                <a:cubicBezTo>
                  <a:pt x="62" y="21600"/>
                  <a:pt x="0" y="21565"/>
                  <a:pt x="0" y="21520"/>
                </a:cubicBezTo>
                <a:lnTo>
                  <a:pt x="0" y="6111"/>
                </a:lnTo>
                <a:cubicBezTo>
                  <a:pt x="0" y="4479"/>
                  <a:pt x="1124" y="2945"/>
                  <a:pt x="3162" y="1789"/>
                </a:cubicBezTo>
                <a:cubicBezTo>
                  <a:pt x="5199" y="636"/>
                  <a:pt x="7916" y="0"/>
                  <a:pt x="10800" y="0"/>
                </a:cubicBezTo>
                <a:cubicBezTo>
                  <a:pt x="13684" y="0"/>
                  <a:pt x="16395" y="636"/>
                  <a:pt x="18438" y="1789"/>
                </a:cubicBezTo>
                <a:cubicBezTo>
                  <a:pt x="20476" y="2942"/>
                  <a:pt x="21600" y="4479"/>
                  <a:pt x="21600" y="6111"/>
                </a:cubicBezTo>
                <a:lnTo>
                  <a:pt x="21600" y="21520"/>
                </a:lnTo>
                <a:cubicBezTo>
                  <a:pt x="21600" y="21565"/>
                  <a:pt x="21538" y="21600"/>
                  <a:pt x="21458" y="21600"/>
                </a:cubicBezTo>
                <a:close/>
                <a:moveTo>
                  <a:pt x="19204" y="21520"/>
                </a:moveTo>
                <a:lnTo>
                  <a:pt x="19204" y="6177"/>
                </a:lnTo>
                <a:cubicBezTo>
                  <a:pt x="19204" y="3557"/>
                  <a:pt x="15437" y="1422"/>
                  <a:pt x="10800" y="1422"/>
                </a:cubicBezTo>
                <a:cubicBezTo>
                  <a:pt x="6169" y="1422"/>
                  <a:pt x="2396" y="3553"/>
                  <a:pt x="2396" y="6177"/>
                </a:cubicBezTo>
                <a:lnTo>
                  <a:pt x="2396" y="21520"/>
                </a:lnTo>
                <a:cubicBezTo>
                  <a:pt x="2396" y="21565"/>
                  <a:pt x="2458" y="21600"/>
                  <a:pt x="2538" y="21600"/>
                </a:cubicBezTo>
                <a:cubicBezTo>
                  <a:pt x="2618" y="21600"/>
                  <a:pt x="2680" y="21565"/>
                  <a:pt x="2680" y="21520"/>
                </a:cubicBezTo>
                <a:lnTo>
                  <a:pt x="2680" y="6177"/>
                </a:lnTo>
                <a:cubicBezTo>
                  <a:pt x="2680" y="3644"/>
                  <a:pt x="6323" y="1586"/>
                  <a:pt x="10794" y="1586"/>
                </a:cubicBezTo>
                <a:cubicBezTo>
                  <a:pt x="15271" y="1586"/>
                  <a:pt x="18908" y="3648"/>
                  <a:pt x="18908" y="6177"/>
                </a:cubicBezTo>
                <a:lnTo>
                  <a:pt x="18908" y="21520"/>
                </a:lnTo>
                <a:cubicBezTo>
                  <a:pt x="18908" y="21565"/>
                  <a:pt x="18969" y="21600"/>
                  <a:pt x="19050" y="21600"/>
                </a:cubicBezTo>
                <a:cubicBezTo>
                  <a:pt x="19136" y="21600"/>
                  <a:pt x="19204" y="21565"/>
                  <a:pt x="19204" y="21520"/>
                </a:cubicBezTo>
                <a:close/>
                <a:moveTo>
                  <a:pt x="16975" y="21520"/>
                </a:moveTo>
                <a:lnTo>
                  <a:pt x="16975" y="6453"/>
                </a:lnTo>
                <a:cubicBezTo>
                  <a:pt x="16975" y="4528"/>
                  <a:pt x="14208" y="2963"/>
                  <a:pt x="10806" y="2963"/>
                </a:cubicBezTo>
                <a:cubicBezTo>
                  <a:pt x="7404" y="2963"/>
                  <a:pt x="4637" y="4528"/>
                  <a:pt x="4637" y="6453"/>
                </a:cubicBezTo>
                <a:lnTo>
                  <a:pt x="4637" y="21520"/>
                </a:lnTo>
                <a:cubicBezTo>
                  <a:pt x="4637" y="21565"/>
                  <a:pt x="4699" y="21600"/>
                  <a:pt x="4779" y="21600"/>
                </a:cubicBezTo>
                <a:cubicBezTo>
                  <a:pt x="4860" y="21600"/>
                  <a:pt x="4921" y="21565"/>
                  <a:pt x="4921" y="21520"/>
                </a:cubicBezTo>
                <a:lnTo>
                  <a:pt x="4921" y="6453"/>
                </a:lnTo>
                <a:cubicBezTo>
                  <a:pt x="4921" y="4619"/>
                  <a:pt x="7564" y="3124"/>
                  <a:pt x="10806" y="3124"/>
                </a:cubicBezTo>
                <a:cubicBezTo>
                  <a:pt x="14048" y="3124"/>
                  <a:pt x="16691" y="4619"/>
                  <a:pt x="16691" y="6453"/>
                </a:cubicBezTo>
                <a:lnTo>
                  <a:pt x="16691" y="21520"/>
                </a:lnTo>
                <a:cubicBezTo>
                  <a:pt x="16691" y="21565"/>
                  <a:pt x="16753" y="21600"/>
                  <a:pt x="16833" y="21600"/>
                </a:cubicBezTo>
                <a:cubicBezTo>
                  <a:pt x="16907" y="21600"/>
                  <a:pt x="16975" y="21565"/>
                  <a:pt x="16975" y="21520"/>
                </a:cubicBezTo>
                <a:close/>
                <a:moveTo>
                  <a:pt x="14752" y="21520"/>
                </a:moveTo>
                <a:lnTo>
                  <a:pt x="14752" y="6604"/>
                </a:lnTo>
                <a:cubicBezTo>
                  <a:pt x="14752" y="5370"/>
                  <a:pt x="12980" y="4368"/>
                  <a:pt x="10800" y="4368"/>
                </a:cubicBezTo>
                <a:cubicBezTo>
                  <a:pt x="8620" y="4368"/>
                  <a:pt x="6848" y="5370"/>
                  <a:pt x="6848" y="6604"/>
                </a:cubicBezTo>
                <a:lnTo>
                  <a:pt x="6848" y="21520"/>
                </a:lnTo>
                <a:cubicBezTo>
                  <a:pt x="6848" y="21565"/>
                  <a:pt x="6910" y="21600"/>
                  <a:pt x="6990" y="21600"/>
                </a:cubicBezTo>
                <a:cubicBezTo>
                  <a:pt x="7070" y="21600"/>
                  <a:pt x="7132" y="21565"/>
                  <a:pt x="7132" y="21520"/>
                </a:cubicBezTo>
                <a:lnTo>
                  <a:pt x="7132" y="6604"/>
                </a:lnTo>
                <a:cubicBezTo>
                  <a:pt x="7132" y="5461"/>
                  <a:pt x="8775" y="4528"/>
                  <a:pt x="10800" y="4528"/>
                </a:cubicBezTo>
                <a:cubicBezTo>
                  <a:pt x="12819" y="4528"/>
                  <a:pt x="14468" y="5458"/>
                  <a:pt x="14468" y="6604"/>
                </a:cubicBezTo>
                <a:lnTo>
                  <a:pt x="14468" y="21520"/>
                </a:lnTo>
                <a:cubicBezTo>
                  <a:pt x="14468" y="21565"/>
                  <a:pt x="14530" y="21600"/>
                  <a:pt x="14610" y="21600"/>
                </a:cubicBezTo>
                <a:cubicBezTo>
                  <a:pt x="14690" y="21600"/>
                  <a:pt x="14752" y="21565"/>
                  <a:pt x="14752" y="21520"/>
                </a:cubicBezTo>
                <a:close/>
                <a:moveTo>
                  <a:pt x="12640" y="21520"/>
                </a:moveTo>
                <a:lnTo>
                  <a:pt x="12640" y="6785"/>
                </a:lnTo>
                <a:cubicBezTo>
                  <a:pt x="12640" y="6212"/>
                  <a:pt x="11819" y="5748"/>
                  <a:pt x="10806" y="5748"/>
                </a:cubicBezTo>
                <a:cubicBezTo>
                  <a:pt x="9793" y="5748"/>
                  <a:pt x="8972" y="6212"/>
                  <a:pt x="8972" y="6785"/>
                </a:cubicBezTo>
                <a:lnTo>
                  <a:pt x="8972" y="21520"/>
                </a:lnTo>
                <a:cubicBezTo>
                  <a:pt x="8972" y="21565"/>
                  <a:pt x="9034" y="21600"/>
                  <a:pt x="9114" y="21600"/>
                </a:cubicBezTo>
                <a:cubicBezTo>
                  <a:pt x="9194" y="21600"/>
                  <a:pt x="9256" y="21565"/>
                  <a:pt x="9256" y="21520"/>
                </a:cubicBezTo>
                <a:lnTo>
                  <a:pt x="9256" y="6785"/>
                </a:lnTo>
                <a:cubicBezTo>
                  <a:pt x="9256" y="6303"/>
                  <a:pt x="9954" y="5908"/>
                  <a:pt x="10806" y="5908"/>
                </a:cubicBezTo>
                <a:cubicBezTo>
                  <a:pt x="11658" y="5908"/>
                  <a:pt x="12356" y="6303"/>
                  <a:pt x="12356" y="6785"/>
                </a:cubicBezTo>
                <a:lnTo>
                  <a:pt x="12356" y="21520"/>
                </a:lnTo>
                <a:cubicBezTo>
                  <a:pt x="12356" y="21565"/>
                  <a:pt x="12418" y="21600"/>
                  <a:pt x="12498" y="21600"/>
                </a:cubicBezTo>
                <a:cubicBezTo>
                  <a:pt x="12572" y="21600"/>
                  <a:pt x="12640" y="21565"/>
                  <a:pt x="12640" y="2152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977209B2-D7E6-0D88-A344-14F479C864AB}"/>
              </a:ext>
            </a:extLst>
          </p:cNvPr>
          <p:cNvSpPr/>
          <p:nvPr userDrawn="1"/>
        </p:nvSpPr>
        <p:spPr>
          <a:xfrm>
            <a:off x="2008573" y="5002571"/>
            <a:ext cx="2996073" cy="132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0560" extrusionOk="0">
                <a:moveTo>
                  <a:pt x="5690" y="24"/>
                </a:moveTo>
                <a:cubicBezTo>
                  <a:pt x="4506" y="158"/>
                  <a:pt x="3316" y="276"/>
                  <a:pt x="2132" y="410"/>
                </a:cubicBezTo>
                <a:cubicBezTo>
                  <a:pt x="1623" y="469"/>
                  <a:pt x="1059" y="559"/>
                  <a:pt x="701" y="1286"/>
                </a:cubicBezTo>
                <a:cubicBezTo>
                  <a:pt x="405" y="1895"/>
                  <a:pt x="322" y="2785"/>
                  <a:pt x="267" y="3632"/>
                </a:cubicBezTo>
                <a:cubicBezTo>
                  <a:pt x="20" y="7432"/>
                  <a:pt x="-56" y="11277"/>
                  <a:pt x="40" y="15092"/>
                </a:cubicBezTo>
                <a:cubicBezTo>
                  <a:pt x="82" y="16636"/>
                  <a:pt x="171" y="18314"/>
                  <a:pt x="687" y="19471"/>
                </a:cubicBezTo>
                <a:cubicBezTo>
                  <a:pt x="1520" y="21342"/>
                  <a:pt x="2807" y="20273"/>
                  <a:pt x="3825" y="19857"/>
                </a:cubicBezTo>
                <a:cubicBezTo>
                  <a:pt x="5834" y="19056"/>
                  <a:pt x="7692" y="19575"/>
                  <a:pt x="9688" y="20110"/>
                </a:cubicBezTo>
                <a:cubicBezTo>
                  <a:pt x="12970" y="20986"/>
                  <a:pt x="16307" y="20451"/>
                  <a:pt x="19590" y="19635"/>
                </a:cubicBezTo>
                <a:cubicBezTo>
                  <a:pt x="19913" y="19561"/>
                  <a:pt x="20243" y="19457"/>
                  <a:pt x="20532" y="19160"/>
                </a:cubicBezTo>
                <a:cubicBezTo>
                  <a:pt x="21393" y="18254"/>
                  <a:pt x="21510" y="15938"/>
                  <a:pt x="21516" y="13994"/>
                </a:cubicBezTo>
                <a:cubicBezTo>
                  <a:pt x="21523" y="12004"/>
                  <a:pt x="21530" y="10015"/>
                  <a:pt x="21537" y="8026"/>
                </a:cubicBezTo>
                <a:cubicBezTo>
                  <a:pt x="21544" y="6244"/>
                  <a:pt x="21503" y="4240"/>
                  <a:pt x="20828" y="3053"/>
                </a:cubicBezTo>
                <a:cubicBezTo>
                  <a:pt x="20250" y="2028"/>
                  <a:pt x="19390" y="1969"/>
                  <a:pt x="18613" y="1969"/>
                </a:cubicBezTo>
                <a:cubicBezTo>
                  <a:pt x="16803" y="1984"/>
                  <a:pt x="14986" y="1984"/>
                  <a:pt x="13176" y="1999"/>
                </a:cubicBezTo>
                <a:cubicBezTo>
                  <a:pt x="10672" y="1999"/>
                  <a:pt x="8236" y="-258"/>
                  <a:pt x="5690" y="2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D2DFE5CC-ACC4-8579-C07E-3BA697F5E32D}"/>
              </a:ext>
            </a:extLst>
          </p:cNvPr>
          <p:cNvSpPr/>
          <p:nvPr userDrawn="1"/>
        </p:nvSpPr>
        <p:spPr>
          <a:xfrm>
            <a:off x="6115050" y="235611"/>
            <a:ext cx="2852059" cy="613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476" extrusionOk="0">
                <a:moveTo>
                  <a:pt x="2506" y="100"/>
                </a:moveTo>
                <a:cubicBezTo>
                  <a:pt x="1805" y="100"/>
                  <a:pt x="1031" y="234"/>
                  <a:pt x="532" y="2445"/>
                </a:cubicBezTo>
                <a:cubicBezTo>
                  <a:pt x="3" y="4755"/>
                  <a:pt x="-11" y="8472"/>
                  <a:pt x="3" y="11788"/>
                </a:cubicBezTo>
                <a:cubicBezTo>
                  <a:pt x="11" y="14098"/>
                  <a:pt x="32" y="16543"/>
                  <a:pt x="293" y="18519"/>
                </a:cubicBezTo>
                <a:cubicBezTo>
                  <a:pt x="445" y="19691"/>
                  <a:pt x="683" y="20595"/>
                  <a:pt x="987" y="20796"/>
                </a:cubicBezTo>
                <a:cubicBezTo>
                  <a:pt x="1204" y="20930"/>
                  <a:pt x="1421" y="20796"/>
                  <a:pt x="1631" y="20662"/>
                </a:cubicBezTo>
                <a:cubicBezTo>
                  <a:pt x="3013" y="19825"/>
                  <a:pt x="4380" y="19959"/>
                  <a:pt x="5769" y="19859"/>
                </a:cubicBezTo>
                <a:cubicBezTo>
                  <a:pt x="7208" y="19758"/>
                  <a:pt x="8648" y="19725"/>
                  <a:pt x="10087" y="19792"/>
                </a:cubicBezTo>
                <a:cubicBezTo>
                  <a:pt x="12966" y="19926"/>
                  <a:pt x="15838" y="20361"/>
                  <a:pt x="18710" y="21131"/>
                </a:cubicBezTo>
                <a:cubicBezTo>
                  <a:pt x="19028" y="21232"/>
                  <a:pt x="19339" y="21299"/>
                  <a:pt x="19658" y="21399"/>
                </a:cubicBezTo>
                <a:cubicBezTo>
                  <a:pt x="20063" y="21533"/>
                  <a:pt x="20497" y="21600"/>
                  <a:pt x="20851" y="20662"/>
                </a:cubicBezTo>
                <a:cubicBezTo>
                  <a:pt x="21408" y="19155"/>
                  <a:pt x="21502" y="15773"/>
                  <a:pt x="21538" y="12860"/>
                </a:cubicBezTo>
                <a:cubicBezTo>
                  <a:pt x="21589" y="8640"/>
                  <a:pt x="21553" y="3583"/>
                  <a:pt x="20764" y="1306"/>
                </a:cubicBezTo>
                <a:cubicBezTo>
                  <a:pt x="20330" y="33"/>
                  <a:pt x="19781" y="0"/>
                  <a:pt x="19267" y="0"/>
                </a:cubicBezTo>
                <a:cubicBezTo>
                  <a:pt x="13682" y="33"/>
                  <a:pt x="8098" y="67"/>
                  <a:pt x="2506" y="1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B7A384AC-2059-BC8A-CB63-883292775EF3}"/>
              </a:ext>
            </a:extLst>
          </p:cNvPr>
          <p:cNvSpPr/>
          <p:nvPr userDrawn="1"/>
        </p:nvSpPr>
        <p:spPr>
          <a:xfrm>
            <a:off x="4061985" y="360050"/>
            <a:ext cx="2395965" cy="819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476" extrusionOk="0">
                <a:moveTo>
                  <a:pt x="447" y="16217"/>
                </a:moveTo>
                <a:cubicBezTo>
                  <a:pt x="757" y="16293"/>
                  <a:pt x="1068" y="16594"/>
                  <a:pt x="1283" y="17246"/>
                </a:cubicBezTo>
                <a:cubicBezTo>
                  <a:pt x="1386" y="17547"/>
                  <a:pt x="1464" y="17923"/>
                  <a:pt x="1507" y="18350"/>
                </a:cubicBezTo>
                <a:cubicBezTo>
                  <a:pt x="1550" y="18751"/>
                  <a:pt x="1550" y="19178"/>
                  <a:pt x="1524" y="19579"/>
                </a:cubicBezTo>
                <a:cubicBezTo>
                  <a:pt x="1490" y="20256"/>
                  <a:pt x="1326" y="20959"/>
                  <a:pt x="1111" y="21235"/>
                </a:cubicBezTo>
                <a:cubicBezTo>
                  <a:pt x="956" y="21436"/>
                  <a:pt x="792" y="21536"/>
                  <a:pt x="620" y="21360"/>
                </a:cubicBezTo>
                <a:cubicBezTo>
                  <a:pt x="490" y="21235"/>
                  <a:pt x="370" y="21034"/>
                  <a:pt x="284" y="20708"/>
                </a:cubicBezTo>
                <a:cubicBezTo>
                  <a:pt x="172" y="20332"/>
                  <a:pt x="111" y="19905"/>
                  <a:pt x="94" y="19403"/>
                </a:cubicBezTo>
                <a:cubicBezTo>
                  <a:pt x="85" y="19052"/>
                  <a:pt x="120" y="18701"/>
                  <a:pt x="189" y="18425"/>
                </a:cubicBezTo>
                <a:cubicBezTo>
                  <a:pt x="146" y="18149"/>
                  <a:pt x="111" y="17873"/>
                  <a:pt x="68" y="17597"/>
                </a:cubicBezTo>
                <a:cubicBezTo>
                  <a:pt x="25" y="17271"/>
                  <a:pt x="68" y="16895"/>
                  <a:pt x="137" y="16644"/>
                </a:cubicBezTo>
                <a:cubicBezTo>
                  <a:pt x="215" y="16418"/>
                  <a:pt x="327" y="16192"/>
                  <a:pt x="447" y="16217"/>
                </a:cubicBezTo>
                <a:close/>
                <a:moveTo>
                  <a:pt x="421" y="8466"/>
                </a:moveTo>
                <a:cubicBezTo>
                  <a:pt x="378" y="8516"/>
                  <a:pt x="335" y="8566"/>
                  <a:pt x="301" y="8616"/>
                </a:cubicBezTo>
                <a:cubicBezTo>
                  <a:pt x="266" y="8691"/>
                  <a:pt x="223" y="8767"/>
                  <a:pt x="197" y="8842"/>
                </a:cubicBezTo>
                <a:cubicBezTo>
                  <a:pt x="189" y="8867"/>
                  <a:pt x="189" y="8867"/>
                  <a:pt x="180" y="8892"/>
                </a:cubicBezTo>
                <a:cubicBezTo>
                  <a:pt x="154" y="8967"/>
                  <a:pt x="128" y="9068"/>
                  <a:pt x="111" y="9143"/>
                </a:cubicBezTo>
                <a:cubicBezTo>
                  <a:pt x="111" y="9168"/>
                  <a:pt x="103" y="9168"/>
                  <a:pt x="103" y="9193"/>
                </a:cubicBezTo>
                <a:cubicBezTo>
                  <a:pt x="85" y="9293"/>
                  <a:pt x="68" y="9394"/>
                  <a:pt x="60" y="9494"/>
                </a:cubicBezTo>
                <a:cubicBezTo>
                  <a:pt x="60" y="9519"/>
                  <a:pt x="60" y="9544"/>
                  <a:pt x="51" y="9544"/>
                </a:cubicBezTo>
                <a:cubicBezTo>
                  <a:pt x="42" y="9645"/>
                  <a:pt x="34" y="9770"/>
                  <a:pt x="34" y="9895"/>
                </a:cubicBezTo>
                <a:cubicBezTo>
                  <a:pt x="42" y="9996"/>
                  <a:pt x="42" y="10096"/>
                  <a:pt x="51" y="10196"/>
                </a:cubicBezTo>
                <a:cubicBezTo>
                  <a:pt x="60" y="10347"/>
                  <a:pt x="85" y="10472"/>
                  <a:pt x="120" y="10573"/>
                </a:cubicBezTo>
                <a:cubicBezTo>
                  <a:pt x="137" y="10648"/>
                  <a:pt x="163" y="10723"/>
                  <a:pt x="189" y="10773"/>
                </a:cubicBezTo>
                <a:cubicBezTo>
                  <a:pt x="223" y="10874"/>
                  <a:pt x="266" y="10949"/>
                  <a:pt x="318" y="10974"/>
                </a:cubicBezTo>
                <a:cubicBezTo>
                  <a:pt x="344" y="10999"/>
                  <a:pt x="361" y="10999"/>
                  <a:pt x="387" y="11024"/>
                </a:cubicBezTo>
                <a:cubicBezTo>
                  <a:pt x="439" y="11225"/>
                  <a:pt x="507" y="11401"/>
                  <a:pt x="576" y="11551"/>
                </a:cubicBezTo>
                <a:cubicBezTo>
                  <a:pt x="602" y="11601"/>
                  <a:pt x="628" y="11651"/>
                  <a:pt x="654" y="11677"/>
                </a:cubicBezTo>
                <a:cubicBezTo>
                  <a:pt x="706" y="11752"/>
                  <a:pt x="766" y="11827"/>
                  <a:pt x="826" y="11852"/>
                </a:cubicBezTo>
                <a:cubicBezTo>
                  <a:pt x="895" y="11902"/>
                  <a:pt x="964" y="11902"/>
                  <a:pt x="1024" y="11852"/>
                </a:cubicBezTo>
                <a:cubicBezTo>
                  <a:pt x="1085" y="11802"/>
                  <a:pt x="1145" y="11702"/>
                  <a:pt x="1188" y="11576"/>
                </a:cubicBezTo>
                <a:cubicBezTo>
                  <a:pt x="1231" y="11451"/>
                  <a:pt x="1266" y="11275"/>
                  <a:pt x="1283" y="11100"/>
                </a:cubicBezTo>
                <a:cubicBezTo>
                  <a:pt x="1300" y="10899"/>
                  <a:pt x="1300" y="10698"/>
                  <a:pt x="1283" y="10523"/>
                </a:cubicBezTo>
                <a:cubicBezTo>
                  <a:pt x="1257" y="9921"/>
                  <a:pt x="1188" y="9318"/>
                  <a:pt x="1033" y="8892"/>
                </a:cubicBezTo>
                <a:cubicBezTo>
                  <a:pt x="999" y="8792"/>
                  <a:pt x="964" y="8716"/>
                  <a:pt x="930" y="8641"/>
                </a:cubicBezTo>
                <a:cubicBezTo>
                  <a:pt x="895" y="8566"/>
                  <a:pt x="852" y="8516"/>
                  <a:pt x="809" y="8490"/>
                </a:cubicBezTo>
                <a:cubicBezTo>
                  <a:pt x="757" y="8415"/>
                  <a:pt x="688" y="8415"/>
                  <a:pt x="637" y="8390"/>
                </a:cubicBezTo>
                <a:cubicBezTo>
                  <a:pt x="576" y="8365"/>
                  <a:pt x="516" y="8415"/>
                  <a:pt x="456" y="8440"/>
                </a:cubicBezTo>
                <a:cubicBezTo>
                  <a:pt x="447" y="8440"/>
                  <a:pt x="439" y="8440"/>
                  <a:pt x="421" y="8466"/>
                </a:cubicBezTo>
                <a:close/>
                <a:moveTo>
                  <a:pt x="180" y="1065"/>
                </a:moveTo>
                <a:cubicBezTo>
                  <a:pt x="103" y="1341"/>
                  <a:pt x="60" y="1692"/>
                  <a:pt x="16" y="2018"/>
                </a:cubicBezTo>
                <a:cubicBezTo>
                  <a:pt x="-18" y="2269"/>
                  <a:pt x="8" y="2645"/>
                  <a:pt x="51" y="2871"/>
                </a:cubicBezTo>
                <a:cubicBezTo>
                  <a:pt x="94" y="3072"/>
                  <a:pt x="172" y="3272"/>
                  <a:pt x="249" y="3348"/>
                </a:cubicBezTo>
                <a:cubicBezTo>
                  <a:pt x="249" y="3423"/>
                  <a:pt x="258" y="3523"/>
                  <a:pt x="258" y="3599"/>
                </a:cubicBezTo>
                <a:cubicBezTo>
                  <a:pt x="275" y="3774"/>
                  <a:pt x="309" y="3950"/>
                  <a:pt x="352" y="4075"/>
                </a:cubicBezTo>
                <a:cubicBezTo>
                  <a:pt x="430" y="4326"/>
                  <a:pt x="551" y="4527"/>
                  <a:pt x="663" y="4602"/>
                </a:cubicBezTo>
                <a:cubicBezTo>
                  <a:pt x="775" y="4652"/>
                  <a:pt x="835" y="4652"/>
                  <a:pt x="938" y="4602"/>
                </a:cubicBezTo>
                <a:cubicBezTo>
                  <a:pt x="999" y="4577"/>
                  <a:pt x="1059" y="4502"/>
                  <a:pt x="1111" y="4427"/>
                </a:cubicBezTo>
                <a:cubicBezTo>
                  <a:pt x="1231" y="4276"/>
                  <a:pt x="1326" y="3975"/>
                  <a:pt x="1386" y="3649"/>
                </a:cubicBezTo>
                <a:cubicBezTo>
                  <a:pt x="1464" y="3298"/>
                  <a:pt x="1490" y="2921"/>
                  <a:pt x="1498" y="2520"/>
                </a:cubicBezTo>
                <a:cubicBezTo>
                  <a:pt x="1507" y="2219"/>
                  <a:pt x="1498" y="1893"/>
                  <a:pt x="1473" y="1592"/>
                </a:cubicBezTo>
                <a:cubicBezTo>
                  <a:pt x="1447" y="1215"/>
                  <a:pt x="1378" y="839"/>
                  <a:pt x="1283" y="563"/>
                </a:cubicBezTo>
                <a:cubicBezTo>
                  <a:pt x="1240" y="438"/>
                  <a:pt x="1188" y="312"/>
                  <a:pt x="1128" y="237"/>
                </a:cubicBezTo>
                <a:cubicBezTo>
                  <a:pt x="1025" y="86"/>
                  <a:pt x="964" y="61"/>
                  <a:pt x="852" y="11"/>
                </a:cubicBezTo>
                <a:cubicBezTo>
                  <a:pt x="714" y="-39"/>
                  <a:pt x="585" y="86"/>
                  <a:pt x="464" y="262"/>
                </a:cubicBezTo>
                <a:cubicBezTo>
                  <a:pt x="361" y="412"/>
                  <a:pt x="266" y="739"/>
                  <a:pt x="180" y="1065"/>
                </a:cubicBezTo>
                <a:close/>
                <a:moveTo>
                  <a:pt x="3937" y="3849"/>
                </a:moveTo>
                <a:cubicBezTo>
                  <a:pt x="3997" y="3749"/>
                  <a:pt x="4040" y="3624"/>
                  <a:pt x="4075" y="3448"/>
                </a:cubicBezTo>
                <a:cubicBezTo>
                  <a:pt x="4092" y="3348"/>
                  <a:pt x="4109" y="3272"/>
                  <a:pt x="4126" y="3172"/>
                </a:cubicBezTo>
                <a:cubicBezTo>
                  <a:pt x="4152" y="2996"/>
                  <a:pt x="4187" y="2821"/>
                  <a:pt x="4195" y="2645"/>
                </a:cubicBezTo>
                <a:cubicBezTo>
                  <a:pt x="4230" y="2194"/>
                  <a:pt x="4221" y="1742"/>
                  <a:pt x="4135" y="1341"/>
                </a:cubicBezTo>
                <a:cubicBezTo>
                  <a:pt x="4083" y="1090"/>
                  <a:pt x="4031" y="964"/>
                  <a:pt x="3954" y="789"/>
                </a:cubicBezTo>
                <a:cubicBezTo>
                  <a:pt x="3945" y="764"/>
                  <a:pt x="3928" y="739"/>
                  <a:pt x="3919" y="739"/>
                </a:cubicBezTo>
                <a:cubicBezTo>
                  <a:pt x="3885" y="689"/>
                  <a:pt x="3842" y="638"/>
                  <a:pt x="3799" y="613"/>
                </a:cubicBezTo>
                <a:cubicBezTo>
                  <a:pt x="3782" y="613"/>
                  <a:pt x="3773" y="588"/>
                  <a:pt x="3756" y="588"/>
                </a:cubicBezTo>
                <a:cubicBezTo>
                  <a:pt x="3756" y="588"/>
                  <a:pt x="3756" y="563"/>
                  <a:pt x="3756" y="563"/>
                </a:cubicBezTo>
                <a:cubicBezTo>
                  <a:pt x="3713" y="337"/>
                  <a:pt x="3618" y="111"/>
                  <a:pt x="3532" y="61"/>
                </a:cubicBezTo>
                <a:cubicBezTo>
                  <a:pt x="3437" y="-14"/>
                  <a:pt x="3325" y="11"/>
                  <a:pt x="3239" y="162"/>
                </a:cubicBezTo>
                <a:cubicBezTo>
                  <a:pt x="3153" y="312"/>
                  <a:pt x="3092" y="538"/>
                  <a:pt x="3066" y="814"/>
                </a:cubicBezTo>
                <a:cubicBezTo>
                  <a:pt x="3066" y="839"/>
                  <a:pt x="3058" y="864"/>
                  <a:pt x="3058" y="914"/>
                </a:cubicBezTo>
                <a:cubicBezTo>
                  <a:pt x="2886" y="1466"/>
                  <a:pt x="2868" y="2319"/>
                  <a:pt x="2998" y="2971"/>
                </a:cubicBezTo>
                <a:cubicBezTo>
                  <a:pt x="3075" y="3348"/>
                  <a:pt x="3187" y="3599"/>
                  <a:pt x="3334" y="3724"/>
                </a:cubicBezTo>
                <a:cubicBezTo>
                  <a:pt x="3402" y="3774"/>
                  <a:pt x="3463" y="3799"/>
                  <a:pt x="3532" y="3799"/>
                </a:cubicBezTo>
                <a:cubicBezTo>
                  <a:pt x="3566" y="3875"/>
                  <a:pt x="3601" y="3925"/>
                  <a:pt x="3644" y="3975"/>
                </a:cubicBezTo>
                <a:cubicBezTo>
                  <a:pt x="3695" y="4025"/>
                  <a:pt x="3747" y="4025"/>
                  <a:pt x="3799" y="4000"/>
                </a:cubicBezTo>
                <a:cubicBezTo>
                  <a:pt x="3842" y="3975"/>
                  <a:pt x="3894" y="3925"/>
                  <a:pt x="3937" y="3849"/>
                </a:cubicBezTo>
                <a:close/>
                <a:moveTo>
                  <a:pt x="3868" y="12128"/>
                </a:moveTo>
                <a:cubicBezTo>
                  <a:pt x="3868" y="12103"/>
                  <a:pt x="3868" y="12078"/>
                  <a:pt x="3876" y="12053"/>
                </a:cubicBezTo>
                <a:cubicBezTo>
                  <a:pt x="3876" y="12028"/>
                  <a:pt x="3876" y="12003"/>
                  <a:pt x="3876" y="12003"/>
                </a:cubicBezTo>
                <a:cubicBezTo>
                  <a:pt x="3988" y="11902"/>
                  <a:pt x="4083" y="11677"/>
                  <a:pt x="4143" y="11376"/>
                </a:cubicBezTo>
                <a:cubicBezTo>
                  <a:pt x="4161" y="11275"/>
                  <a:pt x="4178" y="11150"/>
                  <a:pt x="4187" y="11049"/>
                </a:cubicBezTo>
                <a:cubicBezTo>
                  <a:pt x="4187" y="11024"/>
                  <a:pt x="4195" y="10999"/>
                  <a:pt x="4195" y="10974"/>
                </a:cubicBezTo>
                <a:cubicBezTo>
                  <a:pt x="4212" y="10723"/>
                  <a:pt x="4212" y="10548"/>
                  <a:pt x="4195" y="10272"/>
                </a:cubicBezTo>
                <a:cubicBezTo>
                  <a:pt x="4187" y="10171"/>
                  <a:pt x="4169" y="10046"/>
                  <a:pt x="4152" y="9971"/>
                </a:cubicBezTo>
                <a:cubicBezTo>
                  <a:pt x="4135" y="9895"/>
                  <a:pt x="4109" y="9795"/>
                  <a:pt x="4092" y="9745"/>
                </a:cubicBezTo>
                <a:cubicBezTo>
                  <a:pt x="4066" y="9670"/>
                  <a:pt x="4040" y="9619"/>
                  <a:pt x="4014" y="9569"/>
                </a:cubicBezTo>
                <a:cubicBezTo>
                  <a:pt x="3980" y="9519"/>
                  <a:pt x="3945" y="9469"/>
                  <a:pt x="3911" y="9444"/>
                </a:cubicBezTo>
                <a:cubicBezTo>
                  <a:pt x="3876" y="9419"/>
                  <a:pt x="3833" y="9419"/>
                  <a:pt x="3799" y="9394"/>
                </a:cubicBezTo>
                <a:cubicBezTo>
                  <a:pt x="3764" y="9394"/>
                  <a:pt x="3721" y="9419"/>
                  <a:pt x="3687" y="9444"/>
                </a:cubicBezTo>
                <a:cubicBezTo>
                  <a:pt x="3670" y="9444"/>
                  <a:pt x="3652" y="9469"/>
                  <a:pt x="3635" y="9494"/>
                </a:cubicBezTo>
                <a:cubicBezTo>
                  <a:pt x="3549" y="9369"/>
                  <a:pt x="3454" y="9343"/>
                  <a:pt x="3368" y="9419"/>
                </a:cubicBezTo>
                <a:cubicBezTo>
                  <a:pt x="3213" y="9544"/>
                  <a:pt x="3092" y="9845"/>
                  <a:pt x="3006" y="10222"/>
                </a:cubicBezTo>
                <a:cubicBezTo>
                  <a:pt x="2980" y="10347"/>
                  <a:pt x="2963" y="10472"/>
                  <a:pt x="2946" y="10598"/>
                </a:cubicBezTo>
                <a:cubicBezTo>
                  <a:pt x="2937" y="10648"/>
                  <a:pt x="2937" y="10698"/>
                  <a:pt x="2929" y="10748"/>
                </a:cubicBezTo>
                <a:cubicBezTo>
                  <a:pt x="2911" y="10924"/>
                  <a:pt x="2903" y="11125"/>
                  <a:pt x="2903" y="11300"/>
                </a:cubicBezTo>
                <a:cubicBezTo>
                  <a:pt x="2903" y="11451"/>
                  <a:pt x="2911" y="11576"/>
                  <a:pt x="2920" y="11727"/>
                </a:cubicBezTo>
                <a:cubicBezTo>
                  <a:pt x="2920" y="11777"/>
                  <a:pt x="2929" y="11827"/>
                  <a:pt x="2929" y="11852"/>
                </a:cubicBezTo>
                <a:cubicBezTo>
                  <a:pt x="2963" y="12153"/>
                  <a:pt x="2998" y="12329"/>
                  <a:pt x="3067" y="12555"/>
                </a:cubicBezTo>
                <a:cubicBezTo>
                  <a:pt x="3075" y="12580"/>
                  <a:pt x="3084" y="12605"/>
                  <a:pt x="3101" y="12655"/>
                </a:cubicBezTo>
                <a:cubicBezTo>
                  <a:pt x="3135" y="12755"/>
                  <a:pt x="3179" y="12831"/>
                  <a:pt x="3222" y="12906"/>
                </a:cubicBezTo>
                <a:cubicBezTo>
                  <a:pt x="3299" y="13006"/>
                  <a:pt x="3377" y="13107"/>
                  <a:pt x="3463" y="13081"/>
                </a:cubicBezTo>
                <a:cubicBezTo>
                  <a:pt x="3575" y="13056"/>
                  <a:pt x="3678" y="12956"/>
                  <a:pt x="3756" y="12730"/>
                </a:cubicBezTo>
                <a:cubicBezTo>
                  <a:pt x="3807" y="12530"/>
                  <a:pt x="3842" y="12354"/>
                  <a:pt x="3868" y="12128"/>
                </a:cubicBezTo>
                <a:close/>
                <a:moveTo>
                  <a:pt x="3575" y="21461"/>
                </a:moveTo>
                <a:cubicBezTo>
                  <a:pt x="3644" y="21461"/>
                  <a:pt x="3704" y="21410"/>
                  <a:pt x="3764" y="21310"/>
                </a:cubicBezTo>
                <a:cubicBezTo>
                  <a:pt x="3773" y="21285"/>
                  <a:pt x="3790" y="21260"/>
                  <a:pt x="3799" y="21235"/>
                </a:cubicBezTo>
                <a:cubicBezTo>
                  <a:pt x="3833" y="21210"/>
                  <a:pt x="3868" y="21185"/>
                  <a:pt x="3902" y="21109"/>
                </a:cubicBezTo>
                <a:cubicBezTo>
                  <a:pt x="3980" y="20959"/>
                  <a:pt x="4057" y="20733"/>
                  <a:pt x="4075" y="20457"/>
                </a:cubicBezTo>
                <a:cubicBezTo>
                  <a:pt x="4100" y="20031"/>
                  <a:pt x="4109" y="19604"/>
                  <a:pt x="4066" y="19178"/>
                </a:cubicBezTo>
                <a:cubicBezTo>
                  <a:pt x="4031" y="18851"/>
                  <a:pt x="3980" y="18550"/>
                  <a:pt x="3911" y="18274"/>
                </a:cubicBezTo>
                <a:cubicBezTo>
                  <a:pt x="3894" y="18149"/>
                  <a:pt x="3868" y="18049"/>
                  <a:pt x="3833" y="17948"/>
                </a:cubicBezTo>
                <a:cubicBezTo>
                  <a:pt x="3807" y="17898"/>
                  <a:pt x="3782" y="17823"/>
                  <a:pt x="3756" y="17773"/>
                </a:cubicBezTo>
                <a:cubicBezTo>
                  <a:pt x="3695" y="17672"/>
                  <a:pt x="3635" y="17622"/>
                  <a:pt x="3566" y="17622"/>
                </a:cubicBezTo>
                <a:cubicBezTo>
                  <a:pt x="3549" y="17622"/>
                  <a:pt x="3532" y="17622"/>
                  <a:pt x="3523" y="17622"/>
                </a:cubicBezTo>
                <a:cubicBezTo>
                  <a:pt x="3471" y="17647"/>
                  <a:pt x="3428" y="17647"/>
                  <a:pt x="3377" y="17697"/>
                </a:cubicBezTo>
                <a:cubicBezTo>
                  <a:pt x="3334" y="17723"/>
                  <a:pt x="3290" y="17798"/>
                  <a:pt x="3247" y="17848"/>
                </a:cubicBezTo>
                <a:cubicBezTo>
                  <a:pt x="3230" y="17873"/>
                  <a:pt x="3222" y="17898"/>
                  <a:pt x="3204" y="17923"/>
                </a:cubicBezTo>
                <a:cubicBezTo>
                  <a:pt x="3153" y="18024"/>
                  <a:pt x="3101" y="18149"/>
                  <a:pt x="3058" y="18274"/>
                </a:cubicBezTo>
                <a:cubicBezTo>
                  <a:pt x="3032" y="18375"/>
                  <a:pt x="2998" y="18475"/>
                  <a:pt x="2980" y="18601"/>
                </a:cubicBezTo>
                <a:cubicBezTo>
                  <a:pt x="2954" y="18726"/>
                  <a:pt x="2937" y="18851"/>
                  <a:pt x="2920" y="18977"/>
                </a:cubicBezTo>
                <a:cubicBezTo>
                  <a:pt x="2911" y="19027"/>
                  <a:pt x="2911" y="19052"/>
                  <a:pt x="2903" y="19102"/>
                </a:cubicBezTo>
                <a:cubicBezTo>
                  <a:pt x="2894" y="19228"/>
                  <a:pt x="2885" y="19378"/>
                  <a:pt x="2885" y="19529"/>
                </a:cubicBezTo>
                <a:cubicBezTo>
                  <a:pt x="2885" y="19629"/>
                  <a:pt x="2894" y="19730"/>
                  <a:pt x="2894" y="19805"/>
                </a:cubicBezTo>
                <a:cubicBezTo>
                  <a:pt x="2894" y="19905"/>
                  <a:pt x="2903" y="19980"/>
                  <a:pt x="2911" y="20081"/>
                </a:cubicBezTo>
                <a:cubicBezTo>
                  <a:pt x="2929" y="20256"/>
                  <a:pt x="2954" y="20432"/>
                  <a:pt x="2998" y="20583"/>
                </a:cubicBezTo>
                <a:cubicBezTo>
                  <a:pt x="3023" y="20683"/>
                  <a:pt x="3049" y="20808"/>
                  <a:pt x="3084" y="20884"/>
                </a:cubicBezTo>
                <a:cubicBezTo>
                  <a:pt x="3118" y="20984"/>
                  <a:pt x="3153" y="21059"/>
                  <a:pt x="3196" y="21134"/>
                </a:cubicBezTo>
                <a:cubicBezTo>
                  <a:pt x="3213" y="21160"/>
                  <a:pt x="3230" y="21210"/>
                  <a:pt x="3247" y="21235"/>
                </a:cubicBezTo>
                <a:cubicBezTo>
                  <a:pt x="3290" y="21285"/>
                  <a:pt x="3334" y="21360"/>
                  <a:pt x="3377" y="21385"/>
                </a:cubicBezTo>
                <a:cubicBezTo>
                  <a:pt x="3428" y="21435"/>
                  <a:pt x="3480" y="21435"/>
                  <a:pt x="3523" y="21461"/>
                </a:cubicBezTo>
                <a:cubicBezTo>
                  <a:pt x="3532" y="21461"/>
                  <a:pt x="3549" y="21461"/>
                  <a:pt x="3575" y="21461"/>
                </a:cubicBezTo>
                <a:close/>
                <a:moveTo>
                  <a:pt x="5936" y="16669"/>
                </a:moveTo>
                <a:cubicBezTo>
                  <a:pt x="5867" y="16920"/>
                  <a:pt x="5824" y="17321"/>
                  <a:pt x="5867" y="17622"/>
                </a:cubicBezTo>
                <a:cubicBezTo>
                  <a:pt x="5910" y="17898"/>
                  <a:pt x="5944" y="18174"/>
                  <a:pt x="5987" y="18450"/>
                </a:cubicBezTo>
                <a:cubicBezTo>
                  <a:pt x="5927" y="18751"/>
                  <a:pt x="5884" y="19077"/>
                  <a:pt x="5893" y="19429"/>
                </a:cubicBezTo>
                <a:cubicBezTo>
                  <a:pt x="5901" y="19930"/>
                  <a:pt x="5970" y="20332"/>
                  <a:pt x="6082" y="20733"/>
                </a:cubicBezTo>
                <a:cubicBezTo>
                  <a:pt x="6168" y="21034"/>
                  <a:pt x="6289" y="21260"/>
                  <a:pt x="6418" y="21385"/>
                </a:cubicBezTo>
                <a:cubicBezTo>
                  <a:pt x="6582" y="21561"/>
                  <a:pt x="6754" y="21461"/>
                  <a:pt x="6909" y="21260"/>
                </a:cubicBezTo>
                <a:cubicBezTo>
                  <a:pt x="7125" y="20984"/>
                  <a:pt x="7288" y="20282"/>
                  <a:pt x="7323" y="19604"/>
                </a:cubicBezTo>
                <a:cubicBezTo>
                  <a:pt x="7349" y="19178"/>
                  <a:pt x="7349" y="18776"/>
                  <a:pt x="7306" y="18375"/>
                </a:cubicBezTo>
                <a:cubicBezTo>
                  <a:pt x="7262" y="17948"/>
                  <a:pt x="7185" y="17597"/>
                  <a:pt x="7081" y="17271"/>
                </a:cubicBezTo>
                <a:cubicBezTo>
                  <a:pt x="6857" y="16619"/>
                  <a:pt x="6547" y="16318"/>
                  <a:pt x="6246" y="16243"/>
                </a:cubicBezTo>
                <a:cubicBezTo>
                  <a:pt x="6116" y="16192"/>
                  <a:pt x="6004" y="16418"/>
                  <a:pt x="5936" y="16669"/>
                </a:cubicBezTo>
                <a:close/>
                <a:moveTo>
                  <a:pt x="6211" y="8466"/>
                </a:moveTo>
                <a:cubicBezTo>
                  <a:pt x="6168" y="8516"/>
                  <a:pt x="6125" y="8566"/>
                  <a:pt x="6091" y="8616"/>
                </a:cubicBezTo>
                <a:cubicBezTo>
                  <a:pt x="6056" y="8691"/>
                  <a:pt x="6013" y="8767"/>
                  <a:pt x="5987" y="8842"/>
                </a:cubicBezTo>
                <a:cubicBezTo>
                  <a:pt x="5979" y="8867"/>
                  <a:pt x="5979" y="8867"/>
                  <a:pt x="5970" y="8892"/>
                </a:cubicBezTo>
                <a:cubicBezTo>
                  <a:pt x="5944" y="8967"/>
                  <a:pt x="5918" y="9068"/>
                  <a:pt x="5901" y="9143"/>
                </a:cubicBezTo>
                <a:cubicBezTo>
                  <a:pt x="5901" y="9168"/>
                  <a:pt x="5892" y="9168"/>
                  <a:pt x="5892" y="9193"/>
                </a:cubicBezTo>
                <a:cubicBezTo>
                  <a:pt x="5875" y="9293"/>
                  <a:pt x="5858" y="9394"/>
                  <a:pt x="5849" y="9494"/>
                </a:cubicBezTo>
                <a:cubicBezTo>
                  <a:pt x="5849" y="9519"/>
                  <a:pt x="5849" y="9544"/>
                  <a:pt x="5841" y="9544"/>
                </a:cubicBezTo>
                <a:cubicBezTo>
                  <a:pt x="5832" y="9645"/>
                  <a:pt x="5824" y="9770"/>
                  <a:pt x="5824" y="9895"/>
                </a:cubicBezTo>
                <a:cubicBezTo>
                  <a:pt x="5832" y="9996"/>
                  <a:pt x="5832" y="10096"/>
                  <a:pt x="5841" y="10196"/>
                </a:cubicBezTo>
                <a:cubicBezTo>
                  <a:pt x="5849" y="10347"/>
                  <a:pt x="5875" y="10472"/>
                  <a:pt x="5910" y="10573"/>
                </a:cubicBezTo>
                <a:cubicBezTo>
                  <a:pt x="5927" y="10648"/>
                  <a:pt x="5953" y="10723"/>
                  <a:pt x="5979" y="10773"/>
                </a:cubicBezTo>
                <a:cubicBezTo>
                  <a:pt x="6013" y="10874"/>
                  <a:pt x="6056" y="10949"/>
                  <a:pt x="6108" y="10974"/>
                </a:cubicBezTo>
                <a:cubicBezTo>
                  <a:pt x="6134" y="10999"/>
                  <a:pt x="6151" y="10999"/>
                  <a:pt x="6177" y="11024"/>
                </a:cubicBezTo>
                <a:cubicBezTo>
                  <a:pt x="6228" y="11225"/>
                  <a:pt x="6297" y="11401"/>
                  <a:pt x="6366" y="11551"/>
                </a:cubicBezTo>
                <a:cubicBezTo>
                  <a:pt x="6392" y="11601"/>
                  <a:pt x="6418" y="11651"/>
                  <a:pt x="6444" y="11677"/>
                </a:cubicBezTo>
                <a:cubicBezTo>
                  <a:pt x="6496" y="11752"/>
                  <a:pt x="6556" y="11827"/>
                  <a:pt x="6616" y="11852"/>
                </a:cubicBezTo>
                <a:cubicBezTo>
                  <a:pt x="6685" y="11902"/>
                  <a:pt x="6754" y="11902"/>
                  <a:pt x="6814" y="11852"/>
                </a:cubicBezTo>
                <a:cubicBezTo>
                  <a:pt x="6875" y="11802"/>
                  <a:pt x="6935" y="11702"/>
                  <a:pt x="6978" y="11576"/>
                </a:cubicBezTo>
                <a:cubicBezTo>
                  <a:pt x="7021" y="11451"/>
                  <a:pt x="7056" y="11275"/>
                  <a:pt x="7073" y="11100"/>
                </a:cubicBezTo>
                <a:cubicBezTo>
                  <a:pt x="7090" y="10899"/>
                  <a:pt x="7090" y="10698"/>
                  <a:pt x="7073" y="10523"/>
                </a:cubicBezTo>
                <a:cubicBezTo>
                  <a:pt x="7047" y="9921"/>
                  <a:pt x="6978" y="9318"/>
                  <a:pt x="6823" y="8892"/>
                </a:cubicBezTo>
                <a:cubicBezTo>
                  <a:pt x="6788" y="8792"/>
                  <a:pt x="6754" y="8716"/>
                  <a:pt x="6720" y="8641"/>
                </a:cubicBezTo>
                <a:cubicBezTo>
                  <a:pt x="6685" y="8566"/>
                  <a:pt x="6642" y="8516"/>
                  <a:pt x="6599" y="8490"/>
                </a:cubicBezTo>
                <a:cubicBezTo>
                  <a:pt x="6547" y="8415"/>
                  <a:pt x="6478" y="8415"/>
                  <a:pt x="6427" y="8390"/>
                </a:cubicBezTo>
                <a:cubicBezTo>
                  <a:pt x="6366" y="8365"/>
                  <a:pt x="6306" y="8415"/>
                  <a:pt x="6246" y="8440"/>
                </a:cubicBezTo>
                <a:cubicBezTo>
                  <a:pt x="6237" y="8440"/>
                  <a:pt x="6220" y="8440"/>
                  <a:pt x="6211" y="8466"/>
                </a:cubicBezTo>
                <a:close/>
                <a:moveTo>
                  <a:pt x="5961" y="1065"/>
                </a:moveTo>
                <a:cubicBezTo>
                  <a:pt x="5884" y="1341"/>
                  <a:pt x="5841" y="1692"/>
                  <a:pt x="5798" y="2018"/>
                </a:cubicBezTo>
                <a:cubicBezTo>
                  <a:pt x="5763" y="2269"/>
                  <a:pt x="5789" y="2645"/>
                  <a:pt x="5832" y="2871"/>
                </a:cubicBezTo>
                <a:cubicBezTo>
                  <a:pt x="5875" y="3072"/>
                  <a:pt x="5953" y="3272"/>
                  <a:pt x="6030" y="3348"/>
                </a:cubicBezTo>
                <a:cubicBezTo>
                  <a:pt x="6030" y="3423"/>
                  <a:pt x="6039" y="3523"/>
                  <a:pt x="6039" y="3599"/>
                </a:cubicBezTo>
                <a:cubicBezTo>
                  <a:pt x="6056" y="3774"/>
                  <a:pt x="6091" y="3950"/>
                  <a:pt x="6134" y="4075"/>
                </a:cubicBezTo>
                <a:cubicBezTo>
                  <a:pt x="6211" y="4326"/>
                  <a:pt x="6332" y="4527"/>
                  <a:pt x="6444" y="4602"/>
                </a:cubicBezTo>
                <a:cubicBezTo>
                  <a:pt x="6556" y="4652"/>
                  <a:pt x="6616" y="4652"/>
                  <a:pt x="6720" y="4602"/>
                </a:cubicBezTo>
                <a:cubicBezTo>
                  <a:pt x="6780" y="4577"/>
                  <a:pt x="6840" y="4502"/>
                  <a:pt x="6892" y="4427"/>
                </a:cubicBezTo>
                <a:cubicBezTo>
                  <a:pt x="7013" y="4276"/>
                  <a:pt x="7107" y="3975"/>
                  <a:pt x="7168" y="3649"/>
                </a:cubicBezTo>
                <a:cubicBezTo>
                  <a:pt x="7245" y="3298"/>
                  <a:pt x="7271" y="2921"/>
                  <a:pt x="7280" y="2520"/>
                </a:cubicBezTo>
                <a:cubicBezTo>
                  <a:pt x="7288" y="2219"/>
                  <a:pt x="7280" y="1893"/>
                  <a:pt x="7254" y="1592"/>
                </a:cubicBezTo>
                <a:cubicBezTo>
                  <a:pt x="7228" y="1215"/>
                  <a:pt x="7159" y="839"/>
                  <a:pt x="7064" y="563"/>
                </a:cubicBezTo>
                <a:cubicBezTo>
                  <a:pt x="7021" y="438"/>
                  <a:pt x="6969" y="312"/>
                  <a:pt x="6909" y="237"/>
                </a:cubicBezTo>
                <a:cubicBezTo>
                  <a:pt x="6806" y="86"/>
                  <a:pt x="6746" y="61"/>
                  <a:pt x="6633" y="11"/>
                </a:cubicBezTo>
                <a:cubicBezTo>
                  <a:pt x="6496" y="-39"/>
                  <a:pt x="6366" y="86"/>
                  <a:pt x="6246" y="262"/>
                </a:cubicBezTo>
                <a:cubicBezTo>
                  <a:pt x="6142" y="412"/>
                  <a:pt x="6048" y="739"/>
                  <a:pt x="5961" y="1065"/>
                </a:cubicBezTo>
                <a:close/>
                <a:moveTo>
                  <a:pt x="9718" y="3849"/>
                </a:moveTo>
                <a:cubicBezTo>
                  <a:pt x="9778" y="3749"/>
                  <a:pt x="9821" y="3624"/>
                  <a:pt x="9856" y="3448"/>
                </a:cubicBezTo>
                <a:cubicBezTo>
                  <a:pt x="9873" y="3348"/>
                  <a:pt x="9890" y="3272"/>
                  <a:pt x="9908" y="3172"/>
                </a:cubicBezTo>
                <a:cubicBezTo>
                  <a:pt x="9933" y="2996"/>
                  <a:pt x="9968" y="2821"/>
                  <a:pt x="9976" y="2645"/>
                </a:cubicBezTo>
                <a:cubicBezTo>
                  <a:pt x="10011" y="2194"/>
                  <a:pt x="10002" y="1742"/>
                  <a:pt x="9916" y="1341"/>
                </a:cubicBezTo>
                <a:cubicBezTo>
                  <a:pt x="9864" y="1090"/>
                  <a:pt x="9813" y="964"/>
                  <a:pt x="9735" y="789"/>
                </a:cubicBezTo>
                <a:cubicBezTo>
                  <a:pt x="9727" y="764"/>
                  <a:pt x="9709" y="739"/>
                  <a:pt x="9701" y="739"/>
                </a:cubicBezTo>
                <a:cubicBezTo>
                  <a:pt x="9666" y="689"/>
                  <a:pt x="9623" y="638"/>
                  <a:pt x="9580" y="613"/>
                </a:cubicBezTo>
                <a:cubicBezTo>
                  <a:pt x="9563" y="613"/>
                  <a:pt x="9554" y="588"/>
                  <a:pt x="9537" y="588"/>
                </a:cubicBezTo>
                <a:cubicBezTo>
                  <a:pt x="9537" y="588"/>
                  <a:pt x="9537" y="563"/>
                  <a:pt x="9537" y="563"/>
                </a:cubicBezTo>
                <a:cubicBezTo>
                  <a:pt x="9494" y="337"/>
                  <a:pt x="9399" y="111"/>
                  <a:pt x="9313" y="61"/>
                </a:cubicBezTo>
                <a:cubicBezTo>
                  <a:pt x="9218" y="-14"/>
                  <a:pt x="9106" y="11"/>
                  <a:pt x="9020" y="162"/>
                </a:cubicBezTo>
                <a:cubicBezTo>
                  <a:pt x="8934" y="312"/>
                  <a:pt x="8874" y="538"/>
                  <a:pt x="8848" y="814"/>
                </a:cubicBezTo>
                <a:cubicBezTo>
                  <a:pt x="8848" y="839"/>
                  <a:pt x="8839" y="864"/>
                  <a:pt x="8839" y="914"/>
                </a:cubicBezTo>
                <a:cubicBezTo>
                  <a:pt x="8667" y="1466"/>
                  <a:pt x="8650" y="2319"/>
                  <a:pt x="8779" y="2971"/>
                </a:cubicBezTo>
                <a:cubicBezTo>
                  <a:pt x="8856" y="3348"/>
                  <a:pt x="8968" y="3599"/>
                  <a:pt x="9115" y="3724"/>
                </a:cubicBezTo>
                <a:cubicBezTo>
                  <a:pt x="9184" y="3774"/>
                  <a:pt x="9244" y="3799"/>
                  <a:pt x="9313" y="3799"/>
                </a:cubicBezTo>
                <a:cubicBezTo>
                  <a:pt x="9347" y="3875"/>
                  <a:pt x="9382" y="3925"/>
                  <a:pt x="9425" y="3975"/>
                </a:cubicBezTo>
                <a:cubicBezTo>
                  <a:pt x="9477" y="4025"/>
                  <a:pt x="9528" y="4025"/>
                  <a:pt x="9580" y="4000"/>
                </a:cubicBezTo>
                <a:cubicBezTo>
                  <a:pt x="9632" y="3975"/>
                  <a:pt x="9675" y="3925"/>
                  <a:pt x="9718" y="3849"/>
                </a:cubicBezTo>
                <a:close/>
                <a:moveTo>
                  <a:pt x="9649" y="12128"/>
                </a:moveTo>
                <a:cubicBezTo>
                  <a:pt x="9649" y="12103"/>
                  <a:pt x="9649" y="12078"/>
                  <a:pt x="9658" y="12053"/>
                </a:cubicBezTo>
                <a:cubicBezTo>
                  <a:pt x="9658" y="12028"/>
                  <a:pt x="9658" y="12003"/>
                  <a:pt x="9658" y="12003"/>
                </a:cubicBezTo>
                <a:cubicBezTo>
                  <a:pt x="9770" y="11902"/>
                  <a:pt x="9864" y="11677"/>
                  <a:pt x="9925" y="11376"/>
                </a:cubicBezTo>
                <a:cubicBezTo>
                  <a:pt x="9942" y="11275"/>
                  <a:pt x="9959" y="11150"/>
                  <a:pt x="9968" y="11049"/>
                </a:cubicBezTo>
                <a:cubicBezTo>
                  <a:pt x="9968" y="11024"/>
                  <a:pt x="9976" y="10999"/>
                  <a:pt x="9976" y="10974"/>
                </a:cubicBezTo>
                <a:cubicBezTo>
                  <a:pt x="9994" y="10723"/>
                  <a:pt x="9994" y="10548"/>
                  <a:pt x="9976" y="10272"/>
                </a:cubicBezTo>
                <a:cubicBezTo>
                  <a:pt x="9968" y="10171"/>
                  <a:pt x="9951" y="10046"/>
                  <a:pt x="9933" y="9971"/>
                </a:cubicBezTo>
                <a:cubicBezTo>
                  <a:pt x="9916" y="9895"/>
                  <a:pt x="9890" y="9795"/>
                  <a:pt x="9873" y="9745"/>
                </a:cubicBezTo>
                <a:cubicBezTo>
                  <a:pt x="9847" y="9670"/>
                  <a:pt x="9821" y="9619"/>
                  <a:pt x="9795" y="9569"/>
                </a:cubicBezTo>
                <a:cubicBezTo>
                  <a:pt x="9761" y="9519"/>
                  <a:pt x="9727" y="9469"/>
                  <a:pt x="9692" y="9444"/>
                </a:cubicBezTo>
                <a:cubicBezTo>
                  <a:pt x="9658" y="9419"/>
                  <a:pt x="9615" y="9419"/>
                  <a:pt x="9580" y="9394"/>
                </a:cubicBezTo>
                <a:cubicBezTo>
                  <a:pt x="9546" y="9394"/>
                  <a:pt x="9503" y="9419"/>
                  <a:pt x="9468" y="9444"/>
                </a:cubicBezTo>
                <a:cubicBezTo>
                  <a:pt x="9451" y="9444"/>
                  <a:pt x="9434" y="9469"/>
                  <a:pt x="9416" y="9494"/>
                </a:cubicBezTo>
                <a:cubicBezTo>
                  <a:pt x="9330" y="9369"/>
                  <a:pt x="9235" y="9343"/>
                  <a:pt x="9149" y="9419"/>
                </a:cubicBezTo>
                <a:cubicBezTo>
                  <a:pt x="8994" y="9544"/>
                  <a:pt x="8874" y="9845"/>
                  <a:pt x="8787" y="10222"/>
                </a:cubicBezTo>
                <a:cubicBezTo>
                  <a:pt x="8762" y="10347"/>
                  <a:pt x="8744" y="10472"/>
                  <a:pt x="8727" y="10598"/>
                </a:cubicBezTo>
                <a:cubicBezTo>
                  <a:pt x="8718" y="10648"/>
                  <a:pt x="8718" y="10698"/>
                  <a:pt x="8710" y="10748"/>
                </a:cubicBezTo>
                <a:cubicBezTo>
                  <a:pt x="8693" y="10924"/>
                  <a:pt x="8684" y="11125"/>
                  <a:pt x="8684" y="11300"/>
                </a:cubicBezTo>
                <a:cubicBezTo>
                  <a:pt x="8684" y="11451"/>
                  <a:pt x="8693" y="11576"/>
                  <a:pt x="8701" y="11727"/>
                </a:cubicBezTo>
                <a:cubicBezTo>
                  <a:pt x="8701" y="11777"/>
                  <a:pt x="8710" y="11827"/>
                  <a:pt x="8710" y="11852"/>
                </a:cubicBezTo>
                <a:cubicBezTo>
                  <a:pt x="8744" y="12153"/>
                  <a:pt x="8779" y="12329"/>
                  <a:pt x="8848" y="12555"/>
                </a:cubicBezTo>
                <a:cubicBezTo>
                  <a:pt x="8856" y="12580"/>
                  <a:pt x="8865" y="12605"/>
                  <a:pt x="8882" y="12655"/>
                </a:cubicBezTo>
                <a:cubicBezTo>
                  <a:pt x="8917" y="12755"/>
                  <a:pt x="8960" y="12831"/>
                  <a:pt x="9003" y="12906"/>
                </a:cubicBezTo>
                <a:cubicBezTo>
                  <a:pt x="9080" y="13006"/>
                  <a:pt x="9158" y="13107"/>
                  <a:pt x="9244" y="13081"/>
                </a:cubicBezTo>
                <a:cubicBezTo>
                  <a:pt x="9356" y="13056"/>
                  <a:pt x="9459" y="12956"/>
                  <a:pt x="9537" y="12730"/>
                </a:cubicBezTo>
                <a:cubicBezTo>
                  <a:pt x="9589" y="12530"/>
                  <a:pt x="9623" y="12354"/>
                  <a:pt x="9649" y="12128"/>
                </a:cubicBezTo>
                <a:close/>
                <a:moveTo>
                  <a:pt x="9356" y="21461"/>
                </a:moveTo>
                <a:cubicBezTo>
                  <a:pt x="9425" y="21461"/>
                  <a:pt x="9485" y="21410"/>
                  <a:pt x="9546" y="21310"/>
                </a:cubicBezTo>
                <a:cubicBezTo>
                  <a:pt x="9554" y="21285"/>
                  <a:pt x="9571" y="21260"/>
                  <a:pt x="9580" y="21235"/>
                </a:cubicBezTo>
                <a:cubicBezTo>
                  <a:pt x="9615" y="21210"/>
                  <a:pt x="9649" y="21185"/>
                  <a:pt x="9683" y="21109"/>
                </a:cubicBezTo>
                <a:cubicBezTo>
                  <a:pt x="9761" y="20959"/>
                  <a:pt x="9839" y="20733"/>
                  <a:pt x="9856" y="20457"/>
                </a:cubicBezTo>
                <a:cubicBezTo>
                  <a:pt x="9882" y="20031"/>
                  <a:pt x="9890" y="19604"/>
                  <a:pt x="9847" y="19178"/>
                </a:cubicBezTo>
                <a:cubicBezTo>
                  <a:pt x="9813" y="18851"/>
                  <a:pt x="9761" y="18550"/>
                  <a:pt x="9692" y="18274"/>
                </a:cubicBezTo>
                <a:cubicBezTo>
                  <a:pt x="9675" y="18149"/>
                  <a:pt x="9649" y="18049"/>
                  <a:pt x="9615" y="17948"/>
                </a:cubicBezTo>
                <a:cubicBezTo>
                  <a:pt x="9589" y="17898"/>
                  <a:pt x="9563" y="17823"/>
                  <a:pt x="9537" y="17773"/>
                </a:cubicBezTo>
                <a:cubicBezTo>
                  <a:pt x="9477" y="17672"/>
                  <a:pt x="9416" y="17622"/>
                  <a:pt x="9347" y="17622"/>
                </a:cubicBezTo>
                <a:cubicBezTo>
                  <a:pt x="9330" y="17622"/>
                  <a:pt x="9313" y="17622"/>
                  <a:pt x="9304" y="17622"/>
                </a:cubicBezTo>
                <a:cubicBezTo>
                  <a:pt x="9253" y="17647"/>
                  <a:pt x="9210" y="17647"/>
                  <a:pt x="9158" y="17697"/>
                </a:cubicBezTo>
                <a:cubicBezTo>
                  <a:pt x="9115" y="17723"/>
                  <a:pt x="9072" y="17798"/>
                  <a:pt x="9029" y="17848"/>
                </a:cubicBezTo>
                <a:cubicBezTo>
                  <a:pt x="9011" y="17873"/>
                  <a:pt x="9003" y="17898"/>
                  <a:pt x="8986" y="17923"/>
                </a:cubicBezTo>
                <a:cubicBezTo>
                  <a:pt x="8934" y="18024"/>
                  <a:pt x="8882" y="18149"/>
                  <a:pt x="8839" y="18274"/>
                </a:cubicBezTo>
                <a:cubicBezTo>
                  <a:pt x="8813" y="18375"/>
                  <a:pt x="8779" y="18475"/>
                  <a:pt x="8762" y="18601"/>
                </a:cubicBezTo>
                <a:cubicBezTo>
                  <a:pt x="8736" y="18726"/>
                  <a:pt x="8718" y="18851"/>
                  <a:pt x="8701" y="18977"/>
                </a:cubicBezTo>
                <a:cubicBezTo>
                  <a:pt x="8693" y="19027"/>
                  <a:pt x="8693" y="19052"/>
                  <a:pt x="8684" y="19102"/>
                </a:cubicBezTo>
                <a:cubicBezTo>
                  <a:pt x="8675" y="19228"/>
                  <a:pt x="8667" y="19378"/>
                  <a:pt x="8667" y="19529"/>
                </a:cubicBezTo>
                <a:cubicBezTo>
                  <a:pt x="8667" y="19629"/>
                  <a:pt x="8675" y="19730"/>
                  <a:pt x="8675" y="19805"/>
                </a:cubicBezTo>
                <a:cubicBezTo>
                  <a:pt x="8675" y="19905"/>
                  <a:pt x="8684" y="19980"/>
                  <a:pt x="8693" y="20081"/>
                </a:cubicBezTo>
                <a:cubicBezTo>
                  <a:pt x="8710" y="20256"/>
                  <a:pt x="8736" y="20432"/>
                  <a:pt x="8779" y="20583"/>
                </a:cubicBezTo>
                <a:cubicBezTo>
                  <a:pt x="8805" y="20683"/>
                  <a:pt x="8830" y="20808"/>
                  <a:pt x="8865" y="20884"/>
                </a:cubicBezTo>
                <a:cubicBezTo>
                  <a:pt x="8899" y="20984"/>
                  <a:pt x="8934" y="21059"/>
                  <a:pt x="8977" y="21134"/>
                </a:cubicBezTo>
                <a:cubicBezTo>
                  <a:pt x="8994" y="21160"/>
                  <a:pt x="9011" y="21210"/>
                  <a:pt x="9029" y="21235"/>
                </a:cubicBezTo>
                <a:cubicBezTo>
                  <a:pt x="9072" y="21285"/>
                  <a:pt x="9115" y="21360"/>
                  <a:pt x="9158" y="21385"/>
                </a:cubicBezTo>
                <a:cubicBezTo>
                  <a:pt x="9210" y="21435"/>
                  <a:pt x="9261" y="21435"/>
                  <a:pt x="9304" y="21461"/>
                </a:cubicBezTo>
                <a:cubicBezTo>
                  <a:pt x="9313" y="21461"/>
                  <a:pt x="9339" y="21461"/>
                  <a:pt x="9356" y="21461"/>
                </a:cubicBezTo>
                <a:close/>
                <a:moveTo>
                  <a:pt x="11717" y="16669"/>
                </a:moveTo>
                <a:cubicBezTo>
                  <a:pt x="11648" y="16920"/>
                  <a:pt x="11605" y="17321"/>
                  <a:pt x="11648" y="17622"/>
                </a:cubicBezTo>
                <a:cubicBezTo>
                  <a:pt x="11691" y="17898"/>
                  <a:pt x="11725" y="18174"/>
                  <a:pt x="11769" y="18450"/>
                </a:cubicBezTo>
                <a:cubicBezTo>
                  <a:pt x="11708" y="18751"/>
                  <a:pt x="11665" y="19077"/>
                  <a:pt x="11674" y="19429"/>
                </a:cubicBezTo>
                <a:cubicBezTo>
                  <a:pt x="11682" y="19930"/>
                  <a:pt x="11751" y="20332"/>
                  <a:pt x="11863" y="20733"/>
                </a:cubicBezTo>
                <a:cubicBezTo>
                  <a:pt x="11949" y="21034"/>
                  <a:pt x="12070" y="21260"/>
                  <a:pt x="12199" y="21385"/>
                </a:cubicBezTo>
                <a:cubicBezTo>
                  <a:pt x="12363" y="21561"/>
                  <a:pt x="12535" y="21461"/>
                  <a:pt x="12690" y="21260"/>
                </a:cubicBezTo>
                <a:cubicBezTo>
                  <a:pt x="12906" y="20984"/>
                  <a:pt x="13070" y="20282"/>
                  <a:pt x="13104" y="19604"/>
                </a:cubicBezTo>
                <a:cubicBezTo>
                  <a:pt x="13130" y="19178"/>
                  <a:pt x="13130" y="18776"/>
                  <a:pt x="13087" y="18375"/>
                </a:cubicBezTo>
                <a:cubicBezTo>
                  <a:pt x="13044" y="17948"/>
                  <a:pt x="12966" y="17597"/>
                  <a:pt x="12863" y="17271"/>
                </a:cubicBezTo>
                <a:cubicBezTo>
                  <a:pt x="12639" y="16619"/>
                  <a:pt x="12329" y="16318"/>
                  <a:pt x="12027" y="16243"/>
                </a:cubicBezTo>
                <a:cubicBezTo>
                  <a:pt x="11898" y="16192"/>
                  <a:pt x="11786" y="16418"/>
                  <a:pt x="11717" y="16669"/>
                </a:cubicBezTo>
                <a:close/>
                <a:moveTo>
                  <a:pt x="11993" y="8466"/>
                </a:moveTo>
                <a:cubicBezTo>
                  <a:pt x="11949" y="8516"/>
                  <a:pt x="11906" y="8566"/>
                  <a:pt x="11872" y="8616"/>
                </a:cubicBezTo>
                <a:cubicBezTo>
                  <a:pt x="11837" y="8691"/>
                  <a:pt x="11794" y="8767"/>
                  <a:pt x="11769" y="8842"/>
                </a:cubicBezTo>
                <a:cubicBezTo>
                  <a:pt x="11760" y="8867"/>
                  <a:pt x="11760" y="8867"/>
                  <a:pt x="11751" y="8892"/>
                </a:cubicBezTo>
                <a:cubicBezTo>
                  <a:pt x="11725" y="8967"/>
                  <a:pt x="11700" y="9068"/>
                  <a:pt x="11682" y="9143"/>
                </a:cubicBezTo>
                <a:cubicBezTo>
                  <a:pt x="11682" y="9168"/>
                  <a:pt x="11674" y="9168"/>
                  <a:pt x="11674" y="9193"/>
                </a:cubicBezTo>
                <a:cubicBezTo>
                  <a:pt x="11656" y="9293"/>
                  <a:pt x="11639" y="9394"/>
                  <a:pt x="11631" y="9494"/>
                </a:cubicBezTo>
                <a:cubicBezTo>
                  <a:pt x="11631" y="9519"/>
                  <a:pt x="11631" y="9544"/>
                  <a:pt x="11622" y="9544"/>
                </a:cubicBezTo>
                <a:cubicBezTo>
                  <a:pt x="11613" y="9645"/>
                  <a:pt x="11605" y="9770"/>
                  <a:pt x="11605" y="9895"/>
                </a:cubicBezTo>
                <a:cubicBezTo>
                  <a:pt x="11613" y="9996"/>
                  <a:pt x="11613" y="10096"/>
                  <a:pt x="11622" y="10196"/>
                </a:cubicBezTo>
                <a:cubicBezTo>
                  <a:pt x="11631" y="10347"/>
                  <a:pt x="11656" y="10472"/>
                  <a:pt x="11691" y="10573"/>
                </a:cubicBezTo>
                <a:cubicBezTo>
                  <a:pt x="11708" y="10648"/>
                  <a:pt x="11734" y="10723"/>
                  <a:pt x="11760" y="10773"/>
                </a:cubicBezTo>
                <a:cubicBezTo>
                  <a:pt x="11794" y="10874"/>
                  <a:pt x="11837" y="10949"/>
                  <a:pt x="11889" y="10974"/>
                </a:cubicBezTo>
                <a:cubicBezTo>
                  <a:pt x="11915" y="10999"/>
                  <a:pt x="11932" y="10999"/>
                  <a:pt x="11958" y="11024"/>
                </a:cubicBezTo>
                <a:cubicBezTo>
                  <a:pt x="12010" y="11225"/>
                  <a:pt x="12079" y="11401"/>
                  <a:pt x="12148" y="11551"/>
                </a:cubicBezTo>
                <a:cubicBezTo>
                  <a:pt x="12173" y="11601"/>
                  <a:pt x="12199" y="11651"/>
                  <a:pt x="12225" y="11677"/>
                </a:cubicBezTo>
                <a:cubicBezTo>
                  <a:pt x="12277" y="11752"/>
                  <a:pt x="12337" y="11827"/>
                  <a:pt x="12397" y="11852"/>
                </a:cubicBezTo>
                <a:cubicBezTo>
                  <a:pt x="12466" y="11902"/>
                  <a:pt x="12535" y="11902"/>
                  <a:pt x="12596" y="11852"/>
                </a:cubicBezTo>
                <a:cubicBezTo>
                  <a:pt x="12656" y="11802"/>
                  <a:pt x="12716" y="11702"/>
                  <a:pt x="12759" y="11576"/>
                </a:cubicBezTo>
                <a:cubicBezTo>
                  <a:pt x="12802" y="11451"/>
                  <a:pt x="12837" y="11275"/>
                  <a:pt x="12854" y="11100"/>
                </a:cubicBezTo>
                <a:cubicBezTo>
                  <a:pt x="12871" y="10899"/>
                  <a:pt x="12871" y="10698"/>
                  <a:pt x="12854" y="10523"/>
                </a:cubicBezTo>
                <a:cubicBezTo>
                  <a:pt x="12828" y="9921"/>
                  <a:pt x="12759" y="9318"/>
                  <a:pt x="12604" y="8892"/>
                </a:cubicBezTo>
                <a:cubicBezTo>
                  <a:pt x="12570" y="8792"/>
                  <a:pt x="12535" y="8716"/>
                  <a:pt x="12501" y="8641"/>
                </a:cubicBezTo>
                <a:cubicBezTo>
                  <a:pt x="12466" y="8566"/>
                  <a:pt x="12423" y="8516"/>
                  <a:pt x="12380" y="8490"/>
                </a:cubicBezTo>
                <a:cubicBezTo>
                  <a:pt x="12328" y="8415"/>
                  <a:pt x="12260" y="8415"/>
                  <a:pt x="12208" y="8390"/>
                </a:cubicBezTo>
                <a:cubicBezTo>
                  <a:pt x="12148" y="8365"/>
                  <a:pt x="12087" y="8415"/>
                  <a:pt x="12027" y="8440"/>
                </a:cubicBezTo>
                <a:cubicBezTo>
                  <a:pt x="12018" y="8440"/>
                  <a:pt x="12001" y="8440"/>
                  <a:pt x="11993" y="8466"/>
                </a:cubicBezTo>
                <a:close/>
                <a:moveTo>
                  <a:pt x="11743" y="1065"/>
                </a:moveTo>
                <a:cubicBezTo>
                  <a:pt x="11665" y="1341"/>
                  <a:pt x="11622" y="1692"/>
                  <a:pt x="11579" y="2018"/>
                </a:cubicBezTo>
                <a:cubicBezTo>
                  <a:pt x="11545" y="2269"/>
                  <a:pt x="11570" y="2645"/>
                  <a:pt x="11613" y="2871"/>
                </a:cubicBezTo>
                <a:cubicBezTo>
                  <a:pt x="11657" y="3072"/>
                  <a:pt x="11734" y="3272"/>
                  <a:pt x="11812" y="3348"/>
                </a:cubicBezTo>
                <a:cubicBezTo>
                  <a:pt x="11812" y="3423"/>
                  <a:pt x="11820" y="3523"/>
                  <a:pt x="11820" y="3599"/>
                </a:cubicBezTo>
                <a:cubicBezTo>
                  <a:pt x="11837" y="3774"/>
                  <a:pt x="11872" y="3950"/>
                  <a:pt x="11915" y="4075"/>
                </a:cubicBezTo>
                <a:cubicBezTo>
                  <a:pt x="11993" y="4326"/>
                  <a:pt x="12113" y="4527"/>
                  <a:pt x="12225" y="4602"/>
                </a:cubicBezTo>
                <a:cubicBezTo>
                  <a:pt x="12337" y="4652"/>
                  <a:pt x="12398" y="4652"/>
                  <a:pt x="12501" y="4602"/>
                </a:cubicBezTo>
                <a:cubicBezTo>
                  <a:pt x="12561" y="4577"/>
                  <a:pt x="12622" y="4502"/>
                  <a:pt x="12673" y="4427"/>
                </a:cubicBezTo>
                <a:cubicBezTo>
                  <a:pt x="12794" y="4276"/>
                  <a:pt x="12889" y="3975"/>
                  <a:pt x="12949" y="3649"/>
                </a:cubicBezTo>
                <a:cubicBezTo>
                  <a:pt x="13026" y="3298"/>
                  <a:pt x="13052" y="2921"/>
                  <a:pt x="13061" y="2520"/>
                </a:cubicBezTo>
                <a:cubicBezTo>
                  <a:pt x="13070" y="2219"/>
                  <a:pt x="13061" y="1893"/>
                  <a:pt x="13035" y="1592"/>
                </a:cubicBezTo>
                <a:cubicBezTo>
                  <a:pt x="13009" y="1215"/>
                  <a:pt x="12940" y="839"/>
                  <a:pt x="12846" y="563"/>
                </a:cubicBezTo>
                <a:cubicBezTo>
                  <a:pt x="12802" y="438"/>
                  <a:pt x="12751" y="312"/>
                  <a:pt x="12690" y="237"/>
                </a:cubicBezTo>
                <a:cubicBezTo>
                  <a:pt x="12587" y="86"/>
                  <a:pt x="12527" y="61"/>
                  <a:pt x="12415" y="11"/>
                </a:cubicBezTo>
                <a:cubicBezTo>
                  <a:pt x="12277" y="-39"/>
                  <a:pt x="12148" y="86"/>
                  <a:pt x="12027" y="262"/>
                </a:cubicBezTo>
                <a:cubicBezTo>
                  <a:pt x="11932" y="412"/>
                  <a:pt x="11829" y="739"/>
                  <a:pt x="11743" y="1065"/>
                </a:cubicBezTo>
                <a:close/>
                <a:moveTo>
                  <a:pt x="15499" y="3849"/>
                </a:moveTo>
                <a:cubicBezTo>
                  <a:pt x="15560" y="3749"/>
                  <a:pt x="15603" y="3624"/>
                  <a:pt x="15637" y="3448"/>
                </a:cubicBezTo>
                <a:cubicBezTo>
                  <a:pt x="15654" y="3348"/>
                  <a:pt x="15672" y="3272"/>
                  <a:pt x="15689" y="3172"/>
                </a:cubicBezTo>
                <a:cubicBezTo>
                  <a:pt x="15715" y="2996"/>
                  <a:pt x="15749" y="2821"/>
                  <a:pt x="15758" y="2645"/>
                </a:cubicBezTo>
                <a:cubicBezTo>
                  <a:pt x="15792" y="2194"/>
                  <a:pt x="15784" y="1742"/>
                  <a:pt x="15697" y="1341"/>
                </a:cubicBezTo>
                <a:cubicBezTo>
                  <a:pt x="15646" y="1090"/>
                  <a:pt x="15594" y="964"/>
                  <a:pt x="15516" y="789"/>
                </a:cubicBezTo>
                <a:cubicBezTo>
                  <a:pt x="15508" y="764"/>
                  <a:pt x="15491" y="739"/>
                  <a:pt x="15482" y="739"/>
                </a:cubicBezTo>
                <a:cubicBezTo>
                  <a:pt x="15448" y="689"/>
                  <a:pt x="15404" y="638"/>
                  <a:pt x="15361" y="613"/>
                </a:cubicBezTo>
                <a:cubicBezTo>
                  <a:pt x="15344" y="613"/>
                  <a:pt x="15336" y="588"/>
                  <a:pt x="15318" y="588"/>
                </a:cubicBezTo>
                <a:cubicBezTo>
                  <a:pt x="15318" y="588"/>
                  <a:pt x="15318" y="563"/>
                  <a:pt x="15318" y="563"/>
                </a:cubicBezTo>
                <a:cubicBezTo>
                  <a:pt x="15275" y="337"/>
                  <a:pt x="15180" y="111"/>
                  <a:pt x="15094" y="61"/>
                </a:cubicBezTo>
                <a:cubicBezTo>
                  <a:pt x="14999" y="-14"/>
                  <a:pt x="14887" y="11"/>
                  <a:pt x="14801" y="162"/>
                </a:cubicBezTo>
                <a:cubicBezTo>
                  <a:pt x="14715" y="312"/>
                  <a:pt x="14655" y="538"/>
                  <a:pt x="14629" y="814"/>
                </a:cubicBezTo>
                <a:cubicBezTo>
                  <a:pt x="14629" y="839"/>
                  <a:pt x="14620" y="864"/>
                  <a:pt x="14620" y="914"/>
                </a:cubicBezTo>
                <a:cubicBezTo>
                  <a:pt x="14448" y="1466"/>
                  <a:pt x="14431" y="2319"/>
                  <a:pt x="14560" y="2971"/>
                </a:cubicBezTo>
                <a:cubicBezTo>
                  <a:pt x="14638" y="3348"/>
                  <a:pt x="14750" y="3599"/>
                  <a:pt x="14896" y="3724"/>
                </a:cubicBezTo>
                <a:cubicBezTo>
                  <a:pt x="14965" y="3774"/>
                  <a:pt x="15025" y="3799"/>
                  <a:pt x="15094" y="3799"/>
                </a:cubicBezTo>
                <a:cubicBezTo>
                  <a:pt x="15129" y="3875"/>
                  <a:pt x="15163" y="3925"/>
                  <a:pt x="15206" y="3975"/>
                </a:cubicBezTo>
                <a:cubicBezTo>
                  <a:pt x="15258" y="4025"/>
                  <a:pt x="15310" y="4025"/>
                  <a:pt x="15361" y="4000"/>
                </a:cubicBezTo>
                <a:cubicBezTo>
                  <a:pt x="15413" y="3975"/>
                  <a:pt x="15456" y="3925"/>
                  <a:pt x="15499" y="3849"/>
                </a:cubicBezTo>
                <a:close/>
                <a:moveTo>
                  <a:pt x="15430" y="12128"/>
                </a:moveTo>
                <a:cubicBezTo>
                  <a:pt x="15430" y="12103"/>
                  <a:pt x="15430" y="12078"/>
                  <a:pt x="15439" y="12053"/>
                </a:cubicBezTo>
                <a:cubicBezTo>
                  <a:pt x="15439" y="12028"/>
                  <a:pt x="15439" y="12003"/>
                  <a:pt x="15439" y="12003"/>
                </a:cubicBezTo>
                <a:cubicBezTo>
                  <a:pt x="15551" y="11902"/>
                  <a:pt x="15646" y="11677"/>
                  <a:pt x="15706" y="11376"/>
                </a:cubicBezTo>
                <a:cubicBezTo>
                  <a:pt x="15723" y="11275"/>
                  <a:pt x="15740" y="11150"/>
                  <a:pt x="15749" y="11049"/>
                </a:cubicBezTo>
                <a:cubicBezTo>
                  <a:pt x="15749" y="11024"/>
                  <a:pt x="15758" y="10999"/>
                  <a:pt x="15758" y="10974"/>
                </a:cubicBezTo>
                <a:cubicBezTo>
                  <a:pt x="15775" y="10723"/>
                  <a:pt x="15775" y="10548"/>
                  <a:pt x="15758" y="10272"/>
                </a:cubicBezTo>
                <a:cubicBezTo>
                  <a:pt x="15749" y="10171"/>
                  <a:pt x="15732" y="10046"/>
                  <a:pt x="15715" y="9971"/>
                </a:cubicBezTo>
                <a:cubicBezTo>
                  <a:pt x="15697" y="9895"/>
                  <a:pt x="15672" y="9795"/>
                  <a:pt x="15654" y="9745"/>
                </a:cubicBezTo>
                <a:cubicBezTo>
                  <a:pt x="15628" y="9670"/>
                  <a:pt x="15603" y="9619"/>
                  <a:pt x="15577" y="9569"/>
                </a:cubicBezTo>
                <a:cubicBezTo>
                  <a:pt x="15542" y="9519"/>
                  <a:pt x="15508" y="9469"/>
                  <a:pt x="15473" y="9444"/>
                </a:cubicBezTo>
                <a:cubicBezTo>
                  <a:pt x="15439" y="9419"/>
                  <a:pt x="15396" y="9419"/>
                  <a:pt x="15361" y="9394"/>
                </a:cubicBezTo>
                <a:cubicBezTo>
                  <a:pt x="15327" y="9394"/>
                  <a:pt x="15284" y="9419"/>
                  <a:pt x="15249" y="9444"/>
                </a:cubicBezTo>
                <a:cubicBezTo>
                  <a:pt x="15232" y="9444"/>
                  <a:pt x="15215" y="9469"/>
                  <a:pt x="15198" y="9494"/>
                </a:cubicBezTo>
                <a:cubicBezTo>
                  <a:pt x="15112" y="9369"/>
                  <a:pt x="15017" y="9343"/>
                  <a:pt x="14931" y="9419"/>
                </a:cubicBezTo>
                <a:cubicBezTo>
                  <a:pt x="14775" y="9544"/>
                  <a:pt x="14655" y="9845"/>
                  <a:pt x="14569" y="10222"/>
                </a:cubicBezTo>
                <a:cubicBezTo>
                  <a:pt x="14543" y="10347"/>
                  <a:pt x="14526" y="10472"/>
                  <a:pt x="14508" y="10598"/>
                </a:cubicBezTo>
                <a:cubicBezTo>
                  <a:pt x="14500" y="10648"/>
                  <a:pt x="14500" y="10698"/>
                  <a:pt x="14491" y="10748"/>
                </a:cubicBezTo>
                <a:cubicBezTo>
                  <a:pt x="14474" y="10924"/>
                  <a:pt x="14465" y="11125"/>
                  <a:pt x="14465" y="11300"/>
                </a:cubicBezTo>
                <a:cubicBezTo>
                  <a:pt x="14465" y="11451"/>
                  <a:pt x="14474" y="11576"/>
                  <a:pt x="14483" y="11727"/>
                </a:cubicBezTo>
                <a:cubicBezTo>
                  <a:pt x="14483" y="11777"/>
                  <a:pt x="14491" y="11827"/>
                  <a:pt x="14491" y="11852"/>
                </a:cubicBezTo>
                <a:cubicBezTo>
                  <a:pt x="14526" y="12153"/>
                  <a:pt x="14560" y="12329"/>
                  <a:pt x="14629" y="12555"/>
                </a:cubicBezTo>
                <a:cubicBezTo>
                  <a:pt x="14638" y="12580"/>
                  <a:pt x="14646" y="12605"/>
                  <a:pt x="14663" y="12655"/>
                </a:cubicBezTo>
                <a:cubicBezTo>
                  <a:pt x="14698" y="12755"/>
                  <a:pt x="14741" y="12831"/>
                  <a:pt x="14784" y="12906"/>
                </a:cubicBezTo>
                <a:cubicBezTo>
                  <a:pt x="14862" y="13006"/>
                  <a:pt x="14939" y="13107"/>
                  <a:pt x="15025" y="13081"/>
                </a:cubicBezTo>
                <a:cubicBezTo>
                  <a:pt x="15137" y="13056"/>
                  <a:pt x="15241" y="12956"/>
                  <a:pt x="15318" y="12730"/>
                </a:cubicBezTo>
                <a:cubicBezTo>
                  <a:pt x="15370" y="12530"/>
                  <a:pt x="15404" y="12354"/>
                  <a:pt x="15430" y="12128"/>
                </a:cubicBezTo>
                <a:close/>
                <a:moveTo>
                  <a:pt x="15137" y="21461"/>
                </a:moveTo>
                <a:cubicBezTo>
                  <a:pt x="15206" y="21461"/>
                  <a:pt x="15267" y="21410"/>
                  <a:pt x="15327" y="21310"/>
                </a:cubicBezTo>
                <a:cubicBezTo>
                  <a:pt x="15336" y="21285"/>
                  <a:pt x="15353" y="21260"/>
                  <a:pt x="15361" y="21235"/>
                </a:cubicBezTo>
                <a:cubicBezTo>
                  <a:pt x="15396" y="21210"/>
                  <a:pt x="15430" y="21185"/>
                  <a:pt x="15465" y="21109"/>
                </a:cubicBezTo>
                <a:cubicBezTo>
                  <a:pt x="15542" y="20959"/>
                  <a:pt x="15620" y="20733"/>
                  <a:pt x="15637" y="20457"/>
                </a:cubicBezTo>
                <a:cubicBezTo>
                  <a:pt x="15663" y="20031"/>
                  <a:pt x="15672" y="19604"/>
                  <a:pt x="15628" y="19178"/>
                </a:cubicBezTo>
                <a:cubicBezTo>
                  <a:pt x="15594" y="18851"/>
                  <a:pt x="15542" y="18550"/>
                  <a:pt x="15473" y="18274"/>
                </a:cubicBezTo>
                <a:cubicBezTo>
                  <a:pt x="15456" y="18149"/>
                  <a:pt x="15430" y="18049"/>
                  <a:pt x="15396" y="17948"/>
                </a:cubicBezTo>
                <a:cubicBezTo>
                  <a:pt x="15370" y="17898"/>
                  <a:pt x="15344" y="17823"/>
                  <a:pt x="15318" y="17773"/>
                </a:cubicBezTo>
                <a:cubicBezTo>
                  <a:pt x="15258" y="17672"/>
                  <a:pt x="15198" y="17622"/>
                  <a:pt x="15129" y="17622"/>
                </a:cubicBezTo>
                <a:cubicBezTo>
                  <a:pt x="15112" y="17622"/>
                  <a:pt x="15094" y="17622"/>
                  <a:pt x="15086" y="17622"/>
                </a:cubicBezTo>
                <a:cubicBezTo>
                  <a:pt x="15034" y="17647"/>
                  <a:pt x="14991" y="17647"/>
                  <a:pt x="14939" y="17697"/>
                </a:cubicBezTo>
                <a:cubicBezTo>
                  <a:pt x="14896" y="17723"/>
                  <a:pt x="14853" y="17798"/>
                  <a:pt x="14810" y="17848"/>
                </a:cubicBezTo>
                <a:cubicBezTo>
                  <a:pt x="14793" y="17873"/>
                  <a:pt x="14784" y="17898"/>
                  <a:pt x="14767" y="17923"/>
                </a:cubicBezTo>
                <a:cubicBezTo>
                  <a:pt x="14715" y="18024"/>
                  <a:pt x="14663" y="18149"/>
                  <a:pt x="14620" y="18274"/>
                </a:cubicBezTo>
                <a:cubicBezTo>
                  <a:pt x="14595" y="18375"/>
                  <a:pt x="14560" y="18475"/>
                  <a:pt x="14543" y="18601"/>
                </a:cubicBezTo>
                <a:cubicBezTo>
                  <a:pt x="14517" y="18726"/>
                  <a:pt x="14500" y="18851"/>
                  <a:pt x="14483" y="18977"/>
                </a:cubicBezTo>
                <a:cubicBezTo>
                  <a:pt x="14474" y="19027"/>
                  <a:pt x="14474" y="19052"/>
                  <a:pt x="14465" y="19102"/>
                </a:cubicBezTo>
                <a:cubicBezTo>
                  <a:pt x="14457" y="19228"/>
                  <a:pt x="14448" y="19378"/>
                  <a:pt x="14448" y="19529"/>
                </a:cubicBezTo>
                <a:cubicBezTo>
                  <a:pt x="14448" y="19629"/>
                  <a:pt x="14457" y="19730"/>
                  <a:pt x="14457" y="19805"/>
                </a:cubicBezTo>
                <a:cubicBezTo>
                  <a:pt x="14457" y="19905"/>
                  <a:pt x="14465" y="19980"/>
                  <a:pt x="14474" y="20081"/>
                </a:cubicBezTo>
                <a:cubicBezTo>
                  <a:pt x="14491" y="20256"/>
                  <a:pt x="14517" y="20432"/>
                  <a:pt x="14560" y="20583"/>
                </a:cubicBezTo>
                <a:cubicBezTo>
                  <a:pt x="14586" y="20683"/>
                  <a:pt x="14612" y="20808"/>
                  <a:pt x="14646" y="20884"/>
                </a:cubicBezTo>
                <a:cubicBezTo>
                  <a:pt x="14681" y="20984"/>
                  <a:pt x="14715" y="21059"/>
                  <a:pt x="14758" y="21134"/>
                </a:cubicBezTo>
                <a:cubicBezTo>
                  <a:pt x="14775" y="21160"/>
                  <a:pt x="14793" y="21210"/>
                  <a:pt x="14810" y="21235"/>
                </a:cubicBezTo>
                <a:cubicBezTo>
                  <a:pt x="14853" y="21285"/>
                  <a:pt x="14896" y="21360"/>
                  <a:pt x="14939" y="21385"/>
                </a:cubicBezTo>
                <a:cubicBezTo>
                  <a:pt x="14991" y="21435"/>
                  <a:pt x="15043" y="21435"/>
                  <a:pt x="15086" y="21461"/>
                </a:cubicBezTo>
                <a:cubicBezTo>
                  <a:pt x="15103" y="21461"/>
                  <a:pt x="15120" y="21461"/>
                  <a:pt x="15137" y="21461"/>
                </a:cubicBezTo>
                <a:close/>
                <a:moveTo>
                  <a:pt x="17498" y="16669"/>
                </a:moveTo>
                <a:cubicBezTo>
                  <a:pt x="17429" y="16920"/>
                  <a:pt x="17386" y="17321"/>
                  <a:pt x="17429" y="17622"/>
                </a:cubicBezTo>
                <a:cubicBezTo>
                  <a:pt x="17472" y="17898"/>
                  <a:pt x="17507" y="18174"/>
                  <a:pt x="17550" y="18450"/>
                </a:cubicBezTo>
                <a:cubicBezTo>
                  <a:pt x="17489" y="18751"/>
                  <a:pt x="17446" y="19077"/>
                  <a:pt x="17455" y="19429"/>
                </a:cubicBezTo>
                <a:cubicBezTo>
                  <a:pt x="17464" y="19930"/>
                  <a:pt x="17533" y="20332"/>
                  <a:pt x="17645" y="20733"/>
                </a:cubicBezTo>
                <a:cubicBezTo>
                  <a:pt x="17731" y="21034"/>
                  <a:pt x="17851" y="21260"/>
                  <a:pt x="17981" y="21385"/>
                </a:cubicBezTo>
                <a:cubicBezTo>
                  <a:pt x="18144" y="21561"/>
                  <a:pt x="18317" y="21461"/>
                  <a:pt x="18472" y="21260"/>
                </a:cubicBezTo>
                <a:cubicBezTo>
                  <a:pt x="18687" y="20984"/>
                  <a:pt x="18851" y="20282"/>
                  <a:pt x="18885" y="19604"/>
                </a:cubicBezTo>
                <a:cubicBezTo>
                  <a:pt x="18911" y="19178"/>
                  <a:pt x="18911" y="18776"/>
                  <a:pt x="18868" y="18375"/>
                </a:cubicBezTo>
                <a:cubicBezTo>
                  <a:pt x="18825" y="17948"/>
                  <a:pt x="18747" y="17597"/>
                  <a:pt x="18644" y="17271"/>
                </a:cubicBezTo>
                <a:cubicBezTo>
                  <a:pt x="18420" y="16619"/>
                  <a:pt x="18110" y="16318"/>
                  <a:pt x="17808" y="16243"/>
                </a:cubicBezTo>
                <a:cubicBezTo>
                  <a:pt x="17679" y="16192"/>
                  <a:pt x="17567" y="16418"/>
                  <a:pt x="17498" y="16669"/>
                </a:cubicBezTo>
                <a:close/>
                <a:moveTo>
                  <a:pt x="17774" y="8466"/>
                </a:moveTo>
                <a:cubicBezTo>
                  <a:pt x="17731" y="8516"/>
                  <a:pt x="17688" y="8566"/>
                  <a:pt x="17653" y="8616"/>
                </a:cubicBezTo>
                <a:cubicBezTo>
                  <a:pt x="17619" y="8691"/>
                  <a:pt x="17576" y="8767"/>
                  <a:pt x="17550" y="8842"/>
                </a:cubicBezTo>
                <a:cubicBezTo>
                  <a:pt x="17541" y="8867"/>
                  <a:pt x="17541" y="8867"/>
                  <a:pt x="17533" y="8892"/>
                </a:cubicBezTo>
                <a:cubicBezTo>
                  <a:pt x="17507" y="8967"/>
                  <a:pt x="17481" y="9068"/>
                  <a:pt x="17464" y="9143"/>
                </a:cubicBezTo>
                <a:cubicBezTo>
                  <a:pt x="17464" y="9168"/>
                  <a:pt x="17455" y="9168"/>
                  <a:pt x="17455" y="9193"/>
                </a:cubicBezTo>
                <a:cubicBezTo>
                  <a:pt x="17438" y="9293"/>
                  <a:pt x="17421" y="9394"/>
                  <a:pt x="17412" y="9494"/>
                </a:cubicBezTo>
                <a:cubicBezTo>
                  <a:pt x="17412" y="9519"/>
                  <a:pt x="17412" y="9544"/>
                  <a:pt x="17403" y="9544"/>
                </a:cubicBezTo>
                <a:cubicBezTo>
                  <a:pt x="17395" y="9645"/>
                  <a:pt x="17386" y="9770"/>
                  <a:pt x="17386" y="9895"/>
                </a:cubicBezTo>
                <a:cubicBezTo>
                  <a:pt x="17395" y="9996"/>
                  <a:pt x="17395" y="10096"/>
                  <a:pt x="17403" y="10196"/>
                </a:cubicBezTo>
                <a:cubicBezTo>
                  <a:pt x="17412" y="10347"/>
                  <a:pt x="17438" y="10472"/>
                  <a:pt x="17472" y="10573"/>
                </a:cubicBezTo>
                <a:cubicBezTo>
                  <a:pt x="17489" y="10648"/>
                  <a:pt x="17515" y="10723"/>
                  <a:pt x="17541" y="10773"/>
                </a:cubicBezTo>
                <a:cubicBezTo>
                  <a:pt x="17576" y="10874"/>
                  <a:pt x="17619" y="10949"/>
                  <a:pt x="17670" y="10974"/>
                </a:cubicBezTo>
                <a:cubicBezTo>
                  <a:pt x="17696" y="10999"/>
                  <a:pt x="17713" y="10999"/>
                  <a:pt x="17739" y="11024"/>
                </a:cubicBezTo>
                <a:cubicBezTo>
                  <a:pt x="17791" y="11225"/>
                  <a:pt x="17860" y="11401"/>
                  <a:pt x="17929" y="11551"/>
                </a:cubicBezTo>
                <a:cubicBezTo>
                  <a:pt x="17955" y="11601"/>
                  <a:pt x="17981" y="11651"/>
                  <a:pt x="18006" y="11677"/>
                </a:cubicBezTo>
                <a:cubicBezTo>
                  <a:pt x="18058" y="11752"/>
                  <a:pt x="18118" y="11827"/>
                  <a:pt x="18179" y="11852"/>
                </a:cubicBezTo>
                <a:cubicBezTo>
                  <a:pt x="18248" y="11902"/>
                  <a:pt x="18317" y="11902"/>
                  <a:pt x="18377" y="11852"/>
                </a:cubicBezTo>
                <a:cubicBezTo>
                  <a:pt x="18437" y="11802"/>
                  <a:pt x="18497" y="11702"/>
                  <a:pt x="18541" y="11576"/>
                </a:cubicBezTo>
                <a:cubicBezTo>
                  <a:pt x="18584" y="11451"/>
                  <a:pt x="18618" y="11275"/>
                  <a:pt x="18635" y="11100"/>
                </a:cubicBezTo>
                <a:cubicBezTo>
                  <a:pt x="18653" y="10899"/>
                  <a:pt x="18653" y="10698"/>
                  <a:pt x="18635" y="10523"/>
                </a:cubicBezTo>
                <a:cubicBezTo>
                  <a:pt x="18609" y="9921"/>
                  <a:pt x="18541" y="9318"/>
                  <a:pt x="18385" y="8892"/>
                </a:cubicBezTo>
                <a:cubicBezTo>
                  <a:pt x="18351" y="8792"/>
                  <a:pt x="18317" y="8716"/>
                  <a:pt x="18282" y="8641"/>
                </a:cubicBezTo>
                <a:cubicBezTo>
                  <a:pt x="18248" y="8566"/>
                  <a:pt x="18205" y="8516"/>
                  <a:pt x="18161" y="8490"/>
                </a:cubicBezTo>
                <a:cubicBezTo>
                  <a:pt x="18110" y="8415"/>
                  <a:pt x="18041" y="8415"/>
                  <a:pt x="17989" y="8390"/>
                </a:cubicBezTo>
                <a:cubicBezTo>
                  <a:pt x="17929" y="8365"/>
                  <a:pt x="17869" y="8415"/>
                  <a:pt x="17808" y="8440"/>
                </a:cubicBezTo>
                <a:cubicBezTo>
                  <a:pt x="17800" y="8440"/>
                  <a:pt x="17791" y="8440"/>
                  <a:pt x="17774" y="8466"/>
                </a:cubicBezTo>
                <a:close/>
                <a:moveTo>
                  <a:pt x="17533" y="1065"/>
                </a:moveTo>
                <a:cubicBezTo>
                  <a:pt x="17455" y="1341"/>
                  <a:pt x="17412" y="1692"/>
                  <a:pt x="17369" y="2018"/>
                </a:cubicBezTo>
                <a:cubicBezTo>
                  <a:pt x="17334" y="2269"/>
                  <a:pt x="17360" y="2645"/>
                  <a:pt x="17403" y="2871"/>
                </a:cubicBezTo>
                <a:cubicBezTo>
                  <a:pt x="17446" y="3072"/>
                  <a:pt x="17524" y="3272"/>
                  <a:pt x="17601" y="3348"/>
                </a:cubicBezTo>
                <a:cubicBezTo>
                  <a:pt x="17601" y="3423"/>
                  <a:pt x="17610" y="3523"/>
                  <a:pt x="17610" y="3599"/>
                </a:cubicBezTo>
                <a:cubicBezTo>
                  <a:pt x="17627" y="3774"/>
                  <a:pt x="17662" y="3950"/>
                  <a:pt x="17705" y="4075"/>
                </a:cubicBezTo>
                <a:cubicBezTo>
                  <a:pt x="17782" y="4326"/>
                  <a:pt x="17903" y="4527"/>
                  <a:pt x="18015" y="4602"/>
                </a:cubicBezTo>
                <a:cubicBezTo>
                  <a:pt x="18127" y="4652"/>
                  <a:pt x="18187" y="4652"/>
                  <a:pt x="18291" y="4602"/>
                </a:cubicBezTo>
                <a:cubicBezTo>
                  <a:pt x="18351" y="4577"/>
                  <a:pt x="18411" y="4502"/>
                  <a:pt x="18463" y="4427"/>
                </a:cubicBezTo>
                <a:cubicBezTo>
                  <a:pt x="18584" y="4276"/>
                  <a:pt x="18678" y="3975"/>
                  <a:pt x="18739" y="3649"/>
                </a:cubicBezTo>
                <a:cubicBezTo>
                  <a:pt x="18816" y="3298"/>
                  <a:pt x="18842" y="2921"/>
                  <a:pt x="18851" y="2520"/>
                </a:cubicBezTo>
                <a:cubicBezTo>
                  <a:pt x="18859" y="2219"/>
                  <a:pt x="18851" y="1893"/>
                  <a:pt x="18825" y="1592"/>
                </a:cubicBezTo>
                <a:cubicBezTo>
                  <a:pt x="18799" y="1215"/>
                  <a:pt x="18730" y="839"/>
                  <a:pt x="18635" y="563"/>
                </a:cubicBezTo>
                <a:cubicBezTo>
                  <a:pt x="18592" y="438"/>
                  <a:pt x="18541" y="312"/>
                  <a:pt x="18480" y="237"/>
                </a:cubicBezTo>
                <a:cubicBezTo>
                  <a:pt x="18377" y="86"/>
                  <a:pt x="18317" y="61"/>
                  <a:pt x="18205" y="11"/>
                </a:cubicBezTo>
                <a:cubicBezTo>
                  <a:pt x="18067" y="-39"/>
                  <a:pt x="17937" y="86"/>
                  <a:pt x="17817" y="262"/>
                </a:cubicBezTo>
                <a:cubicBezTo>
                  <a:pt x="17713" y="412"/>
                  <a:pt x="17619" y="739"/>
                  <a:pt x="17533" y="1065"/>
                </a:cubicBezTo>
                <a:close/>
                <a:moveTo>
                  <a:pt x="21289" y="3849"/>
                </a:moveTo>
                <a:cubicBezTo>
                  <a:pt x="21349" y="3749"/>
                  <a:pt x="21392" y="3624"/>
                  <a:pt x="21427" y="3448"/>
                </a:cubicBezTo>
                <a:cubicBezTo>
                  <a:pt x="21444" y="3348"/>
                  <a:pt x="21461" y="3272"/>
                  <a:pt x="21479" y="3172"/>
                </a:cubicBezTo>
                <a:cubicBezTo>
                  <a:pt x="21504" y="2996"/>
                  <a:pt x="21539" y="2821"/>
                  <a:pt x="21548" y="2645"/>
                </a:cubicBezTo>
                <a:cubicBezTo>
                  <a:pt x="21582" y="2194"/>
                  <a:pt x="21573" y="1742"/>
                  <a:pt x="21487" y="1341"/>
                </a:cubicBezTo>
                <a:cubicBezTo>
                  <a:pt x="21436" y="1090"/>
                  <a:pt x="21384" y="964"/>
                  <a:pt x="21306" y="789"/>
                </a:cubicBezTo>
                <a:cubicBezTo>
                  <a:pt x="21298" y="764"/>
                  <a:pt x="21280" y="739"/>
                  <a:pt x="21272" y="739"/>
                </a:cubicBezTo>
                <a:cubicBezTo>
                  <a:pt x="21237" y="689"/>
                  <a:pt x="21194" y="638"/>
                  <a:pt x="21151" y="613"/>
                </a:cubicBezTo>
                <a:cubicBezTo>
                  <a:pt x="21134" y="613"/>
                  <a:pt x="21125" y="588"/>
                  <a:pt x="21108" y="588"/>
                </a:cubicBezTo>
                <a:cubicBezTo>
                  <a:pt x="21108" y="588"/>
                  <a:pt x="21108" y="563"/>
                  <a:pt x="21108" y="563"/>
                </a:cubicBezTo>
                <a:cubicBezTo>
                  <a:pt x="21065" y="337"/>
                  <a:pt x="20970" y="111"/>
                  <a:pt x="20884" y="61"/>
                </a:cubicBezTo>
                <a:cubicBezTo>
                  <a:pt x="20789" y="-14"/>
                  <a:pt x="20677" y="11"/>
                  <a:pt x="20591" y="162"/>
                </a:cubicBezTo>
                <a:cubicBezTo>
                  <a:pt x="20505" y="312"/>
                  <a:pt x="20445" y="538"/>
                  <a:pt x="20419" y="814"/>
                </a:cubicBezTo>
                <a:cubicBezTo>
                  <a:pt x="20419" y="839"/>
                  <a:pt x="20410" y="864"/>
                  <a:pt x="20410" y="914"/>
                </a:cubicBezTo>
                <a:cubicBezTo>
                  <a:pt x="20238" y="1466"/>
                  <a:pt x="20221" y="2319"/>
                  <a:pt x="20350" y="2971"/>
                </a:cubicBezTo>
                <a:cubicBezTo>
                  <a:pt x="20427" y="3348"/>
                  <a:pt x="20539" y="3599"/>
                  <a:pt x="20686" y="3724"/>
                </a:cubicBezTo>
                <a:cubicBezTo>
                  <a:pt x="20755" y="3774"/>
                  <a:pt x="20815" y="3799"/>
                  <a:pt x="20884" y="3799"/>
                </a:cubicBezTo>
                <a:cubicBezTo>
                  <a:pt x="20919" y="3875"/>
                  <a:pt x="20953" y="3925"/>
                  <a:pt x="20996" y="3975"/>
                </a:cubicBezTo>
                <a:cubicBezTo>
                  <a:pt x="21048" y="4025"/>
                  <a:pt x="21099" y="4025"/>
                  <a:pt x="21151" y="4000"/>
                </a:cubicBezTo>
                <a:cubicBezTo>
                  <a:pt x="21194" y="3975"/>
                  <a:pt x="21246" y="3925"/>
                  <a:pt x="21289" y="3849"/>
                </a:cubicBezTo>
                <a:close/>
                <a:moveTo>
                  <a:pt x="21212" y="12128"/>
                </a:moveTo>
                <a:cubicBezTo>
                  <a:pt x="21212" y="12103"/>
                  <a:pt x="21212" y="12078"/>
                  <a:pt x="21220" y="12053"/>
                </a:cubicBezTo>
                <a:cubicBezTo>
                  <a:pt x="21220" y="12028"/>
                  <a:pt x="21220" y="12003"/>
                  <a:pt x="21220" y="12003"/>
                </a:cubicBezTo>
                <a:cubicBezTo>
                  <a:pt x="21332" y="11902"/>
                  <a:pt x="21427" y="11677"/>
                  <a:pt x="21487" y="11376"/>
                </a:cubicBezTo>
                <a:cubicBezTo>
                  <a:pt x="21505" y="11275"/>
                  <a:pt x="21522" y="11150"/>
                  <a:pt x="21530" y="11049"/>
                </a:cubicBezTo>
                <a:cubicBezTo>
                  <a:pt x="21530" y="11024"/>
                  <a:pt x="21539" y="10999"/>
                  <a:pt x="21539" y="10974"/>
                </a:cubicBezTo>
                <a:cubicBezTo>
                  <a:pt x="21556" y="10723"/>
                  <a:pt x="21556" y="10548"/>
                  <a:pt x="21539" y="10272"/>
                </a:cubicBezTo>
                <a:cubicBezTo>
                  <a:pt x="21530" y="10171"/>
                  <a:pt x="21513" y="10046"/>
                  <a:pt x="21496" y="9971"/>
                </a:cubicBezTo>
                <a:cubicBezTo>
                  <a:pt x="21479" y="9895"/>
                  <a:pt x="21453" y="9795"/>
                  <a:pt x="21436" y="9745"/>
                </a:cubicBezTo>
                <a:cubicBezTo>
                  <a:pt x="21410" y="9670"/>
                  <a:pt x="21384" y="9619"/>
                  <a:pt x="21358" y="9569"/>
                </a:cubicBezTo>
                <a:cubicBezTo>
                  <a:pt x="21324" y="9519"/>
                  <a:pt x="21289" y="9469"/>
                  <a:pt x="21255" y="9444"/>
                </a:cubicBezTo>
                <a:cubicBezTo>
                  <a:pt x="21220" y="9419"/>
                  <a:pt x="21177" y="9419"/>
                  <a:pt x="21143" y="9394"/>
                </a:cubicBezTo>
                <a:cubicBezTo>
                  <a:pt x="21108" y="9394"/>
                  <a:pt x="21065" y="9419"/>
                  <a:pt x="21031" y="9444"/>
                </a:cubicBezTo>
                <a:cubicBezTo>
                  <a:pt x="21013" y="9444"/>
                  <a:pt x="20996" y="9469"/>
                  <a:pt x="20979" y="9494"/>
                </a:cubicBezTo>
                <a:cubicBezTo>
                  <a:pt x="20893" y="9369"/>
                  <a:pt x="20798" y="9343"/>
                  <a:pt x="20712" y="9419"/>
                </a:cubicBezTo>
                <a:cubicBezTo>
                  <a:pt x="20557" y="9544"/>
                  <a:pt x="20436" y="9845"/>
                  <a:pt x="20350" y="10222"/>
                </a:cubicBezTo>
                <a:cubicBezTo>
                  <a:pt x="20324" y="10347"/>
                  <a:pt x="20307" y="10472"/>
                  <a:pt x="20290" y="10598"/>
                </a:cubicBezTo>
                <a:cubicBezTo>
                  <a:pt x="20281" y="10648"/>
                  <a:pt x="20281" y="10698"/>
                  <a:pt x="20272" y="10748"/>
                </a:cubicBezTo>
                <a:cubicBezTo>
                  <a:pt x="20255" y="10924"/>
                  <a:pt x="20247" y="11125"/>
                  <a:pt x="20247" y="11300"/>
                </a:cubicBezTo>
                <a:cubicBezTo>
                  <a:pt x="20247" y="11451"/>
                  <a:pt x="20255" y="11576"/>
                  <a:pt x="20264" y="11727"/>
                </a:cubicBezTo>
                <a:cubicBezTo>
                  <a:pt x="20264" y="11777"/>
                  <a:pt x="20272" y="11827"/>
                  <a:pt x="20272" y="11852"/>
                </a:cubicBezTo>
                <a:cubicBezTo>
                  <a:pt x="20307" y="12153"/>
                  <a:pt x="20341" y="12329"/>
                  <a:pt x="20410" y="12555"/>
                </a:cubicBezTo>
                <a:cubicBezTo>
                  <a:pt x="20419" y="12580"/>
                  <a:pt x="20428" y="12605"/>
                  <a:pt x="20445" y="12655"/>
                </a:cubicBezTo>
                <a:cubicBezTo>
                  <a:pt x="20479" y="12755"/>
                  <a:pt x="20522" y="12831"/>
                  <a:pt x="20565" y="12906"/>
                </a:cubicBezTo>
                <a:cubicBezTo>
                  <a:pt x="20643" y="13006"/>
                  <a:pt x="20720" y="13107"/>
                  <a:pt x="20807" y="13081"/>
                </a:cubicBezTo>
                <a:cubicBezTo>
                  <a:pt x="20919" y="13056"/>
                  <a:pt x="21022" y="12956"/>
                  <a:pt x="21100" y="12730"/>
                </a:cubicBezTo>
                <a:cubicBezTo>
                  <a:pt x="21151" y="12530"/>
                  <a:pt x="21194" y="12354"/>
                  <a:pt x="21212" y="1212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F3611680-95B3-D397-BA4A-615436B21B11}"/>
              </a:ext>
            </a:extLst>
          </p:cNvPr>
          <p:cNvSpPr/>
          <p:nvPr userDrawn="1"/>
        </p:nvSpPr>
        <p:spPr>
          <a:xfrm>
            <a:off x="280961" y="3978345"/>
            <a:ext cx="819442" cy="2395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566" extrusionOk="0">
                <a:moveTo>
                  <a:pt x="5258" y="447"/>
                </a:moveTo>
                <a:cubicBezTo>
                  <a:pt x="5183" y="758"/>
                  <a:pt x="4882" y="1068"/>
                  <a:pt x="4230" y="1283"/>
                </a:cubicBezTo>
                <a:cubicBezTo>
                  <a:pt x="3929" y="1387"/>
                  <a:pt x="3552" y="1464"/>
                  <a:pt x="3126" y="1508"/>
                </a:cubicBezTo>
                <a:cubicBezTo>
                  <a:pt x="2725" y="1551"/>
                  <a:pt x="2298" y="1551"/>
                  <a:pt x="1897" y="1525"/>
                </a:cubicBezTo>
                <a:cubicBezTo>
                  <a:pt x="1219" y="1490"/>
                  <a:pt x="517" y="1327"/>
                  <a:pt x="241" y="1111"/>
                </a:cubicBezTo>
                <a:cubicBezTo>
                  <a:pt x="40" y="956"/>
                  <a:pt x="-60" y="792"/>
                  <a:pt x="116" y="620"/>
                </a:cubicBezTo>
                <a:cubicBezTo>
                  <a:pt x="241" y="491"/>
                  <a:pt x="442" y="370"/>
                  <a:pt x="768" y="284"/>
                </a:cubicBezTo>
                <a:cubicBezTo>
                  <a:pt x="1144" y="172"/>
                  <a:pt x="1571" y="111"/>
                  <a:pt x="2072" y="94"/>
                </a:cubicBezTo>
                <a:cubicBezTo>
                  <a:pt x="2424" y="85"/>
                  <a:pt x="2775" y="120"/>
                  <a:pt x="3051" y="189"/>
                </a:cubicBezTo>
                <a:cubicBezTo>
                  <a:pt x="3327" y="146"/>
                  <a:pt x="3603" y="111"/>
                  <a:pt x="3879" y="68"/>
                </a:cubicBezTo>
                <a:cubicBezTo>
                  <a:pt x="4205" y="25"/>
                  <a:pt x="4581" y="68"/>
                  <a:pt x="4832" y="137"/>
                </a:cubicBezTo>
                <a:cubicBezTo>
                  <a:pt x="5058" y="215"/>
                  <a:pt x="5284" y="327"/>
                  <a:pt x="5258" y="447"/>
                </a:cubicBezTo>
                <a:close/>
                <a:moveTo>
                  <a:pt x="13010" y="422"/>
                </a:moveTo>
                <a:cubicBezTo>
                  <a:pt x="12960" y="378"/>
                  <a:pt x="12910" y="335"/>
                  <a:pt x="12860" y="301"/>
                </a:cubicBezTo>
                <a:cubicBezTo>
                  <a:pt x="12785" y="266"/>
                  <a:pt x="12709" y="223"/>
                  <a:pt x="12634" y="197"/>
                </a:cubicBezTo>
                <a:cubicBezTo>
                  <a:pt x="12609" y="189"/>
                  <a:pt x="12609" y="189"/>
                  <a:pt x="12584" y="180"/>
                </a:cubicBezTo>
                <a:cubicBezTo>
                  <a:pt x="12509" y="154"/>
                  <a:pt x="12408" y="129"/>
                  <a:pt x="12333" y="111"/>
                </a:cubicBezTo>
                <a:cubicBezTo>
                  <a:pt x="12308" y="111"/>
                  <a:pt x="12308" y="103"/>
                  <a:pt x="12283" y="103"/>
                </a:cubicBezTo>
                <a:cubicBezTo>
                  <a:pt x="12182" y="85"/>
                  <a:pt x="12082" y="68"/>
                  <a:pt x="11982" y="60"/>
                </a:cubicBezTo>
                <a:cubicBezTo>
                  <a:pt x="11957" y="60"/>
                  <a:pt x="11931" y="60"/>
                  <a:pt x="11931" y="51"/>
                </a:cubicBezTo>
                <a:cubicBezTo>
                  <a:pt x="11831" y="42"/>
                  <a:pt x="11706" y="34"/>
                  <a:pt x="11580" y="34"/>
                </a:cubicBezTo>
                <a:cubicBezTo>
                  <a:pt x="11480" y="42"/>
                  <a:pt x="11380" y="42"/>
                  <a:pt x="11279" y="51"/>
                </a:cubicBezTo>
                <a:cubicBezTo>
                  <a:pt x="11129" y="60"/>
                  <a:pt x="11003" y="85"/>
                  <a:pt x="10903" y="120"/>
                </a:cubicBezTo>
                <a:cubicBezTo>
                  <a:pt x="10828" y="137"/>
                  <a:pt x="10752" y="163"/>
                  <a:pt x="10702" y="189"/>
                </a:cubicBezTo>
                <a:cubicBezTo>
                  <a:pt x="10602" y="223"/>
                  <a:pt x="10527" y="266"/>
                  <a:pt x="10502" y="318"/>
                </a:cubicBezTo>
                <a:cubicBezTo>
                  <a:pt x="10476" y="344"/>
                  <a:pt x="10476" y="361"/>
                  <a:pt x="10451" y="387"/>
                </a:cubicBezTo>
                <a:cubicBezTo>
                  <a:pt x="10251" y="439"/>
                  <a:pt x="10075" y="508"/>
                  <a:pt x="9924" y="577"/>
                </a:cubicBezTo>
                <a:cubicBezTo>
                  <a:pt x="9874" y="603"/>
                  <a:pt x="9824" y="628"/>
                  <a:pt x="9799" y="654"/>
                </a:cubicBezTo>
                <a:cubicBezTo>
                  <a:pt x="9724" y="706"/>
                  <a:pt x="9649" y="766"/>
                  <a:pt x="9623" y="827"/>
                </a:cubicBezTo>
                <a:cubicBezTo>
                  <a:pt x="9573" y="896"/>
                  <a:pt x="9573" y="965"/>
                  <a:pt x="9623" y="1025"/>
                </a:cubicBezTo>
                <a:cubicBezTo>
                  <a:pt x="9674" y="1085"/>
                  <a:pt x="9774" y="1146"/>
                  <a:pt x="9899" y="1189"/>
                </a:cubicBezTo>
                <a:cubicBezTo>
                  <a:pt x="10025" y="1232"/>
                  <a:pt x="10200" y="1266"/>
                  <a:pt x="10376" y="1284"/>
                </a:cubicBezTo>
                <a:cubicBezTo>
                  <a:pt x="10577" y="1301"/>
                  <a:pt x="10777" y="1301"/>
                  <a:pt x="10953" y="1284"/>
                </a:cubicBezTo>
                <a:cubicBezTo>
                  <a:pt x="11555" y="1258"/>
                  <a:pt x="12157" y="1189"/>
                  <a:pt x="12584" y="1034"/>
                </a:cubicBezTo>
                <a:cubicBezTo>
                  <a:pt x="12684" y="999"/>
                  <a:pt x="12759" y="965"/>
                  <a:pt x="12834" y="930"/>
                </a:cubicBezTo>
                <a:cubicBezTo>
                  <a:pt x="12910" y="896"/>
                  <a:pt x="12960" y="853"/>
                  <a:pt x="12985" y="809"/>
                </a:cubicBezTo>
                <a:cubicBezTo>
                  <a:pt x="13060" y="758"/>
                  <a:pt x="13060" y="689"/>
                  <a:pt x="13085" y="637"/>
                </a:cubicBezTo>
                <a:cubicBezTo>
                  <a:pt x="13110" y="577"/>
                  <a:pt x="13060" y="516"/>
                  <a:pt x="13035" y="456"/>
                </a:cubicBezTo>
                <a:cubicBezTo>
                  <a:pt x="13035" y="447"/>
                  <a:pt x="13035" y="430"/>
                  <a:pt x="13010" y="422"/>
                </a:cubicBezTo>
                <a:close/>
                <a:moveTo>
                  <a:pt x="20411" y="180"/>
                </a:moveTo>
                <a:cubicBezTo>
                  <a:pt x="20135" y="103"/>
                  <a:pt x="19784" y="60"/>
                  <a:pt x="19458" y="16"/>
                </a:cubicBezTo>
                <a:cubicBezTo>
                  <a:pt x="19207" y="-18"/>
                  <a:pt x="18831" y="8"/>
                  <a:pt x="18605" y="51"/>
                </a:cubicBezTo>
                <a:cubicBezTo>
                  <a:pt x="18404" y="94"/>
                  <a:pt x="18203" y="172"/>
                  <a:pt x="18128" y="249"/>
                </a:cubicBezTo>
                <a:cubicBezTo>
                  <a:pt x="18053" y="249"/>
                  <a:pt x="17953" y="258"/>
                  <a:pt x="17877" y="258"/>
                </a:cubicBezTo>
                <a:cubicBezTo>
                  <a:pt x="17702" y="275"/>
                  <a:pt x="17526" y="310"/>
                  <a:pt x="17401" y="353"/>
                </a:cubicBezTo>
                <a:cubicBezTo>
                  <a:pt x="17150" y="430"/>
                  <a:pt x="16949" y="551"/>
                  <a:pt x="16874" y="663"/>
                </a:cubicBezTo>
                <a:cubicBezTo>
                  <a:pt x="16824" y="775"/>
                  <a:pt x="16824" y="835"/>
                  <a:pt x="16874" y="939"/>
                </a:cubicBezTo>
                <a:cubicBezTo>
                  <a:pt x="16899" y="999"/>
                  <a:pt x="16974" y="1059"/>
                  <a:pt x="17049" y="1111"/>
                </a:cubicBezTo>
                <a:cubicBezTo>
                  <a:pt x="17200" y="1232"/>
                  <a:pt x="17501" y="1327"/>
                  <a:pt x="17827" y="1387"/>
                </a:cubicBezTo>
                <a:cubicBezTo>
                  <a:pt x="18178" y="1465"/>
                  <a:pt x="18555" y="1490"/>
                  <a:pt x="18956" y="1499"/>
                </a:cubicBezTo>
                <a:cubicBezTo>
                  <a:pt x="19257" y="1508"/>
                  <a:pt x="19583" y="1499"/>
                  <a:pt x="19884" y="1473"/>
                </a:cubicBezTo>
                <a:cubicBezTo>
                  <a:pt x="20261" y="1447"/>
                  <a:pt x="20637" y="1378"/>
                  <a:pt x="20913" y="1284"/>
                </a:cubicBezTo>
                <a:cubicBezTo>
                  <a:pt x="21038" y="1240"/>
                  <a:pt x="21164" y="1189"/>
                  <a:pt x="21239" y="1128"/>
                </a:cubicBezTo>
                <a:cubicBezTo>
                  <a:pt x="21390" y="1025"/>
                  <a:pt x="21415" y="965"/>
                  <a:pt x="21465" y="853"/>
                </a:cubicBezTo>
                <a:cubicBezTo>
                  <a:pt x="21515" y="715"/>
                  <a:pt x="21390" y="585"/>
                  <a:pt x="21214" y="465"/>
                </a:cubicBezTo>
                <a:cubicBezTo>
                  <a:pt x="21063" y="361"/>
                  <a:pt x="20737" y="258"/>
                  <a:pt x="20411" y="180"/>
                </a:cubicBezTo>
                <a:close/>
                <a:moveTo>
                  <a:pt x="17626" y="3938"/>
                </a:moveTo>
                <a:cubicBezTo>
                  <a:pt x="17727" y="3999"/>
                  <a:pt x="17852" y="4042"/>
                  <a:pt x="18028" y="4076"/>
                </a:cubicBezTo>
                <a:cubicBezTo>
                  <a:pt x="18128" y="4093"/>
                  <a:pt x="18203" y="4111"/>
                  <a:pt x="18304" y="4128"/>
                </a:cubicBezTo>
                <a:cubicBezTo>
                  <a:pt x="18479" y="4154"/>
                  <a:pt x="18655" y="4188"/>
                  <a:pt x="18831" y="4197"/>
                </a:cubicBezTo>
                <a:cubicBezTo>
                  <a:pt x="19282" y="4231"/>
                  <a:pt x="19734" y="4223"/>
                  <a:pt x="20135" y="4137"/>
                </a:cubicBezTo>
                <a:cubicBezTo>
                  <a:pt x="20386" y="4085"/>
                  <a:pt x="20511" y="4033"/>
                  <a:pt x="20687" y="3955"/>
                </a:cubicBezTo>
                <a:cubicBezTo>
                  <a:pt x="20712" y="3947"/>
                  <a:pt x="20737" y="3930"/>
                  <a:pt x="20737" y="3921"/>
                </a:cubicBezTo>
                <a:cubicBezTo>
                  <a:pt x="20788" y="3887"/>
                  <a:pt x="20838" y="3843"/>
                  <a:pt x="20863" y="3800"/>
                </a:cubicBezTo>
                <a:cubicBezTo>
                  <a:pt x="20863" y="3783"/>
                  <a:pt x="20888" y="3775"/>
                  <a:pt x="20888" y="3757"/>
                </a:cubicBezTo>
                <a:cubicBezTo>
                  <a:pt x="20888" y="3757"/>
                  <a:pt x="20913" y="3757"/>
                  <a:pt x="20913" y="3757"/>
                </a:cubicBezTo>
                <a:cubicBezTo>
                  <a:pt x="21139" y="3714"/>
                  <a:pt x="21364" y="3619"/>
                  <a:pt x="21415" y="3533"/>
                </a:cubicBezTo>
                <a:cubicBezTo>
                  <a:pt x="21490" y="3438"/>
                  <a:pt x="21465" y="3326"/>
                  <a:pt x="21314" y="3240"/>
                </a:cubicBezTo>
                <a:cubicBezTo>
                  <a:pt x="21164" y="3154"/>
                  <a:pt x="20938" y="3094"/>
                  <a:pt x="20662" y="3068"/>
                </a:cubicBezTo>
                <a:cubicBezTo>
                  <a:pt x="20637" y="3068"/>
                  <a:pt x="20612" y="3059"/>
                  <a:pt x="20562" y="3059"/>
                </a:cubicBezTo>
                <a:cubicBezTo>
                  <a:pt x="20010" y="2887"/>
                  <a:pt x="19157" y="2869"/>
                  <a:pt x="18505" y="2999"/>
                </a:cubicBezTo>
                <a:cubicBezTo>
                  <a:pt x="18128" y="3076"/>
                  <a:pt x="17877" y="3188"/>
                  <a:pt x="17752" y="3335"/>
                </a:cubicBezTo>
                <a:cubicBezTo>
                  <a:pt x="17702" y="3404"/>
                  <a:pt x="17677" y="3464"/>
                  <a:pt x="17677" y="3533"/>
                </a:cubicBezTo>
                <a:cubicBezTo>
                  <a:pt x="17602" y="3568"/>
                  <a:pt x="17551" y="3602"/>
                  <a:pt x="17501" y="3645"/>
                </a:cubicBezTo>
                <a:cubicBezTo>
                  <a:pt x="17451" y="3697"/>
                  <a:pt x="17451" y="3749"/>
                  <a:pt x="17476" y="3800"/>
                </a:cubicBezTo>
                <a:cubicBezTo>
                  <a:pt x="17501" y="3843"/>
                  <a:pt x="17551" y="3887"/>
                  <a:pt x="17626" y="3938"/>
                </a:cubicBezTo>
                <a:close/>
                <a:moveTo>
                  <a:pt x="9348" y="3861"/>
                </a:moveTo>
                <a:cubicBezTo>
                  <a:pt x="9373" y="3861"/>
                  <a:pt x="9398" y="3861"/>
                  <a:pt x="9423" y="3869"/>
                </a:cubicBezTo>
                <a:cubicBezTo>
                  <a:pt x="9448" y="3869"/>
                  <a:pt x="9473" y="3869"/>
                  <a:pt x="9473" y="3869"/>
                </a:cubicBezTo>
                <a:cubicBezTo>
                  <a:pt x="9573" y="3981"/>
                  <a:pt x="9799" y="4076"/>
                  <a:pt x="10100" y="4137"/>
                </a:cubicBezTo>
                <a:cubicBezTo>
                  <a:pt x="10201" y="4154"/>
                  <a:pt x="10326" y="4171"/>
                  <a:pt x="10426" y="4180"/>
                </a:cubicBezTo>
                <a:cubicBezTo>
                  <a:pt x="10451" y="4180"/>
                  <a:pt x="10477" y="4188"/>
                  <a:pt x="10502" y="4188"/>
                </a:cubicBezTo>
                <a:cubicBezTo>
                  <a:pt x="10752" y="4205"/>
                  <a:pt x="10928" y="4205"/>
                  <a:pt x="11204" y="4188"/>
                </a:cubicBezTo>
                <a:cubicBezTo>
                  <a:pt x="11304" y="4180"/>
                  <a:pt x="11430" y="4162"/>
                  <a:pt x="11505" y="4145"/>
                </a:cubicBezTo>
                <a:cubicBezTo>
                  <a:pt x="11580" y="4128"/>
                  <a:pt x="11681" y="4102"/>
                  <a:pt x="11731" y="4085"/>
                </a:cubicBezTo>
                <a:cubicBezTo>
                  <a:pt x="11806" y="4059"/>
                  <a:pt x="11856" y="4033"/>
                  <a:pt x="11906" y="4007"/>
                </a:cubicBezTo>
                <a:cubicBezTo>
                  <a:pt x="11957" y="3973"/>
                  <a:pt x="12007" y="3938"/>
                  <a:pt x="12032" y="3904"/>
                </a:cubicBezTo>
                <a:cubicBezTo>
                  <a:pt x="12057" y="3869"/>
                  <a:pt x="12057" y="3826"/>
                  <a:pt x="12082" y="3792"/>
                </a:cubicBezTo>
                <a:cubicBezTo>
                  <a:pt x="12082" y="3757"/>
                  <a:pt x="12057" y="3714"/>
                  <a:pt x="12032" y="3680"/>
                </a:cubicBezTo>
                <a:cubicBezTo>
                  <a:pt x="12032" y="3662"/>
                  <a:pt x="12007" y="3645"/>
                  <a:pt x="11982" y="3628"/>
                </a:cubicBezTo>
                <a:cubicBezTo>
                  <a:pt x="12107" y="3542"/>
                  <a:pt x="12132" y="3447"/>
                  <a:pt x="12057" y="3361"/>
                </a:cubicBezTo>
                <a:cubicBezTo>
                  <a:pt x="11931" y="3206"/>
                  <a:pt x="11630" y="3085"/>
                  <a:pt x="11254" y="2999"/>
                </a:cubicBezTo>
                <a:cubicBezTo>
                  <a:pt x="11129" y="2973"/>
                  <a:pt x="11003" y="2956"/>
                  <a:pt x="10878" y="2938"/>
                </a:cubicBezTo>
                <a:cubicBezTo>
                  <a:pt x="10828" y="2930"/>
                  <a:pt x="10777" y="2930"/>
                  <a:pt x="10727" y="2921"/>
                </a:cubicBezTo>
                <a:cubicBezTo>
                  <a:pt x="10552" y="2904"/>
                  <a:pt x="10351" y="2895"/>
                  <a:pt x="10175" y="2895"/>
                </a:cubicBezTo>
                <a:cubicBezTo>
                  <a:pt x="10025" y="2895"/>
                  <a:pt x="9899" y="2904"/>
                  <a:pt x="9749" y="2913"/>
                </a:cubicBezTo>
                <a:cubicBezTo>
                  <a:pt x="9698" y="2913"/>
                  <a:pt x="9648" y="2921"/>
                  <a:pt x="9623" y="2921"/>
                </a:cubicBezTo>
                <a:cubicBezTo>
                  <a:pt x="9322" y="2956"/>
                  <a:pt x="9147" y="2990"/>
                  <a:pt x="8921" y="3059"/>
                </a:cubicBezTo>
                <a:cubicBezTo>
                  <a:pt x="8896" y="3068"/>
                  <a:pt x="8871" y="3076"/>
                  <a:pt x="8821" y="3094"/>
                </a:cubicBezTo>
                <a:cubicBezTo>
                  <a:pt x="8720" y="3128"/>
                  <a:pt x="8645" y="3171"/>
                  <a:pt x="8570" y="3214"/>
                </a:cubicBezTo>
                <a:cubicBezTo>
                  <a:pt x="8469" y="3292"/>
                  <a:pt x="8369" y="3369"/>
                  <a:pt x="8394" y="3456"/>
                </a:cubicBezTo>
                <a:cubicBezTo>
                  <a:pt x="8419" y="3568"/>
                  <a:pt x="8519" y="3671"/>
                  <a:pt x="8745" y="3749"/>
                </a:cubicBezTo>
                <a:cubicBezTo>
                  <a:pt x="8946" y="3800"/>
                  <a:pt x="9122" y="3843"/>
                  <a:pt x="9348" y="3861"/>
                </a:cubicBezTo>
                <a:close/>
                <a:moveTo>
                  <a:pt x="15" y="3568"/>
                </a:moveTo>
                <a:cubicBezTo>
                  <a:pt x="15" y="3637"/>
                  <a:pt x="66" y="3697"/>
                  <a:pt x="166" y="3757"/>
                </a:cubicBezTo>
                <a:cubicBezTo>
                  <a:pt x="191" y="3766"/>
                  <a:pt x="216" y="3783"/>
                  <a:pt x="241" y="3792"/>
                </a:cubicBezTo>
                <a:cubicBezTo>
                  <a:pt x="266" y="3826"/>
                  <a:pt x="291" y="3861"/>
                  <a:pt x="367" y="3895"/>
                </a:cubicBezTo>
                <a:cubicBezTo>
                  <a:pt x="517" y="3973"/>
                  <a:pt x="743" y="4050"/>
                  <a:pt x="1019" y="4068"/>
                </a:cubicBezTo>
                <a:cubicBezTo>
                  <a:pt x="1445" y="4093"/>
                  <a:pt x="1872" y="4102"/>
                  <a:pt x="2298" y="4059"/>
                </a:cubicBezTo>
                <a:cubicBezTo>
                  <a:pt x="2624" y="4024"/>
                  <a:pt x="2925" y="3973"/>
                  <a:pt x="3201" y="3904"/>
                </a:cubicBezTo>
                <a:cubicBezTo>
                  <a:pt x="3327" y="3887"/>
                  <a:pt x="3427" y="3861"/>
                  <a:pt x="3527" y="3826"/>
                </a:cubicBezTo>
                <a:cubicBezTo>
                  <a:pt x="3578" y="3800"/>
                  <a:pt x="3653" y="3774"/>
                  <a:pt x="3703" y="3749"/>
                </a:cubicBezTo>
                <a:cubicBezTo>
                  <a:pt x="3803" y="3688"/>
                  <a:pt x="3854" y="3628"/>
                  <a:pt x="3854" y="3559"/>
                </a:cubicBezTo>
                <a:cubicBezTo>
                  <a:pt x="3854" y="3542"/>
                  <a:pt x="3854" y="3525"/>
                  <a:pt x="3854" y="3516"/>
                </a:cubicBezTo>
                <a:cubicBezTo>
                  <a:pt x="3829" y="3464"/>
                  <a:pt x="3829" y="3412"/>
                  <a:pt x="3778" y="3369"/>
                </a:cubicBezTo>
                <a:cubicBezTo>
                  <a:pt x="3753" y="3326"/>
                  <a:pt x="3678" y="3283"/>
                  <a:pt x="3628" y="3240"/>
                </a:cubicBezTo>
                <a:cubicBezTo>
                  <a:pt x="3603" y="3223"/>
                  <a:pt x="3578" y="3214"/>
                  <a:pt x="3553" y="3197"/>
                </a:cubicBezTo>
                <a:cubicBezTo>
                  <a:pt x="3452" y="3145"/>
                  <a:pt x="3327" y="3094"/>
                  <a:pt x="3202" y="3050"/>
                </a:cubicBezTo>
                <a:cubicBezTo>
                  <a:pt x="3101" y="3025"/>
                  <a:pt x="3001" y="2990"/>
                  <a:pt x="2875" y="2973"/>
                </a:cubicBezTo>
                <a:cubicBezTo>
                  <a:pt x="2750" y="2947"/>
                  <a:pt x="2625" y="2930"/>
                  <a:pt x="2499" y="2913"/>
                </a:cubicBezTo>
                <a:cubicBezTo>
                  <a:pt x="2449" y="2904"/>
                  <a:pt x="2424" y="2904"/>
                  <a:pt x="2374" y="2895"/>
                </a:cubicBezTo>
                <a:cubicBezTo>
                  <a:pt x="2248" y="2887"/>
                  <a:pt x="2098" y="2878"/>
                  <a:pt x="1947" y="2878"/>
                </a:cubicBezTo>
                <a:cubicBezTo>
                  <a:pt x="1847" y="2878"/>
                  <a:pt x="1747" y="2887"/>
                  <a:pt x="1671" y="2887"/>
                </a:cubicBezTo>
                <a:cubicBezTo>
                  <a:pt x="1571" y="2887"/>
                  <a:pt x="1496" y="2895"/>
                  <a:pt x="1395" y="2904"/>
                </a:cubicBezTo>
                <a:cubicBezTo>
                  <a:pt x="1220" y="2921"/>
                  <a:pt x="1044" y="2947"/>
                  <a:pt x="893" y="2990"/>
                </a:cubicBezTo>
                <a:cubicBezTo>
                  <a:pt x="793" y="3016"/>
                  <a:pt x="668" y="3042"/>
                  <a:pt x="592" y="3076"/>
                </a:cubicBezTo>
                <a:cubicBezTo>
                  <a:pt x="492" y="3111"/>
                  <a:pt x="417" y="3145"/>
                  <a:pt x="342" y="3188"/>
                </a:cubicBezTo>
                <a:cubicBezTo>
                  <a:pt x="316" y="3206"/>
                  <a:pt x="266" y="3223"/>
                  <a:pt x="241" y="3240"/>
                </a:cubicBezTo>
                <a:cubicBezTo>
                  <a:pt x="191" y="3283"/>
                  <a:pt x="116" y="3326"/>
                  <a:pt x="91" y="3369"/>
                </a:cubicBezTo>
                <a:cubicBezTo>
                  <a:pt x="40" y="3421"/>
                  <a:pt x="40" y="3473"/>
                  <a:pt x="15" y="3516"/>
                </a:cubicBezTo>
                <a:cubicBezTo>
                  <a:pt x="15" y="3533"/>
                  <a:pt x="15" y="3550"/>
                  <a:pt x="15" y="3568"/>
                </a:cubicBezTo>
                <a:close/>
                <a:moveTo>
                  <a:pt x="4807" y="5929"/>
                </a:moveTo>
                <a:cubicBezTo>
                  <a:pt x="4556" y="5860"/>
                  <a:pt x="4155" y="5817"/>
                  <a:pt x="3854" y="5860"/>
                </a:cubicBezTo>
                <a:cubicBezTo>
                  <a:pt x="3578" y="5903"/>
                  <a:pt x="3302" y="5938"/>
                  <a:pt x="3026" y="5981"/>
                </a:cubicBezTo>
                <a:cubicBezTo>
                  <a:pt x="2725" y="5921"/>
                  <a:pt x="2399" y="5878"/>
                  <a:pt x="2048" y="5886"/>
                </a:cubicBezTo>
                <a:cubicBezTo>
                  <a:pt x="1546" y="5895"/>
                  <a:pt x="1144" y="5964"/>
                  <a:pt x="743" y="6076"/>
                </a:cubicBezTo>
                <a:cubicBezTo>
                  <a:pt x="442" y="6162"/>
                  <a:pt x="216" y="6283"/>
                  <a:pt x="91" y="6412"/>
                </a:cubicBezTo>
                <a:cubicBezTo>
                  <a:pt x="-85" y="6576"/>
                  <a:pt x="15" y="6748"/>
                  <a:pt x="216" y="6903"/>
                </a:cubicBezTo>
                <a:cubicBezTo>
                  <a:pt x="492" y="7119"/>
                  <a:pt x="1194" y="7282"/>
                  <a:pt x="1872" y="7317"/>
                </a:cubicBezTo>
                <a:cubicBezTo>
                  <a:pt x="2298" y="7343"/>
                  <a:pt x="2700" y="7343"/>
                  <a:pt x="3101" y="7300"/>
                </a:cubicBezTo>
                <a:cubicBezTo>
                  <a:pt x="3528" y="7257"/>
                  <a:pt x="3879" y="7179"/>
                  <a:pt x="4205" y="7076"/>
                </a:cubicBezTo>
                <a:cubicBezTo>
                  <a:pt x="4857" y="6852"/>
                  <a:pt x="5158" y="6541"/>
                  <a:pt x="5233" y="6240"/>
                </a:cubicBezTo>
                <a:cubicBezTo>
                  <a:pt x="5284" y="6110"/>
                  <a:pt x="5058" y="5998"/>
                  <a:pt x="4807" y="5929"/>
                </a:cubicBezTo>
                <a:close/>
                <a:moveTo>
                  <a:pt x="13010" y="6205"/>
                </a:moveTo>
                <a:cubicBezTo>
                  <a:pt x="12960" y="6162"/>
                  <a:pt x="12910" y="6119"/>
                  <a:pt x="12860" y="6084"/>
                </a:cubicBezTo>
                <a:cubicBezTo>
                  <a:pt x="12785" y="6050"/>
                  <a:pt x="12709" y="6007"/>
                  <a:pt x="12634" y="5981"/>
                </a:cubicBezTo>
                <a:cubicBezTo>
                  <a:pt x="12609" y="5972"/>
                  <a:pt x="12609" y="5972"/>
                  <a:pt x="12584" y="5964"/>
                </a:cubicBezTo>
                <a:cubicBezTo>
                  <a:pt x="12509" y="5938"/>
                  <a:pt x="12408" y="5912"/>
                  <a:pt x="12333" y="5895"/>
                </a:cubicBezTo>
                <a:cubicBezTo>
                  <a:pt x="12308" y="5895"/>
                  <a:pt x="12308" y="5886"/>
                  <a:pt x="12283" y="5886"/>
                </a:cubicBezTo>
                <a:cubicBezTo>
                  <a:pt x="12182" y="5869"/>
                  <a:pt x="12082" y="5852"/>
                  <a:pt x="11982" y="5843"/>
                </a:cubicBezTo>
                <a:cubicBezTo>
                  <a:pt x="11957" y="5843"/>
                  <a:pt x="11931" y="5843"/>
                  <a:pt x="11931" y="5834"/>
                </a:cubicBezTo>
                <a:cubicBezTo>
                  <a:pt x="11831" y="5826"/>
                  <a:pt x="11706" y="5817"/>
                  <a:pt x="11580" y="5817"/>
                </a:cubicBezTo>
                <a:cubicBezTo>
                  <a:pt x="11480" y="5826"/>
                  <a:pt x="11380" y="5826"/>
                  <a:pt x="11279" y="5834"/>
                </a:cubicBezTo>
                <a:cubicBezTo>
                  <a:pt x="11129" y="5843"/>
                  <a:pt x="11003" y="5869"/>
                  <a:pt x="10903" y="5903"/>
                </a:cubicBezTo>
                <a:cubicBezTo>
                  <a:pt x="10828" y="5921"/>
                  <a:pt x="10752" y="5947"/>
                  <a:pt x="10702" y="5972"/>
                </a:cubicBezTo>
                <a:cubicBezTo>
                  <a:pt x="10602" y="6007"/>
                  <a:pt x="10527" y="6050"/>
                  <a:pt x="10502" y="6102"/>
                </a:cubicBezTo>
                <a:cubicBezTo>
                  <a:pt x="10476" y="6128"/>
                  <a:pt x="10476" y="6145"/>
                  <a:pt x="10451" y="6171"/>
                </a:cubicBezTo>
                <a:cubicBezTo>
                  <a:pt x="10251" y="6222"/>
                  <a:pt x="10075" y="6291"/>
                  <a:pt x="9924" y="6360"/>
                </a:cubicBezTo>
                <a:cubicBezTo>
                  <a:pt x="9874" y="6386"/>
                  <a:pt x="9824" y="6412"/>
                  <a:pt x="9799" y="6438"/>
                </a:cubicBezTo>
                <a:cubicBezTo>
                  <a:pt x="9724" y="6490"/>
                  <a:pt x="9649" y="6550"/>
                  <a:pt x="9623" y="6610"/>
                </a:cubicBezTo>
                <a:cubicBezTo>
                  <a:pt x="9573" y="6679"/>
                  <a:pt x="9573" y="6748"/>
                  <a:pt x="9623" y="6808"/>
                </a:cubicBezTo>
                <a:cubicBezTo>
                  <a:pt x="9674" y="6869"/>
                  <a:pt x="9774" y="6929"/>
                  <a:pt x="9899" y="6972"/>
                </a:cubicBezTo>
                <a:cubicBezTo>
                  <a:pt x="10025" y="7015"/>
                  <a:pt x="10200" y="7050"/>
                  <a:pt x="10376" y="7067"/>
                </a:cubicBezTo>
                <a:cubicBezTo>
                  <a:pt x="10577" y="7084"/>
                  <a:pt x="10777" y="7084"/>
                  <a:pt x="10953" y="7067"/>
                </a:cubicBezTo>
                <a:cubicBezTo>
                  <a:pt x="11555" y="7041"/>
                  <a:pt x="12157" y="6972"/>
                  <a:pt x="12584" y="6817"/>
                </a:cubicBezTo>
                <a:cubicBezTo>
                  <a:pt x="12684" y="6783"/>
                  <a:pt x="12759" y="6748"/>
                  <a:pt x="12834" y="6714"/>
                </a:cubicBezTo>
                <a:cubicBezTo>
                  <a:pt x="12910" y="6679"/>
                  <a:pt x="12960" y="6636"/>
                  <a:pt x="12985" y="6593"/>
                </a:cubicBezTo>
                <a:cubicBezTo>
                  <a:pt x="13060" y="6541"/>
                  <a:pt x="13060" y="6472"/>
                  <a:pt x="13085" y="6421"/>
                </a:cubicBezTo>
                <a:cubicBezTo>
                  <a:pt x="13110" y="6360"/>
                  <a:pt x="13060" y="6300"/>
                  <a:pt x="13035" y="6240"/>
                </a:cubicBezTo>
                <a:cubicBezTo>
                  <a:pt x="13035" y="6231"/>
                  <a:pt x="13035" y="6222"/>
                  <a:pt x="13010" y="6205"/>
                </a:cubicBezTo>
                <a:close/>
                <a:moveTo>
                  <a:pt x="20411" y="5964"/>
                </a:moveTo>
                <a:cubicBezTo>
                  <a:pt x="20135" y="5886"/>
                  <a:pt x="19784" y="5843"/>
                  <a:pt x="19458" y="5800"/>
                </a:cubicBezTo>
                <a:cubicBezTo>
                  <a:pt x="19207" y="5766"/>
                  <a:pt x="18831" y="5791"/>
                  <a:pt x="18605" y="5834"/>
                </a:cubicBezTo>
                <a:cubicBezTo>
                  <a:pt x="18404" y="5878"/>
                  <a:pt x="18203" y="5955"/>
                  <a:pt x="18128" y="6033"/>
                </a:cubicBezTo>
                <a:cubicBezTo>
                  <a:pt x="18053" y="6033"/>
                  <a:pt x="17953" y="6041"/>
                  <a:pt x="17877" y="6041"/>
                </a:cubicBezTo>
                <a:cubicBezTo>
                  <a:pt x="17702" y="6059"/>
                  <a:pt x="17526" y="6093"/>
                  <a:pt x="17401" y="6136"/>
                </a:cubicBezTo>
                <a:cubicBezTo>
                  <a:pt x="17150" y="6214"/>
                  <a:pt x="16949" y="6334"/>
                  <a:pt x="16874" y="6446"/>
                </a:cubicBezTo>
                <a:cubicBezTo>
                  <a:pt x="16824" y="6559"/>
                  <a:pt x="16824" y="6619"/>
                  <a:pt x="16874" y="6722"/>
                </a:cubicBezTo>
                <a:cubicBezTo>
                  <a:pt x="16899" y="6783"/>
                  <a:pt x="16974" y="6843"/>
                  <a:pt x="17049" y="6895"/>
                </a:cubicBezTo>
                <a:cubicBezTo>
                  <a:pt x="17200" y="7015"/>
                  <a:pt x="17501" y="7110"/>
                  <a:pt x="17827" y="7171"/>
                </a:cubicBezTo>
                <a:cubicBezTo>
                  <a:pt x="18178" y="7248"/>
                  <a:pt x="18555" y="7274"/>
                  <a:pt x="18956" y="7283"/>
                </a:cubicBezTo>
                <a:cubicBezTo>
                  <a:pt x="19257" y="7291"/>
                  <a:pt x="19583" y="7283"/>
                  <a:pt x="19884" y="7257"/>
                </a:cubicBezTo>
                <a:cubicBezTo>
                  <a:pt x="20261" y="7231"/>
                  <a:pt x="20637" y="7162"/>
                  <a:pt x="20913" y="7067"/>
                </a:cubicBezTo>
                <a:cubicBezTo>
                  <a:pt x="21038" y="7024"/>
                  <a:pt x="21164" y="6972"/>
                  <a:pt x="21239" y="6912"/>
                </a:cubicBezTo>
                <a:cubicBezTo>
                  <a:pt x="21390" y="6808"/>
                  <a:pt x="21415" y="6748"/>
                  <a:pt x="21465" y="6636"/>
                </a:cubicBezTo>
                <a:cubicBezTo>
                  <a:pt x="21515" y="6498"/>
                  <a:pt x="21390" y="6369"/>
                  <a:pt x="21214" y="6248"/>
                </a:cubicBezTo>
                <a:cubicBezTo>
                  <a:pt x="21063" y="6145"/>
                  <a:pt x="20737" y="6050"/>
                  <a:pt x="20411" y="5964"/>
                </a:cubicBezTo>
                <a:close/>
                <a:moveTo>
                  <a:pt x="17626" y="9722"/>
                </a:moveTo>
                <a:cubicBezTo>
                  <a:pt x="17727" y="9782"/>
                  <a:pt x="17852" y="9825"/>
                  <a:pt x="18028" y="9860"/>
                </a:cubicBezTo>
                <a:cubicBezTo>
                  <a:pt x="18128" y="9877"/>
                  <a:pt x="18203" y="9894"/>
                  <a:pt x="18304" y="9911"/>
                </a:cubicBezTo>
                <a:cubicBezTo>
                  <a:pt x="18479" y="9937"/>
                  <a:pt x="18655" y="9972"/>
                  <a:pt x="18831" y="9980"/>
                </a:cubicBezTo>
                <a:cubicBezTo>
                  <a:pt x="19282" y="10015"/>
                  <a:pt x="19734" y="10006"/>
                  <a:pt x="20135" y="9920"/>
                </a:cubicBezTo>
                <a:cubicBezTo>
                  <a:pt x="20386" y="9868"/>
                  <a:pt x="20511" y="9817"/>
                  <a:pt x="20687" y="9739"/>
                </a:cubicBezTo>
                <a:cubicBezTo>
                  <a:pt x="20712" y="9730"/>
                  <a:pt x="20737" y="9713"/>
                  <a:pt x="20737" y="9705"/>
                </a:cubicBezTo>
                <a:cubicBezTo>
                  <a:pt x="20788" y="9670"/>
                  <a:pt x="20838" y="9627"/>
                  <a:pt x="20863" y="9584"/>
                </a:cubicBezTo>
                <a:cubicBezTo>
                  <a:pt x="20863" y="9567"/>
                  <a:pt x="20888" y="9558"/>
                  <a:pt x="20888" y="9541"/>
                </a:cubicBezTo>
                <a:cubicBezTo>
                  <a:pt x="20888" y="9541"/>
                  <a:pt x="20913" y="9541"/>
                  <a:pt x="20913" y="9541"/>
                </a:cubicBezTo>
                <a:cubicBezTo>
                  <a:pt x="21139" y="9498"/>
                  <a:pt x="21364" y="9403"/>
                  <a:pt x="21415" y="9317"/>
                </a:cubicBezTo>
                <a:cubicBezTo>
                  <a:pt x="21490" y="9222"/>
                  <a:pt x="21465" y="9110"/>
                  <a:pt x="21314" y="9024"/>
                </a:cubicBezTo>
                <a:cubicBezTo>
                  <a:pt x="21164" y="8937"/>
                  <a:pt x="20938" y="8877"/>
                  <a:pt x="20662" y="8851"/>
                </a:cubicBezTo>
                <a:cubicBezTo>
                  <a:pt x="20637" y="8851"/>
                  <a:pt x="20612" y="8843"/>
                  <a:pt x="20562" y="8843"/>
                </a:cubicBezTo>
                <a:cubicBezTo>
                  <a:pt x="20010" y="8670"/>
                  <a:pt x="19157" y="8653"/>
                  <a:pt x="18505" y="8782"/>
                </a:cubicBezTo>
                <a:cubicBezTo>
                  <a:pt x="18128" y="8860"/>
                  <a:pt x="17877" y="8972"/>
                  <a:pt x="17752" y="9118"/>
                </a:cubicBezTo>
                <a:cubicBezTo>
                  <a:pt x="17702" y="9187"/>
                  <a:pt x="17677" y="9248"/>
                  <a:pt x="17677" y="9317"/>
                </a:cubicBezTo>
                <a:cubicBezTo>
                  <a:pt x="17602" y="9351"/>
                  <a:pt x="17551" y="9386"/>
                  <a:pt x="17501" y="9429"/>
                </a:cubicBezTo>
                <a:cubicBezTo>
                  <a:pt x="17451" y="9481"/>
                  <a:pt x="17451" y="9532"/>
                  <a:pt x="17476" y="9584"/>
                </a:cubicBezTo>
                <a:cubicBezTo>
                  <a:pt x="17501" y="9627"/>
                  <a:pt x="17551" y="9679"/>
                  <a:pt x="17626" y="9722"/>
                </a:cubicBezTo>
                <a:close/>
                <a:moveTo>
                  <a:pt x="9348" y="9644"/>
                </a:moveTo>
                <a:cubicBezTo>
                  <a:pt x="9373" y="9644"/>
                  <a:pt x="9398" y="9644"/>
                  <a:pt x="9423" y="9653"/>
                </a:cubicBezTo>
                <a:cubicBezTo>
                  <a:pt x="9448" y="9653"/>
                  <a:pt x="9473" y="9653"/>
                  <a:pt x="9473" y="9653"/>
                </a:cubicBezTo>
                <a:cubicBezTo>
                  <a:pt x="9573" y="9765"/>
                  <a:pt x="9799" y="9860"/>
                  <a:pt x="10100" y="9920"/>
                </a:cubicBezTo>
                <a:cubicBezTo>
                  <a:pt x="10201" y="9937"/>
                  <a:pt x="10326" y="9955"/>
                  <a:pt x="10426" y="9963"/>
                </a:cubicBezTo>
                <a:cubicBezTo>
                  <a:pt x="10451" y="9963"/>
                  <a:pt x="10477" y="9972"/>
                  <a:pt x="10502" y="9972"/>
                </a:cubicBezTo>
                <a:cubicBezTo>
                  <a:pt x="10752" y="9989"/>
                  <a:pt x="10928" y="9989"/>
                  <a:pt x="11204" y="9972"/>
                </a:cubicBezTo>
                <a:cubicBezTo>
                  <a:pt x="11304" y="9963"/>
                  <a:pt x="11430" y="9946"/>
                  <a:pt x="11505" y="9929"/>
                </a:cubicBezTo>
                <a:cubicBezTo>
                  <a:pt x="11580" y="9911"/>
                  <a:pt x="11681" y="9886"/>
                  <a:pt x="11731" y="9868"/>
                </a:cubicBezTo>
                <a:cubicBezTo>
                  <a:pt x="11806" y="9843"/>
                  <a:pt x="11856" y="9817"/>
                  <a:pt x="11906" y="9791"/>
                </a:cubicBezTo>
                <a:cubicBezTo>
                  <a:pt x="11957" y="9756"/>
                  <a:pt x="12007" y="9722"/>
                  <a:pt x="12032" y="9687"/>
                </a:cubicBezTo>
                <a:cubicBezTo>
                  <a:pt x="12057" y="9653"/>
                  <a:pt x="12057" y="9610"/>
                  <a:pt x="12082" y="9575"/>
                </a:cubicBezTo>
                <a:cubicBezTo>
                  <a:pt x="12082" y="9541"/>
                  <a:pt x="12057" y="9498"/>
                  <a:pt x="12032" y="9463"/>
                </a:cubicBezTo>
                <a:cubicBezTo>
                  <a:pt x="12032" y="9446"/>
                  <a:pt x="12007" y="9429"/>
                  <a:pt x="11982" y="9412"/>
                </a:cubicBezTo>
                <a:cubicBezTo>
                  <a:pt x="12107" y="9325"/>
                  <a:pt x="12132" y="9231"/>
                  <a:pt x="12057" y="9144"/>
                </a:cubicBezTo>
                <a:cubicBezTo>
                  <a:pt x="11931" y="8989"/>
                  <a:pt x="11630" y="8869"/>
                  <a:pt x="11254" y="8782"/>
                </a:cubicBezTo>
                <a:cubicBezTo>
                  <a:pt x="11129" y="8756"/>
                  <a:pt x="11003" y="8739"/>
                  <a:pt x="10878" y="8722"/>
                </a:cubicBezTo>
                <a:cubicBezTo>
                  <a:pt x="10828" y="8713"/>
                  <a:pt x="10777" y="8713"/>
                  <a:pt x="10727" y="8705"/>
                </a:cubicBezTo>
                <a:cubicBezTo>
                  <a:pt x="10552" y="8688"/>
                  <a:pt x="10351" y="8679"/>
                  <a:pt x="10175" y="8679"/>
                </a:cubicBezTo>
                <a:cubicBezTo>
                  <a:pt x="10025" y="8679"/>
                  <a:pt x="9899" y="8688"/>
                  <a:pt x="9749" y="8696"/>
                </a:cubicBezTo>
                <a:cubicBezTo>
                  <a:pt x="9698" y="8696"/>
                  <a:pt x="9648" y="8705"/>
                  <a:pt x="9623" y="8705"/>
                </a:cubicBezTo>
                <a:cubicBezTo>
                  <a:pt x="9322" y="8739"/>
                  <a:pt x="9147" y="8774"/>
                  <a:pt x="8921" y="8843"/>
                </a:cubicBezTo>
                <a:cubicBezTo>
                  <a:pt x="8896" y="8851"/>
                  <a:pt x="8871" y="8860"/>
                  <a:pt x="8821" y="8877"/>
                </a:cubicBezTo>
                <a:cubicBezTo>
                  <a:pt x="8720" y="8912"/>
                  <a:pt x="8645" y="8955"/>
                  <a:pt x="8570" y="8998"/>
                </a:cubicBezTo>
                <a:cubicBezTo>
                  <a:pt x="8469" y="9075"/>
                  <a:pt x="8369" y="9153"/>
                  <a:pt x="8394" y="9239"/>
                </a:cubicBezTo>
                <a:cubicBezTo>
                  <a:pt x="8419" y="9351"/>
                  <a:pt x="8519" y="9455"/>
                  <a:pt x="8745" y="9532"/>
                </a:cubicBezTo>
                <a:cubicBezTo>
                  <a:pt x="8946" y="9584"/>
                  <a:pt x="9122" y="9627"/>
                  <a:pt x="9348" y="9644"/>
                </a:cubicBezTo>
                <a:close/>
                <a:moveTo>
                  <a:pt x="15" y="9351"/>
                </a:moveTo>
                <a:cubicBezTo>
                  <a:pt x="15" y="9420"/>
                  <a:pt x="66" y="9480"/>
                  <a:pt x="166" y="9541"/>
                </a:cubicBezTo>
                <a:cubicBezTo>
                  <a:pt x="191" y="9549"/>
                  <a:pt x="216" y="9567"/>
                  <a:pt x="241" y="9575"/>
                </a:cubicBezTo>
                <a:cubicBezTo>
                  <a:pt x="266" y="9610"/>
                  <a:pt x="291" y="9644"/>
                  <a:pt x="367" y="9679"/>
                </a:cubicBezTo>
                <a:cubicBezTo>
                  <a:pt x="517" y="9756"/>
                  <a:pt x="743" y="9834"/>
                  <a:pt x="1019" y="9851"/>
                </a:cubicBezTo>
                <a:cubicBezTo>
                  <a:pt x="1445" y="9877"/>
                  <a:pt x="1872" y="9886"/>
                  <a:pt x="2298" y="9842"/>
                </a:cubicBezTo>
                <a:cubicBezTo>
                  <a:pt x="2624" y="9808"/>
                  <a:pt x="2925" y="9756"/>
                  <a:pt x="3201" y="9687"/>
                </a:cubicBezTo>
                <a:cubicBezTo>
                  <a:pt x="3327" y="9670"/>
                  <a:pt x="3427" y="9644"/>
                  <a:pt x="3527" y="9610"/>
                </a:cubicBezTo>
                <a:cubicBezTo>
                  <a:pt x="3578" y="9584"/>
                  <a:pt x="3653" y="9558"/>
                  <a:pt x="3703" y="9532"/>
                </a:cubicBezTo>
                <a:cubicBezTo>
                  <a:pt x="3803" y="9472"/>
                  <a:pt x="3854" y="9412"/>
                  <a:pt x="3854" y="9343"/>
                </a:cubicBezTo>
                <a:cubicBezTo>
                  <a:pt x="3854" y="9325"/>
                  <a:pt x="3854" y="9308"/>
                  <a:pt x="3854" y="9299"/>
                </a:cubicBezTo>
                <a:cubicBezTo>
                  <a:pt x="3829" y="9248"/>
                  <a:pt x="3829" y="9196"/>
                  <a:pt x="3778" y="9153"/>
                </a:cubicBezTo>
                <a:cubicBezTo>
                  <a:pt x="3753" y="9110"/>
                  <a:pt x="3678" y="9067"/>
                  <a:pt x="3628" y="9024"/>
                </a:cubicBezTo>
                <a:cubicBezTo>
                  <a:pt x="3603" y="9006"/>
                  <a:pt x="3578" y="8998"/>
                  <a:pt x="3553" y="8981"/>
                </a:cubicBezTo>
                <a:cubicBezTo>
                  <a:pt x="3452" y="8929"/>
                  <a:pt x="3327" y="8877"/>
                  <a:pt x="3202" y="8834"/>
                </a:cubicBezTo>
                <a:cubicBezTo>
                  <a:pt x="3101" y="8808"/>
                  <a:pt x="3001" y="8774"/>
                  <a:pt x="2875" y="8756"/>
                </a:cubicBezTo>
                <a:cubicBezTo>
                  <a:pt x="2750" y="8731"/>
                  <a:pt x="2625" y="8713"/>
                  <a:pt x="2499" y="8696"/>
                </a:cubicBezTo>
                <a:cubicBezTo>
                  <a:pt x="2449" y="8687"/>
                  <a:pt x="2424" y="8687"/>
                  <a:pt x="2374" y="8679"/>
                </a:cubicBezTo>
                <a:cubicBezTo>
                  <a:pt x="2248" y="8670"/>
                  <a:pt x="2098" y="8662"/>
                  <a:pt x="1947" y="8662"/>
                </a:cubicBezTo>
                <a:cubicBezTo>
                  <a:pt x="1847" y="8662"/>
                  <a:pt x="1747" y="8670"/>
                  <a:pt x="1671" y="8670"/>
                </a:cubicBezTo>
                <a:cubicBezTo>
                  <a:pt x="1571" y="8670"/>
                  <a:pt x="1496" y="8679"/>
                  <a:pt x="1395" y="8688"/>
                </a:cubicBezTo>
                <a:cubicBezTo>
                  <a:pt x="1220" y="8705"/>
                  <a:pt x="1044" y="8731"/>
                  <a:pt x="893" y="8774"/>
                </a:cubicBezTo>
                <a:cubicBezTo>
                  <a:pt x="793" y="8800"/>
                  <a:pt x="668" y="8825"/>
                  <a:pt x="592" y="8860"/>
                </a:cubicBezTo>
                <a:cubicBezTo>
                  <a:pt x="492" y="8894"/>
                  <a:pt x="417" y="8929"/>
                  <a:pt x="342" y="8972"/>
                </a:cubicBezTo>
                <a:cubicBezTo>
                  <a:pt x="316" y="8989"/>
                  <a:pt x="266" y="9006"/>
                  <a:pt x="241" y="9024"/>
                </a:cubicBezTo>
                <a:cubicBezTo>
                  <a:pt x="191" y="9067"/>
                  <a:pt x="116" y="9110"/>
                  <a:pt x="91" y="9153"/>
                </a:cubicBezTo>
                <a:cubicBezTo>
                  <a:pt x="40" y="9205"/>
                  <a:pt x="40" y="9256"/>
                  <a:pt x="15" y="9299"/>
                </a:cubicBezTo>
                <a:cubicBezTo>
                  <a:pt x="15" y="9317"/>
                  <a:pt x="15" y="9334"/>
                  <a:pt x="15" y="9351"/>
                </a:cubicBezTo>
                <a:close/>
                <a:moveTo>
                  <a:pt x="4807" y="11721"/>
                </a:moveTo>
                <a:cubicBezTo>
                  <a:pt x="4556" y="11653"/>
                  <a:pt x="4155" y="11609"/>
                  <a:pt x="3854" y="11653"/>
                </a:cubicBezTo>
                <a:cubicBezTo>
                  <a:pt x="3578" y="11696"/>
                  <a:pt x="3302" y="11730"/>
                  <a:pt x="3026" y="11773"/>
                </a:cubicBezTo>
                <a:cubicBezTo>
                  <a:pt x="2725" y="11713"/>
                  <a:pt x="2399" y="11670"/>
                  <a:pt x="2048" y="11678"/>
                </a:cubicBezTo>
                <a:cubicBezTo>
                  <a:pt x="1546" y="11687"/>
                  <a:pt x="1144" y="11756"/>
                  <a:pt x="743" y="11868"/>
                </a:cubicBezTo>
                <a:cubicBezTo>
                  <a:pt x="442" y="11954"/>
                  <a:pt x="216" y="12075"/>
                  <a:pt x="91" y="12204"/>
                </a:cubicBezTo>
                <a:cubicBezTo>
                  <a:pt x="-85" y="12368"/>
                  <a:pt x="15" y="12540"/>
                  <a:pt x="216" y="12695"/>
                </a:cubicBezTo>
                <a:cubicBezTo>
                  <a:pt x="492" y="12911"/>
                  <a:pt x="1194" y="13075"/>
                  <a:pt x="1872" y="13109"/>
                </a:cubicBezTo>
                <a:cubicBezTo>
                  <a:pt x="2298" y="13135"/>
                  <a:pt x="2700" y="13135"/>
                  <a:pt x="3101" y="13092"/>
                </a:cubicBezTo>
                <a:cubicBezTo>
                  <a:pt x="3528" y="13049"/>
                  <a:pt x="3879" y="12971"/>
                  <a:pt x="4205" y="12868"/>
                </a:cubicBezTo>
                <a:cubicBezTo>
                  <a:pt x="4857" y="12644"/>
                  <a:pt x="5158" y="12333"/>
                  <a:pt x="5233" y="12032"/>
                </a:cubicBezTo>
                <a:cubicBezTo>
                  <a:pt x="5284" y="11903"/>
                  <a:pt x="5058" y="11782"/>
                  <a:pt x="4807" y="11721"/>
                </a:cubicBezTo>
                <a:close/>
                <a:moveTo>
                  <a:pt x="13010" y="11989"/>
                </a:moveTo>
                <a:cubicBezTo>
                  <a:pt x="12960" y="11946"/>
                  <a:pt x="12910" y="11903"/>
                  <a:pt x="12860" y="11868"/>
                </a:cubicBezTo>
                <a:cubicBezTo>
                  <a:pt x="12785" y="11834"/>
                  <a:pt x="12709" y="11790"/>
                  <a:pt x="12634" y="11765"/>
                </a:cubicBezTo>
                <a:cubicBezTo>
                  <a:pt x="12609" y="11756"/>
                  <a:pt x="12609" y="11756"/>
                  <a:pt x="12584" y="11747"/>
                </a:cubicBezTo>
                <a:cubicBezTo>
                  <a:pt x="12509" y="11722"/>
                  <a:pt x="12408" y="11696"/>
                  <a:pt x="12333" y="11678"/>
                </a:cubicBezTo>
                <a:cubicBezTo>
                  <a:pt x="12308" y="11678"/>
                  <a:pt x="12308" y="11670"/>
                  <a:pt x="12283" y="11670"/>
                </a:cubicBezTo>
                <a:cubicBezTo>
                  <a:pt x="12182" y="11653"/>
                  <a:pt x="12082" y="11635"/>
                  <a:pt x="11982" y="11627"/>
                </a:cubicBezTo>
                <a:cubicBezTo>
                  <a:pt x="11957" y="11627"/>
                  <a:pt x="11931" y="11627"/>
                  <a:pt x="11931" y="11618"/>
                </a:cubicBezTo>
                <a:cubicBezTo>
                  <a:pt x="11831" y="11609"/>
                  <a:pt x="11706" y="11601"/>
                  <a:pt x="11580" y="11601"/>
                </a:cubicBezTo>
                <a:cubicBezTo>
                  <a:pt x="11480" y="11609"/>
                  <a:pt x="11380" y="11609"/>
                  <a:pt x="11279" y="11618"/>
                </a:cubicBezTo>
                <a:cubicBezTo>
                  <a:pt x="11129" y="11627"/>
                  <a:pt x="11003" y="11653"/>
                  <a:pt x="10903" y="11687"/>
                </a:cubicBezTo>
                <a:cubicBezTo>
                  <a:pt x="10828" y="11704"/>
                  <a:pt x="10752" y="11730"/>
                  <a:pt x="10702" y="11756"/>
                </a:cubicBezTo>
                <a:cubicBezTo>
                  <a:pt x="10602" y="11790"/>
                  <a:pt x="10527" y="11834"/>
                  <a:pt x="10502" y="11885"/>
                </a:cubicBezTo>
                <a:cubicBezTo>
                  <a:pt x="10476" y="11911"/>
                  <a:pt x="10476" y="11928"/>
                  <a:pt x="10451" y="11954"/>
                </a:cubicBezTo>
                <a:cubicBezTo>
                  <a:pt x="10251" y="12006"/>
                  <a:pt x="10075" y="12075"/>
                  <a:pt x="9924" y="12144"/>
                </a:cubicBezTo>
                <a:cubicBezTo>
                  <a:pt x="9874" y="12170"/>
                  <a:pt x="9824" y="12196"/>
                  <a:pt x="9799" y="12221"/>
                </a:cubicBezTo>
                <a:cubicBezTo>
                  <a:pt x="9724" y="12273"/>
                  <a:pt x="9649" y="12333"/>
                  <a:pt x="9623" y="12394"/>
                </a:cubicBezTo>
                <a:cubicBezTo>
                  <a:pt x="9573" y="12463"/>
                  <a:pt x="9573" y="12532"/>
                  <a:pt x="9623" y="12592"/>
                </a:cubicBezTo>
                <a:cubicBezTo>
                  <a:pt x="9674" y="12652"/>
                  <a:pt x="9774" y="12713"/>
                  <a:pt x="9899" y="12756"/>
                </a:cubicBezTo>
                <a:cubicBezTo>
                  <a:pt x="10025" y="12799"/>
                  <a:pt x="10200" y="12833"/>
                  <a:pt x="10376" y="12851"/>
                </a:cubicBezTo>
                <a:cubicBezTo>
                  <a:pt x="10577" y="12868"/>
                  <a:pt x="10777" y="12868"/>
                  <a:pt x="10953" y="12851"/>
                </a:cubicBezTo>
                <a:cubicBezTo>
                  <a:pt x="11555" y="12825"/>
                  <a:pt x="12157" y="12756"/>
                  <a:pt x="12584" y="12601"/>
                </a:cubicBezTo>
                <a:cubicBezTo>
                  <a:pt x="12684" y="12566"/>
                  <a:pt x="12759" y="12532"/>
                  <a:pt x="12834" y="12497"/>
                </a:cubicBezTo>
                <a:cubicBezTo>
                  <a:pt x="12910" y="12463"/>
                  <a:pt x="12960" y="12420"/>
                  <a:pt x="12985" y="12377"/>
                </a:cubicBezTo>
                <a:cubicBezTo>
                  <a:pt x="13060" y="12325"/>
                  <a:pt x="13060" y="12256"/>
                  <a:pt x="13085" y="12204"/>
                </a:cubicBezTo>
                <a:cubicBezTo>
                  <a:pt x="13110" y="12144"/>
                  <a:pt x="13060" y="12084"/>
                  <a:pt x="13035" y="12023"/>
                </a:cubicBezTo>
                <a:cubicBezTo>
                  <a:pt x="13035" y="12015"/>
                  <a:pt x="13035" y="12006"/>
                  <a:pt x="13010" y="11989"/>
                </a:cubicBezTo>
                <a:close/>
                <a:moveTo>
                  <a:pt x="20411" y="11747"/>
                </a:moveTo>
                <a:cubicBezTo>
                  <a:pt x="20135" y="11670"/>
                  <a:pt x="19784" y="11627"/>
                  <a:pt x="19458" y="11584"/>
                </a:cubicBezTo>
                <a:cubicBezTo>
                  <a:pt x="19207" y="11549"/>
                  <a:pt x="18831" y="11575"/>
                  <a:pt x="18605" y="11618"/>
                </a:cubicBezTo>
                <a:cubicBezTo>
                  <a:pt x="18404" y="11661"/>
                  <a:pt x="18203" y="11739"/>
                  <a:pt x="18128" y="11816"/>
                </a:cubicBezTo>
                <a:cubicBezTo>
                  <a:pt x="18053" y="11816"/>
                  <a:pt x="17953" y="11825"/>
                  <a:pt x="17877" y="11825"/>
                </a:cubicBezTo>
                <a:cubicBezTo>
                  <a:pt x="17702" y="11842"/>
                  <a:pt x="17526" y="11877"/>
                  <a:pt x="17401" y="11920"/>
                </a:cubicBezTo>
                <a:cubicBezTo>
                  <a:pt x="17150" y="11997"/>
                  <a:pt x="16949" y="12118"/>
                  <a:pt x="16874" y="12230"/>
                </a:cubicBezTo>
                <a:cubicBezTo>
                  <a:pt x="16824" y="12342"/>
                  <a:pt x="16824" y="12402"/>
                  <a:pt x="16874" y="12506"/>
                </a:cubicBezTo>
                <a:cubicBezTo>
                  <a:pt x="16899" y="12566"/>
                  <a:pt x="16974" y="12627"/>
                  <a:pt x="17049" y="12678"/>
                </a:cubicBezTo>
                <a:cubicBezTo>
                  <a:pt x="17200" y="12799"/>
                  <a:pt x="17501" y="12894"/>
                  <a:pt x="17827" y="12954"/>
                </a:cubicBezTo>
                <a:cubicBezTo>
                  <a:pt x="18178" y="13032"/>
                  <a:pt x="18555" y="13058"/>
                  <a:pt x="18956" y="13066"/>
                </a:cubicBezTo>
                <a:cubicBezTo>
                  <a:pt x="19257" y="13075"/>
                  <a:pt x="19583" y="13066"/>
                  <a:pt x="19884" y="13040"/>
                </a:cubicBezTo>
                <a:cubicBezTo>
                  <a:pt x="20261" y="13014"/>
                  <a:pt x="20637" y="12945"/>
                  <a:pt x="20913" y="12851"/>
                </a:cubicBezTo>
                <a:cubicBezTo>
                  <a:pt x="21038" y="12808"/>
                  <a:pt x="21164" y="12756"/>
                  <a:pt x="21239" y="12695"/>
                </a:cubicBezTo>
                <a:cubicBezTo>
                  <a:pt x="21390" y="12592"/>
                  <a:pt x="21415" y="12532"/>
                  <a:pt x="21465" y="12420"/>
                </a:cubicBezTo>
                <a:cubicBezTo>
                  <a:pt x="21515" y="12282"/>
                  <a:pt x="21390" y="12152"/>
                  <a:pt x="21214" y="12032"/>
                </a:cubicBezTo>
                <a:cubicBezTo>
                  <a:pt x="21063" y="11928"/>
                  <a:pt x="20737" y="11834"/>
                  <a:pt x="20411" y="11747"/>
                </a:cubicBezTo>
                <a:close/>
                <a:moveTo>
                  <a:pt x="17626" y="15505"/>
                </a:moveTo>
                <a:cubicBezTo>
                  <a:pt x="17727" y="15566"/>
                  <a:pt x="17852" y="15609"/>
                  <a:pt x="18028" y="15643"/>
                </a:cubicBezTo>
                <a:cubicBezTo>
                  <a:pt x="18128" y="15661"/>
                  <a:pt x="18203" y="15678"/>
                  <a:pt x="18304" y="15695"/>
                </a:cubicBezTo>
                <a:cubicBezTo>
                  <a:pt x="18479" y="15721"/>
                  <a:pt x="18655" y="15755"/>
                  <a:pt x="18831" y="15764"/>
                </a:cubicBezTo>
                <a:cubicBezTo>
                  <a:pt x="19282" y="15798"/>
                  <a:pt x="19734" y="15790"/>
                  <a:pt x="20135" y="15704"/>
                </a:cubicBezTo>
                <a:cubicBezTo>
                  <a:pt x="20386" y="15652"/>
                  <a:pt x="20511" y="15600"/>
                  <a:pt x="20687" y="15523"/>
                </a:cubicBezTo>
                <a:cubicBezTo>
                  <a:pt x="20712" y="15514"/>
                  <a:pt x="20737" y="15497"/>
                  <a:pt x="20737" y="15488"/>
                </a:cubicBezTo>
                <a:cubicBezTo>
                  <a:pt x="20788" y="15454"/>
                  <a:pt x="20838" y="15411"/>
                  <a:pt x="20863" y="15368"/>
                </a:cubicBezTo>
                <a:cubicBezTo>
                  <a:pt x="20863" y="15350"/>
                  <a:pt x="20888" y="15342"/>
                  <a:pt x="20888" y="15324"/>
                </a:cubicBezTo>
                <a:cubicBezTo>
                  <a:pt x="20888" y="15324"/>
                  <a:pt x="20913" y="15324"/>
                  <a:pt x="20913" y="15324"/>
                </a:cubicBezTo>
                <a:cubicBezTo>
                  <a:pt x="21139" y="15281"/>
                  <a:pt x="21364" y="15186"/>
                  <a:pt x="21415" y="15100"/>
                </a:cubicBezTo>
                <a:cubicBezTo>
                  <a:pt x="21490" y="15005"/>
                  <a:pt x="21465" y="14893"/>
                  <a:pt x="21314" y="14807"/>
                </a:cubicBezTo>
                <a:cubicBezTo>
                  <a:pt x="21164" y="14721"/>
                  <a:pt x="20938" y="14661"/>
                  <a:pt x="20662" y="14635"/>
                </a:cubicBezTo>
                <a:cubicBezTo>
                  <a:pt x="20637" y="14635"/>
                  <a:pt x="20612" y="14626"/>
                  <a:pt x="20562" y="14626"/>
                </a:cubicBezTo>
                <a:cubicBezTo>
                  <a:pt x="20010" y="14454"/>
                  <a:pt x="19157" y="14437"/>
                  <a:pt x="18505" y="14566"/>
                </a:cubicBezTo>
                <a:cubicBezTo>
                  <a:pt x="18128" y="14643"/>
                  <a:pt x="17877" y="14756"/>
                  <a:pt x="17752" y="14902"/>
                </a:cubicBezTo>
                <a:cubicBezTo>
                  <a:pt x="17702" y="14971"/>
                  <a:pt x="17677" y="15031"/>
                  <a:pt x="17677" y="15100"/>
                </a:cubicBezTo>
                <a:cubicBezTo>
                  <a:pt x="17602" y="15135"/>
                  <a:pt x="17551" y="15169"/>
                  <a:pt x="17501" y="15212"/>
                </a:cubicBezTo>
                <a:cubicBezTo>
                  <a:pt x="17451" y="15264"/>
                  <a:pt x="17451" y="15316"/>
                  <a:pt x="17476" y="15368"/>
                </a:cubicBezTo>
                <a:cubicBezTo>
                  <a:pt x="17501" y="15419"/>
                  <a:pt x="17551" y="15462"/>
                  <a:pt x="17626" y="15505"/>
                </a:cubicBezTo>
                <a:close/>
                <a:moveTo>
                  <a:pt x="9348" y="15436"/>
                </a:moveTo>
                <a:cubicBezTo>
                  <a:pt x="9373" y="15436"/>
                  <a:pt x="9398" y="15436"/>
                  <a:pt x="9423" y="15445"/>
                </a:cubicBezTo>
                <a:cubicBezTo>
                  <a:pt x="9448" y="15445"/>
                  <a:pt x="9473" y="15445"/>
                  <a:pt x="9473" y="15445"/>
                </a:cubicBezTo>
                <a:cubicBezTo>
                  <a:pt x="9573" y="15557"/>
                  <a:pt x="9799" y="15652"/>
                  <a:pt x="10100" y="15712"/>
                </a:cubicBezTo>
                <a:cubicBezTo>
                  <a:pt x="10201" y="15729"/>
                  <a:pt x="10326" y="15747"/>
                  <a:pt x="10426" y="15755"/>
                </a:cubicBezTo>
                <a:cubicBezTo>
                  <a:pt x="10451" y="15755"/>
                  <a:pt x="10477" y="15764"/>
                  <a:pt x="10502" y="15764"/>
                </a:cubicBezTo>
                <a:cubicBezTo>
                  <a:pt x="10752" y="15781"/>
                  <a:pt x="10928" y="15781"/>
                  <a:pt x="11204" y="15764"/>
                </a:cubicBezTo>
                <a:cubicBezTo>
                  <a:pt x="11304" y="15755"/>
                  <a:pt x="11430" y="15738"/>
                  <a:pt x="11505" y="15721"/>
                </a:cubicBezTo>
                <a:cubicBezTo>
                  <a:pt x="11580" y="15704"/>
                  <a:pt x="11681" y="15678"/>
                  <a:pt x="11731" y="15661"/>
                </a:cubicBezTo>
                <a:cubicBezTo>
                  <a:pt x="11806" y="15635"/>
                  <a:pt x="11856" y="15609"/>
                  <a:pt x="11906" y="15583"/>
                </a:cubicBezTo>
                <a:cubicBezTo>
                  <a:pt x="11957" y="15549"/>
                  <a:pt x="12007" y="15514"/>
                  <a:pt x="12032" y="15480"/>
                </a:cubicBezTo>
                <a:cubicBezTo>
                  <a:pt x="12057" y="15445"/>
                  <a:pt x="12057" y="15402"/>
                  <a:pt x="12082" y="15368"/>
                </a:cubicBezTo>
                <a:cubicBezTo>
                  <a:pt x="12082" y="15333"/>
                  <a:pt x="12057" y="15290"/>
                  <a:pt x="12032" y="15255"/>
                </a:cubicBezTo>
                <a:cubicBezTo>
                  <a:pt x="12032" y="15238"/>
                  <a:pt x="12007" y="15221"/>
                  <a:pt x="11982" y="15204"/>
                </a:cubicBezTo>
                <a:cubicBezTo>
                  <a:pt x="12107" y="15118"/>
                  <a:pt x="12132" y="15023"/>
                  <a:pt x="12057" y="14937"/>
                </a:cubicBezTo>
                <a:cubicBezTo>
                  <a:pt x="11931" y="14781"/>
                  <a:pt x="11630" y="14661"/>
                  <a:pt x="11254" y="14575"/>
                </a:cubicBezTo>
                <a:cubicBezTo>
                  <a:pt x="11129" y="14549"/>
                  <a:pt x="11003" y="14531"/>
                  <a:pt x="10878" y="14514"/>
                </a:cubicBezTo>
                <a:cubicBezTo>
                  <a:pt x="10828" y="14506"/>
                  <a:pt x="10777" y="14506"/>
                  <a:pt x="10727" y="14497"/>
                </a:cubicBezTo>
                <a:cubicBezTo>
                  <a:pt x="10552" y="14480"/>
                  <a:pt x="10351" y="14471"/>
                  <a:pt x="10175" y="14471"/>
                </a:cubicBezTo>
                <a:cubicBezTo>
                  <a:pt x="10025" y="14471"/>
                  <a:pt x="9899" y="14480"/>
                  <a:pt x="9749" y="14488"/>
                </a:cubicBezTo>
                <a:cubicBezTo>
                  <a:pt x="9698" y="14488"/>
                  <a:pt x="9648" y="14497"/>
                  <a:pt x="9623" y="14497"/>
                </a:cubicBezTo>
                <a:cubicBezTo>
                  <a:pt x="9322" y="14531"/>
                  <a:pt x="9147" y="14566"/>
                  <a:pt x="8921" y="14635"/>
                </a:cubicBezTo>
                <a:cubicBezTo>
                  <a:pt x="8896" y="14643"/>
                  <a:pt x="8871" y="14652"/>
                  <a:pt x="8821" y="14669"/>
                </a:cubicBezTo>
                <a:cubicBezTo>
                  <a:pt x="8720" y="14704"/>
                  <a:pt x="8645" y="14747"/>
                  <a:pt x="8570" y="14790"/>
                </a:cubicBezTo>
                <a:cubicBezTo>
                  <a:pt x="8469" y="14868"/>
                  <a:pt x="8369" y="14945"/>
                  <a:pt x="8394" y="15031"/>
                </a:cubicBezTo>
                <a:cubicBezTo>
                  <a:pt x="8419" y="15143"/>
                  <a:pt x="8519" y="15247"/>
                  <a:pt x="8745" y="15324"/>
                </a:cubicBezTo>
                <a:cubicBezTo>
                  <a:pt x="8946" y="15376"/>
                  <a:pt x="9122" y="15411"/>
                  <a:pt x="9348" y="15436"/>
                </a:cubicBezTo>
                <a:close/>
                <a:moveTo>
                  <a:pt x="15" y="15143"/>
                </a:moveTo>
                <a:cubicBezTo>
                  <a:pt x="15" y="15212"/>
                  <a:pt x="66" y="15273"/>
                  <a:pt x="166" y="15333"/>
                </a:cubicBezTo>
                <a:cubicBezTo>
                  <a:pt x="191" y="15342"/>
                  <a:pt x="216" y="15359"/>
                  <a:pt x="241" y="15367"/>
                </a:cubicBezTo>
                <a:cubicBezTo>
                  <a:pt x="266" y="15402"/>
                  <a:pt x="291" y="15436"/>
                  <a:pt x="367" y="15471"/>
                </a:cubicBezTo>
                <a:cubicBezTo>
                  <a:pt x="517" y="15548"/>
                  <a:pt x="743" y="15626"/>
                  <a:pt x="1019" y="15643"/>
                </a:cubicBezTo>
                <a:cubicBezTo>
                  <a:pt x="1445" y="15669"/>
                  <a:pt x="1872" y="15678"/>
                  <a:pt x="2298" y="15635"/>
                </a:cubicBezTo>
                <a:cubicBezTo>
                  <a:pt x="2624" y="15600"/>
                  <a:pt x="2925" y="15548"/>
                  <a:pt x="3201" y="15479"/>
                </a:cubicBezTo>
                <a:cubicBezTo>
                  <a:pt x="3327" y="15462"/>
                  <a:pt x="3427" y="15436"/>
                  <a:pt x="3527" y="15402"/>
                </a:cubicBezTo>
                <a:cubicBezTo>
                  <a:pt x="3578" y="15376"/>
                  <a:pt x="3653" y="15350"/>
                  <a:pt x="3703" y="15324"/>
                </a:cubicBezTo>
                <a:cubicBezTo>
                  <a:pt x="3803" y="15264"/>
                  <a:pt x="3854" y="15204"/>
                  <a:pt x="3854" y="15135"/>
                </a:cubicBezTo>
                <a:cubicBezTo>
                  <a:pt x="3854" y="15117"/>
                  <a:pt x="3854" y="15100"/>
                  <a:pt x="3854" y="15092"/>
                </a:cubicBezTo>
                <a:cubicBezTo>
                  <a:pt x="3829" y="15040"/>
                  <a:pt x="3829" y="14988"/>
                  <a:pt x="3778" y="14945"/>
                </a:cubicBezTo>
                <a:cubicBezTo>
                  <a:pt x="3753" y="14902"/>
                  <a:pt x="3678" y="14859"/>
                  <a:pt x="3628" y="14816"/>
                </a:cubicBezTo>
                <a:cubicBezTo>
                  <a:pt x="3603" y="14799"/>
                  <a:pt x="3578" y="14790"/>
                  <a:pt x="3553" y="14773"/>
                </a:cubicBezTo>
                <a:cubicBezTo>
                  <a:pt x="3452" y="14721"/>
                  <a:pt x="3327" y="14669"/>
                  <a:pt x="3202" y="14626"/>
                </a:cubicBezTo>
                <a:cubicBezTo>
                  <a:pt x="3101" y="14600"/>
                  <a:pt x="3001" y="14566"/>
                  <a:pt x="2875" y="14549"/>
                </a:cubicBezTo>
                <a:cubicBezTo>
                  <a:pt x="2750" y="14523"/>
                  <a:pt x="2625" y="14506"/>
                  <a:pt x="2499" y="14488"/>
                </a:cubicBezTo>
                <a:cubicBezTo>
                  <a:pt x="2449" y="14480"/>
                  <a:pt x="2424" y="14480"/>
                  <a:pt x="2374" y="14471"/>
                </a:cubicBezTo>
                <a:cubicBezTo>
                  <a:pt x="2248" y="14462"/>
                  <a:pt x="2098" y="14454"/>
                  <a:pt x="1947" y="14454"/>
                </a:cubicBezTo>
                <a:cubicBezTo>
                  <a:pt x="1847" y="14454"/>
                  <a:pt x="1747" y="14462"/>
                  <a:pt x="1671" y="14462"/>
                </a:cubicBezTo>
                <a:cubicBezTo>
                  <a:pt x="1571" y="14462"/>
                  <a:pt x="1496" y="14471"/>
                  <a:pt x="1395" y="14480"/>
                </a:cubicBezTo>
                <a:cubicBezTo>
                  <a:pt x="1220" y="14497"/>
                  <a:pt x="1044" y="14523"/>
                  <a:pt x="893" y="14566"/>
                </a:cubicBezTo>
                <a:cubicBezTo>
                  <a:pt x="793" y="14592"/>
                  <a:pt x="668" y="14618"/>
                  <a:pt x="592" y="14652"/>
                </a:cubicBezTo>
                <a:cubicBezTo>
                  <a:pt x="492" y="14687"/>
                  <a:pt x="417" y="14721"/>
                  <a:pt x="342" y="14764"/>
                </a:cubicBezTo>
                <a:cubicBezTo>
                  <a:pt x="316" y="14781"/>
                  <a:pt x="266" y="14799"/>
                  <a:pt x="241" y="14816"/>
                </a:cubicBezTo>
                <a:cubicBezTo>
                  <a:pt x="191" y="14859"/>
                  <a:pt x="116" y="14902"/>
                  <a:pt x="91" y="14945"/>
                </a:cubicBezTo>
                <a:cubicBezTo>
                  <a:pt x="40" y="14997"/>
                  <a:pt x="40" y="15049"/>
                  <a:pt x="15" y="15092"/>
                </a:cubicBezTo>
                <a:cubicBezTo>
                  <a:pt x="15" y="15100"/>
                  <a:pt x="15" y="15118"/>
                  <a:pt x="15" y="15143"/>
                </a:cubicBezTo>
                <a:close/>
                <a:moveTo>
                  <a:pt x="4807" y="17505"/>
                </a:moveTo>
                <a:cubicBezTo>
                  <a:pt x="4556" y="17436"/>
                  <a:pt x="4155" y="17393"/>
                  <a:pt x="3854" y="17436"/>
                </a:cubicBezTo>
                <a:cubicBezTo>
                  <a:pt x="3578" y="17479"/>
                  <a:pt x="3302" y="17514"/>
                  <a:pt x="3026" y="17557"/>
                </a:cubicBezTo>
                <a:cubicBezTo>
                  <a:pt x="2725" y="17496"/>
                  <a:pt x="2399" y="17453"/>
                  <a:pt x="2048" y="17462"/>
                </a:cubicBezTo>
                <a:cubicBezTo>
                  <a:pt x="1546" y="17471"/>
                  <a:pt x="1144" y="17540"/>
                  <a:pt x="743" y="17652"/>
                </a:cubicBezTo>
                <a:cubicBezTo>
                  <a:pt x="442" y="17738"/>
                  <a:pt x="216" y="17858"/>
                  <a:pt x="91" y="17988"/>
                </a:cubicBezTo>
                <a:cubicBezTo>
                  <a:pt x="-85" y="18151"/>
                  <a:pt x="15" y="18324"/>
                  <a:pt x="216" y="18479"/>
                </a:cubicBezTo>
                <a:cubicBezTo>
                  <a:pt x="492" y="18694"/>
                  <a:pt x="1194" y="18858"/>
                  <a:pt x="1872" y="18893"/>
                </a:cubicBezTo>
                <a:cubicBezTo>
                  <a:pt x="2298" y="18919"/>
                  <a:pt x="2700" y="18919"/>
                  <a:pt x="3101" y="18875"/>
                </a:cubicBezTo>
                <a:cubicBezTo>
                  <a:pt x="3528" y="18832"/>
                  <a:pt x="3879" y="18755"/>
                  <a:pt x="4205" y="18651"/>
                </a:cubicBezTo>
                <a:cubicBezTo>
                  <a:pt x="4857" y="18427"/>
                  <a:pt x="5158" y="18117"/>
                  <a:pt x="5233" y="17815"/>
                </a:cubicBezTo>
                <a:cubicBezTo>
                  <a:pt x="5284" y="17686"/>
                  <a:pt x="5058" y="17574"/>
                  <a:pt x="4807" y="17505"/>
                </a:cubicBezTo>
                <a:close/>
                <a:moveTo>
                  <a:pt x="13010" y="17781"/>
                </a:moveTo>
                <a:cubicBezTo>
                  <a:pt x="12960" y="17738"/>
                  <a:pt x="12910" y="17695"/>
                  <a:pt x="12860" y="17660"/>
                </a:cubicBezTo>
                <a:cubicBezTo>
                  <a:pt x="12785" y="17626"/>
                  <a:pt x="12709" y="17583"/>
                  <a:pt x="12634" y="17557"/>
                </a:cubicBezTo>
                <a:cubicBezTo>
                  <a:pt x="12609" y="17548"/>
                  <a:pt x="12609" y="17548"/>
                  <a:pt x="12584" y="17540"/>
                </a:cubicBezTo>
                <a:cubicBezTo>
                  <a:pt x="12509" y="17514"/>
                  <a:pt x="12408" y="17488"/>
                  <a:pt x="12333" y="17471"/>
                </a:cubicBezTo>
                <a:cubicBezTo>
                  <a:pt x="12308" y="17471"/>
                  <a:pt x="12308" y="17462"/>
                  <a:pt x="12283" y="17462"/>
                </a:cubicBezTo>
                <a:cubicBezTo>
                  <a:pt x="12182" y="17445"/>
                  <a:pt x="12082" y="17427"/>
                  <a:pt x="11982" y="17419"/>
                </a:cubicBezTo>
                <a:cubicBezTo>
                  <a:pt x="11957" y="17419"/>
                  <a:pt x="11931" y="17419"/>
                  <a:pt x="11931" y="17410"/>
                </a:cubicBezTo>
                <a:cubicBezTo>
                  <a:pt x="11831" y="17402"/>
                  <a:pt x="11706" y="17393"/>
                  <a:pt x="11580" y="17393"/>
                </a:cubicBezTo>
                <a:cubicBezTo>
                  <a:pt x="11480" y="17402"/>
                  <a:pt x="11380" y="17402"/>
                  <a:pt x="11279" y="17410"/>
                </a:cubicBezTo>
                <a:cubicBezTo>
                  <a:pt x="11129" y="17419"/>
                  <a:pt x="11003" y="17445"/>
                  <a:pt x="10903" y="17479"/>
                </a:cubicBezTo>
                <a:cubicBezTo>
                  <a:pt x="10828" y="17496"/>
                  <a:pt x="10752" y="17522"/>
                  <a:pt x="10702" y="17548"/>
                </a:cubicBezTo>
                <a:cubicBezTo>
                  <a:pt x="10602" y="17583"/>
                  <a:pt x="10527" y="17626"/>
                  <a:pt x="10502" y="17677"/>
                </a:cubicBezTo>
                <a:cubicBezTo>
                  <a:pt x="10476" y="17703"/>
                  <a:pt x="10476" y="17721"/>
                  <a:pt x="10451" y="17746"/>
                </a:cubicBezTo>
                <a:cubicBezTo>
                  <a:pt x="10251" y="17798"/>
                  <a:pt x="10075" y="17867"/>
                  <a:pt x="9924" y="17936"/>
                </a:cubicBezTo>
                <a:cubicBezTo>
                  <a:pt x="9874" y="17962"/>
                  <a:pt x="9824" y="17988"/>
                  <a:pt x="9799" y="18014"/>
                </a:cubicBezTo>
                <a:cubicBezTo>
                  <a:pt x="9724" y="18065"/>
                  <a:pt x="9649" y="18126"/>
                  <a:pt x="9623" y="18186"/>
                </a:cubicBezTo>
                <a:cubicBezTo>
                  <a:pt x="9573" y="18255"/>
                  <a:pt x="9573" y="18324"/>
                  <a:pt x="9623" y="18384"/>
                </a:cubicBezTo>
                <a:cubicBezTo>
                  <a:pt x="9674" y="18445"/>
                  <a:pt x="9774" y="18505"/>
                  <a:pt x="9899" y="18548"/>
                </a:cubicBezTo>
                <a:cubicBezTo>
                  <a:pt x="10025" y="18591"/>
                  <a:pt x="10200" y="18626"/>
                  <a:pt x="10376" y="18643"/>
                </a:cubicBezTo>
                <a:cubicBezTo>
                  <a:pt x="10577" y="18660"/>
                  <a:pt x="10777" y="18660"/>
                  <a:pt x="10953" y="18643"/>
                </a:cubicBezTo>
                <a:cubicBezTo>
                  <a:pt x="11555" y="18617"/>
                  <a:pt x="12157" y="18548"/>
                  <a:pt x="12584" y="18393"/>
                </a:cubicBezTo>
                <a:cubicBezTo>
                  <a:pt x="12684" y="18358"/>
                  <a:pt x="12759" y="18324"/>
                  <a:pt x="12834" y="18289"/>
                </a:cubicBezTo>
                <a:cubicBezTo>
                  <a:pt x="12910" y="18255"/>
                  <a:pt x="12960" y="18212"/>
                  <a:pt x="12985" y="18169"/>
                </a:cubicBezTo>
                <a:cubicBezTo>
                  <a:pt x="13060" y="18117"/>
                  <a:pt x="13060" y="18048"/>
                  <a:pt x="13085" y="17996"/>
                </a:cubicBezTo>
                <a:cubicBezTo>
                  <a:pt x="13110" y="17936"/>
                  <a:pt x="13060" y="17876"/>
                  <a:pt x="13035" y="17815"/>
                </a:cubicBezTo>
                <a:cubicBezTo>
                  <a:pt x="13035" y="17807"/>
                  <a:pt x="13035" y="17789"/>
                  <a:pt x="13010" y="17781"/>
                </a:cubicBezTo>
                <a:close/>
                <a:moveTo>
                  <a:pt x="20411" y="17531"/>
                </a:moveTo>
                <a:cubicBezTo>
                  <a:pt x="20135" y="17453"/>
                  <a:pt x="19784" y="17410"/>
                  <a:pt x="19458" y="17367"/>
                </a:cubicBezTo>
                <a:cubicBezTo>
                  <a:pt x="19207" y="17333"/>
                  <a:pt x="18831" y="17359"/>
                  <a:pt x="18605" y="17402"/>
                </a:cubicBezTo>
                <a:cubicBezTo>
                  <a:pt x="18404" y="17445"/>
                  <a:pt x="18203" y="17522"/>
                  <a:pt x="18128" y="17600"/>
                </a:cubicBezTo>
                <a:cubicBezTo>
                  <a:pt x="18053" y="17600"/>
                  <a:pt x="17953" y="17609"/>
                  <a:pt x="17877" y="17609"/>
                </a:cubicBezTo>
                <a:cubicBezTo>
                  <a:pt x="17702" y="17626"/>
                  <a:pt x="17526" y="17660"/>
                  <a:pt x="17401" y="17703"/>
                </a:cubicBezTo>
                <a:cubicBezTo>
                  <a:pt x="17150" y="17781"/>
                  <a:pt x="16949" y="17902"/>
                  <a:pt x="16874" y="18014"/>
                </a:cubicBezTo>
                <a:cubicBezTo>
                  <a:pt x="16824" y="18126"/>
                  <a:pt x="16824" y="18186"/>
                  <a:pt x="16874" y="18289"/>
                </a:cubicBezTo>
                <a:cubicBezTo>
                  <a:pt x="16899" y="18350"/>
                  <a:pt x="16974" y="18410"/>
                  <a:pt x="17049" y="18462"/>
                </a:cubicBezTo>
                <a:cubicBezTo>
                  <a:pt x="17200" y="18582"/>
                  <a:pt x="17501" y="18677"/>
                  <a:pt x="17827" y="18738"/>
                </a:cubicBezTo>
                <a:cubicBezTo>
                  <a:pt x="18178" y="18815"/>
                  <a:pt x="18555" y="18841"/>
                  <a:pt x="18956" y="18850"/>
                </a:cubicBezTo>
                <a:cubicBezTo>
                  <a:pt x="19257" y="18858"/>
                  <a:pt x="19583" y="18850"/>
                  <a:pt x="19884" y="18824"/>
                </a:cubicBezTo>
                <a:cubicBezTo>
                  <a:pt x="20261" y="18798"/>
                  <a:pt x="20637" y="18729"/>
                  <a:pt x="20913" y="18634"/>
                </a:cubicBezTo>
                <a:cubicBezTo>
                  <a:pt x="21038" y="18591"/>
                  <a:pt x="21164" y="18539"/>
                  <a:pt x="21239" y="18479"/>
                </a:cubicBezTo>
                <a:cubicBezTo>
                  <a:pt x="21390" y="18376"/>
                  <a:pt x="21415" y="18315"/>
                  <a:pt x="21465" y="18203"/>
                </a:cubicBezTo>
                <a:cubicBezTo>
                  <a:pt x="21515" y="18065"/>
                  <a:pt x="21390" y="17936"/>
                  <a:pt x="21214" y="17815"/>
                </a:cubicBezTo>
                <a:cubicBezTo>
                  <a:pt x="21063" y="17721"/>
                  <a:pt x="20737" y="17617"/>
                  <a:pt x="20411" y="17531"/>
                </a:cubicBezTo>
                <a:close/>
                <a:moveTo>
                  <a:pt x="17626" y="21289"/>
                </a:moveTo>
                <a:cubicBezTo>
                  <a:pt x="17727" y="21349"/>
                  <a:pt x="17852" y="21392"/>
                  <a:pt x="18028" y="21427"/>
                </a:cubicBezTo>
                <a:cubicBezTo>
                  <a:pt x="18128" y="21444"/>
                  <a:pt x="18203" y="21461"/>
                  <a:pt x="18304" y="21479"/>
                </a:cubicBezTo>
                <a:cubicBezTo>
                  <a:pt x="18479" y="21504"/>
                  <a:pt x="18655" y="21539"/>
                  <a:pt x="18831" y="21548"/>
                </a:cubicBezTo>
                <a:cubicBezTo>
                  <a:pt x="19282" y="21582"/>
                  <a:pt x="19734" y="21573"/>
                  <a:pt x="20135" y="21487"/>
                </a:cubicBezTo>
                <a:cubicBezTo>
                  <a:pt x="20386" y="21435"/>
                  <a:pt x="20511" y="21384"/>
                  <a:pt x="20687" y="21306"/>
                </a:cubicBezTo>
                <a:cubicBezTo>
                  <a:pt x="20712" y="21298"/>
                  <a:pt x="20737" y="21280"/>
                  <a:pt x="20737" y="21272"/>
                </a:cubicBezTo>
                <a:cubicBezTo>
                  <a:pt x="20788" y="21237"/>
                  <a:pt x="20838" y="21194"/>
                  <a:pt x="20863" y="21151"/>
                </a:cubicBezTo>
                <a:cubicBezTo>
                  <a:pt x="20863" y="21134"/>
                  <a:pt x="20888" y="21125"/>
                  <a:pt x="20888" y="21108"/>
                </a:cubicBezTo>
                <a:cubicBezTo>
                  <a:pt x="20888" y="21108"/>
                  <a:pt x="20913" y="21108"/>
                  <a:pt x="20913" y="21108"/>
                </a:cubicBezTo>
                <a:cubicBezTo>
                  <a:pt x="21139" y="21065"/>
                  <a:pt x="21364" y="20970"/>
                  <a:pt x="21415" y="20884"/>
                </a:cubicBezTo>
                <a:cubicBezTo>
                  <a:pt x="21490" y="20789"/>
                  <a:pt x="21465" y="20677"/>
                  <a:pt x="21314" y="20591"/>
                </a:cubicBezTo>
                <a:cubicBezTo>
                  <a:pt x="21164" y="20505"/>
                  <a:pt x="20938" y="20444"/>
                  <a:pt x="20662" y="20418"/>
                </a:cubicBezTo>
                <a:cubicBezTo>
                  <a:pt x="20637" y="20418"/>
                  <a:pt x="20612" y="20410"/>
                  <a:pt x="20562" y="20410"/>
                </a:cubicBezTo>
                <a:cubicBezTo>
                  <a:pt x="20010" y="20237"/>
                  <a:pt x="19157" y="20220"/>
                  <a:pt x="18505" y="20349"/>
                </a:cubicBezTo>
                <a:cubicBezTo>
                  <a:pt x="18128" y="20427"/>
                  <a:pt x="17877" y="20539"/>
                  <a:pt x="17752" y="20686"/>
                </a:cubicBezTo>
                <a:cubicBezTo>
                  <a:pt x="17702" y="20755"/>
                  <a:pt x="17677" y="20815"/>
                  <a:pt x="17677" y="20884"/>
                </a:cubicBezTo>
                <a:cubicBezTo>
                  <a:pt x="17602" y="20918"/>
                  <a:pt x="17551" y="20953"/>
                  <a:pt x="17501" y="20996"/>
                </a:cubicBezTo>
                <a:cubicBezTo>
                  <a:pt x="17451" y="21048"/>
                  <a:pt x="17451" y="21099"/>
                  <a:pt x="17476" y="21151"/>
                </a:cubicBezTo>
                <a:cubicBezTo>
                  <a:pt x="17501" y="21203"/>
                  <a:pt x="17551" y="21246"/>
                  <a:pt x="17626" y="21289"/>
                </a:cubicBezTo>
                <a:close/>
                <a:moveTo>
                  <a:pt x="9348" y="21220"/>
                </a:moveTo>
                <a:cubicBezTo>
                  <a:pt x="9373" y="21220"/>
                  <a:pt x="9398" y="21220"/>
                  <a:pt x="9423" y="21229"/>
                </a:cubicBezTo>
                <a:cubicBezTo>
                  <a:pt x="9448" y="21229"/>
                  <a:pt x="9473" y="21229"/>
                  <a:pt x="9473" y="21229"/>
                </a:cubicBezTo>
                <a:cubicBezTo>
                  <a:pt x="9573" y="21341"/>
                  <a:pt x="9799" y="21435"/>
                  <a:pt x="10100" y="21496"/>
                </a:cubicBezTo>
                <a:cubicBezTo>
                  <a:pt x="10201" y="21513"/>
                  <a:pt x="10326" y="21530"/>
                  <a:pt x="10426" y="21539"/>
                </a:cubicBezTo>
                <a:cubicBezTo>
                  <a:pt x="10451" y="21539"/>
                  <a:pt x="10477" y="21548"/>
                  <a:pt x="10502" y="21548"/>
                </a:cubicBezTo>
                <a:cubicBezTo>
                  <a:pt x="10752" y="21565"/>
                  <a:pt x="10928" y="21565"/>
                  <a:pt x="11204" y="21548"/>
                </a:cubicBezTo>
                <a:cubicBezTo>
                  <a:pt x="11304" y="21539"/>
                  <a:pt x="11430" y="21522"/>
                  <a:pt x="11505" y="21504"/>
                </a:cubicBezTo>
                <a:cubicBezTo>
                  <a:pt x="11580" y="21487"/>
                  <a:pt x="11681" y="21461"/>
                  <a:pt x="11731" y="21444"/>
                </a:cubicBezTo>
                <a:cubicBezTo>
                  <a:pt x="11806" y="21418"/>
                  <a:pt x="11856" y="21392"/>
                  <a:pt x="11906" y="21367"/>
                </a:cubicBezTo>
                <a:cubicBezTo>
                  <a:pt x="11957" y="21332"/>
                  <a:pt x="12007" y="21298"/>
                  <a:pt x="12032" y="21263"/>
                </a:cubicBezTo>
                <a:cubicBezTo>
                  <a:pt x="12057" y="21229"/>
                  <a:pt x="12057" y="21186"/>
                  <a:pt x="12082" y="21151"/>
                </a:cubicBezTo>
                <a:cubicBezTo>
                  <a:pt x="12082" y="21117"/>
                  <a:pt x="12057" y="21073"/>
                  <a:pt x="12032" y="21039"/>
                </a:cubicBezTo>
                <a:cubicBezTo>
                  <a:pt x="12032" y="21022"/>
                  <a:pt x="12007" y="21005"/>
                  <a:pt x="11982" y="20987"/>
                </a:cubicBezTo>
                <a:cubicBezTo>
                  <a:pt x="12107" y="20901"/>
                  <a:pt x="12132" y="20806"/>
                  <a:pt x="12057" y="20720"/>
                </a:cubicBezTo>
                <a:cubicBezTo>
                  <a:pt x="11931" y="20565"/>
                  <a:pt x="11630" y="20444"/>
                  <a:pt x="11254" y="20358"/>
                </a:cubicBezTo>
                <a:cubicBezTo>
                  <a:pt x="11129" y="20332"/>
                  <a:pt x="11003" y="20315"/>
                  <a:pt x="10878" y="20298"/>
                </a:cubicBezTo>
                <a:cubicBezTo>
                  <a:pt x="10828" y="20289"/>
                  <a:pt x="10777" y="20289"/>
                  <a:pt x="10727" y="20280"/>
                </a:cubicBezTo>
                <a:cubicBezTo>
                  <a:pt x="10552" y="20263"/>
                  <a:pt x="10351" y="20255"/>
                  <a:pt x="10175" y="20255"/>
                </a:cubicBezTo>
                <a:cubicBezTo>
                  <a:pt x="10025" y="20255"/>
                  <a:pt x="9899" y="20263"/>
                  <a:pt x="9749" y="20272"/>
                </a:cubicBezTo>
                <a:cubicBezTo>
                  <a:pt x="9698" y="20272"/>
                  <a:pt x="9648" y="20280"/>
                  <a:pt x="9623" y="20280"/>
                </a:cubicBezTo>
                <a:cubicBezTo>
                  <a:pt x="9322" y="20315"/>
                  <a:pt x="9147" y="20349"/>
                  <a:pt x="8921" y="20418"/>
                </a:cubicBezTo>
                <a:cubicBezTo>
                  <a:pt x="8896" y="20427"/>
                  <a:pt x="8871" y="20436"/>
                  <a:pt x="8821" y="20453"/>
                </a:cubicBezTo>
                <a:cubicBezTo>
                  <a:pt x="8720" y="20487"/>
                  <a:pt x="8645" y="20530"/>
                  <a:pt x="8570" y="20574"/>
                </a:cubicBezTo>
                <a:cubicBezTo>
                  <a:pt x="8469" y="20651"/>
                  <a:pt x="8369" y="20729"/>
                  <a:pt x="8394" y="20815"/>
                </a:cubicBezTo>
                <a:cubicBezTo>
                  <a:pt x="8419" y="20927"/>
                  <a:pt x="8519" y="21030"/>
                  <a:pt x="8745" y="21108"/>
                </a:cubicBezTo>
                <a:cubicBezTo>
                  <a:pt x="8946" y="21160"/>
                  <a:pt x="9122" y="21194"/>
                  <a:pt x="9348" y="21220"/>
                </a:cubicBezTo>
                <a:close/>
                <a:moveTo>
                  <a:pt x="15" y="20927"/>
                </a:moveTo>
                <a:cubicBezTo>
                  <a:pt x="15" y="20996"/>
                  <a:pt x="66" y="21056"/>
                  <a:pt x="166" y="21117"/>
                </a:cubicBezTo>
                <a:cubicBezTo>
                  <a:pt x="191" y="21125"/>
                  <a:pt x="216" y="21142"/>
                  <a:pt x="241" y="21151"/>
                </a:cubicBezTo>
                <a:cubicBezTo>
                  <a:pt x="266" y="21185"/>
                  <a:pt x="291" y="21220"/>
                  <a:pt x="367" y="21254"/>
                </a:cubicBezTo>
                <a:cubicBezTo>
                  <a:pt x="517" y="21332"/>
                  <a:pt x="743" y="21410"/>
                  <a:pt x="1019" y="21427"/>
                </a:cubicBezTo>
                <a:cubicBezTo>
                  <a:pt x="1445" y="21453"/>
                  <a:pt x="1872" y="21461"/>
                  <a:pt x="2298" y="21418"/>
                </a:cubicBezTo>
                <a:cubicBezTo>
                  <a:pt x="2624" y="21384"/>
                  <a:pt x="2925" y="21332"/>
                  <a:pt x="3201" y="21263"/>
                </a:cubicBezTo>
                <a:cubicBezTo>
                  <a:pt x="3327" y="21246"/>
                  <a:pt x="3427" y="21220"/>
                  <a:pt x="3527" y="21185"/>
                </a:cubicBezTo>
                <a:cubicBezTo>
                  <a:pt x="3578" y="21160"/>
                  <a:pt x="3653" y="21134"/>
                  <a:pt x="3703" y="21108"/>
                </a:cubicBezTo>
                <a:cubicBezTo>
                  <a:pt x="3803" y="21048"/>
                  <a:pt x="3854" y="20987"/>
                  <a:pt x="3854" y="20918"/>
                </a:cubicBezTo>
                <a:cubicBezTo>
                  <a:pt x="3854" y="20901"/>
                  <a:pt x="3854" y="20884"/>
                  <a:pt x="3854" y="20875"/>
                </a:cubicBezTo>
                <a:cubicBezTo>
                  <a:pt x="3829" y="20823"/>
                  <a:pt x="3829" y="20780"/>
                  <a:pt x="3778" y="20729"/>
                </a:cubicBezTo>
                <a:cubicBezTo>
                  <a:pt x="3753" y="20686"/>
                  <a:pt x="3678" y="20642"/>
                  <a:pt x="3628" y="20599"/>
                </a:cubicBezTo>
                <a:cubicBezTo>
                  <a:pt x="3603" y="20582"/>
                  <a:pt x="3578" y="20574"/>
                  <a:pt x="3553" y="20556"/>
                </a:cubicBezTo>
                <a:cubicBezTo>
                  <a:pt x="3452" y="20505"/>
                  <a:pt x="3327" y="20453"/>
                  <a:pt x="3202" y="20410"/>
                </a:cubicBezTo>
                <a:cubicBezTo>
                  <a:pt x="3101" y="20384"/>
                  <a:pt x="3001" y="20349"/>
                  <a:pt x="2875" y="20332"/>
                </a:cubicBezTo>
                <a:cubicBezTo>
                  <a:pt x="2750" y="20306"/>
                  <a:pt x="2625" y="20289"/>
                  <a:pt x="2499" y="20272"/>
                </a:cubicBezTo>
                <a:cubicBezTo>
                  <a:pt x="2449" y="20263"/>
                  <a:pt x="2424" y="20263"/>
                  <a:pt x="2374" y="20255"/>
                </a:cubicBezTo>
                <a:cubicBezTo>
                  <a:pt x="2248" y="20246"/>
                  <a:pt x="2098" y="20237"/>
                  <a:pt x="1947" y="20237"/>
                </a:cubicBezTo>
                <a:cubicBezTo>
                  <a:pt x="1847" y="20237"/>
                  <a:pt x="1747" y="20246"/>
                  <a:pt x="1671" y="20246"/>
                </a:cubicBezTo>
                <a:cubicBezTo>
                  <a:pt x="1571" y="20246"/>
                  <a:pt x="1496" y="20255"/>
                  <a:pt x="1395" y="20263"/>
                </a:cubicBezTo>
                <a:cubicBezTo>
                  <a:pt x="1220" y="20280"/>
                  <a:pt x="1044" y="20306"/>
                  <a:pt x="893" y="20349"/>
                </a:cubicBezTo>
                <a:cubicBezTo>
                  <a:pt x="793" y="20375"/>
                  <a:pt x="668" y="20401"/>
                  <a:pt x="592" y="20436"/>
                </a:cubicBezTo>
                <a:cubicBezTo>
                  <a:pt x="492" y="20470"/>
                  <a:pt x="417" y="20505"/>
                  <a:pt x="342" y="20548"/>
                </a:cubicBezTo>
                <a:cubicBezTo>
                  <a:pt x="316" y="20565"/>
                  <a:pt x="266" y="20582"/>
                  <a:pt x="241" y="20599"/>
                </a:cubicBezTo>
                <a:cubicBezTo>
                  <a:pt x="191" y="20643"/>
                  <a:pt x="116" y="20686"/>
                  <a:pt x="91" y="20729"/>
                </a:cubicBezTo>
                <a:cubicBezTo>
                  <a:pt x="40" y="20780"/>
                  <a:pt x="40" y="20832"/>
                  <a:pt x="15" y="20875"/>
                </a:cubicBezTo>
                <a:cubicBezTo>
                  <a:pt x="15" y="20884"/>
                  <a:pt x="15" y="20910"/>
                  <a:pt x="15" y="2092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C1982AF-E8D0-3801-65AC-D70C5235FEE2}"/>
              </a:ext>
            </a:extLst>
          </p:cNvPr>
          <p:cNvSpPr/>
          <p:nvPr userDrawn="1"/>
        </p:nvSpPr>
        <p:spPr>
          <a:xfrm>
            <a:off x="5985998" y="360050"/>
            <a:ext cx="2871808" cy="246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9" h="21218" extrusionOk="0">
                <a:moveTo>
                  <a:pt x="4795" y="2227"/>
                </a:moveTo>
                <a:cubicBezTo>
                  <a:pt x="4739" y="2334"/>
                  <a:pt x="4690" y="2433"/>
                  <a:pt x="4635" y="2540"/>
                </a:cubicBezTo>
                <a:cubicBezTo>
                  <a:pt x="3607" y="4345"/>
                  <a:pt x="2656" y="6422"/>
                  <a:pt x="1621" y="8210"/>
                </a:cubicBezTo>
                <a:cubicBezTo>
                  <a:pt x="565" y="10040"/>
                  <a:pt x="-526" y="12331"/>
                  <a:pt x="278" y="14325"/>
                </a:cubicBezTo>
                <a:cubicBezTo>
                  <a:pt x="558" y="15026"/>
                  <a:pt x="1047" y="15578"/>
                  <a:pt x="1537" y="16097"/>
                </a:cubicBezTo>
                <a:cubicBezTo>
                  <a:pt x="4103" y="18784"/>
                  <a:pt x="7264" y="20869"/>
                  <a:pt x="10683" y="21182"/>
                </a:cubicBezTo>
                <a:cubicBezTo>
                  <a:pt x="14102" y="21495"/>
                  <a:pt x="17773" y="19764"/>
                  <a:pt x="19522" y="16278"/>
                </a:cubicBezTo>
                <a:cubicBezTo>
                  <a:pt x="20557" y="14218"/>
                  <a:pt x="20850" y="11770"/>
                  <a:pt x="20955" y="9381"/>
                </a:cubicBezTo>
                <a:cubicBezTo>
                  <a:pt x="21074" y="6595"/>
                  <a:pt x="20794" y="3397"/>
                  <a:pt x="18899" y="1725"/>
                </a:cubicBezTo>
                <a:cubicBezTo>
                  <a:pt x="18270" y="1172"/>
                  <a:pt x="17522" y="843"/>
                  <a:pt x="16767" y="604"/>
                </a:cubicBezTo>
                <a:cubicBezTo>
                  <a:pt x="14473" y="-105"/>
                  <a:pt x="12068" y="-31"/>
                  <a:pt x="9697" y="52"/>
                </a:cubicBezTo>
                <a:cubicBezTo>
                  <a:pt x="7865" y="126"/>
                  <a:pt x="5711" y="414"/>
                  <a:pt x="4795" y="22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258" y="2405118"/>
            <a:ext cx="5076685" cy="246445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258" y="5013192"/>
            <a:ext cx="7179330" cy="1076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0164269-1ADE-434F-A924-48F5CBB7B3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7700" y="486501"/>
            <a:ext cx="1333500" cy="13335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3550" y="1946451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3550" y="217651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550" y="240658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D879-5D43-49ED-97E1-B5D8DE30A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244" y="512064"/>
            <a:ext cx="4295274" cy="3815337"/>
          </a:xfrm>
        </p:spPr>
        <p:txBody>
          <a:bodyPr>
            <a:normAutofit/>
          </a:bodyPr>
          <a:lstStyle/>
          <a:p>
            <a:r>
              <a:rPr lang="en-GB" sz="2400" b="1" i="0" dirty="0">
                <a:solidFill>
                  <a:srgbClr val="1F1F1F"/>
                </a:solidFill>
                <a:effectLst/>
                <a:latin typeface="+mn-lt"/>
              </a:rPr>
              <a:t>Code First Girls</a:t>
            </a:r>
            <a:br>
              <a:rPr lang="en-GB" sz="2400" b="1" i="0" dirty="0">
                <a:solidFill>
                  <a:srgbClr val="1F1F1F"/>
                </a:solidFill>
                <a:effectLst/>
                <a:latin typeface="+mn-lt"/>
              </a:rPr>
            </a:br>
            <a:r>
              <a:rPr lang="en-GB" sz="2400" b="1" i="0" u="sng" dirty="0">
                <a:solidFill>
                  <a:srgbClr val="1F1F1F"/>
                </a:solidFill>
                <a:effectLst/>
                <a:latin typeface="+mn-lt"/>
              </a:rPr>
              <a:t>Introduction to Python &amp; Apps</a:t>
            </a:r>
            <a:br>
              <a:rPr lang="en-GB" sz="4800" b="1" dirty="0">
                <a:latin typeface="+mn-lt"/>
              </a:rPr>
            </a:br>
            <a:br>
              <a:rPr lang="en-GB" sz="4800" b="1" dirty="0">
                <a:latin typeface="+mn-lt"/>
              </a:rPr>
            </a:br>
            <a:r>
              <a:rPr lang="en-GB" sz="4400" b="1" dirty="0">
                <a:latin typeface="+mn-lt"/>
              </a:rPr>
              <a:t>Recipe Search Project</a:t>
            </a:r>
            <a:br>
              <a:rPr lang="en-GB" sz="4800" b="1" dirty="0">
                <a:latin typeface="+mn-lt"/>
              </a:rPr>
            </a:br>
            <a:endParaRPr lang="en-US" sz="4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19F5F-CE7D-4FAF-AE1D-26E8D61F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3620" y="5237032"/>
            <a:ext cx="3536577" cy="1108904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+mj-lt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+mj-lt"/>
              </a:rPr>
              <a:t>Jagoda Giurg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+mj-lt"/>
              </a:rPr>
              <a:t>8 February 2024</a:t>
            </a:r>
          </a:p>
        </p:txBody>
      </p:sp>
    </p:spTree>
    <p:extLst>
      <p:ext uri="{BB962C8B-B14F-4D97-AF65-F5344CB8AC3E}">
        <p14:creationId xmlns:p14="http://schemas.microsoft.com/office/powerpoint/2010/main" val="12492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AB9-6F41-4A5E-9D22-034E412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F95B57-BCFB-D136-8E5B-5586FE3704BF}"/>
              </a:ext>
            </a:extLst>
          </p:cNvPr>
          <p:cNvSpPr txBox="1">
            <a:spLocks/>
          </p:cNvSpPr>
          <p:nvPr/>
        </p:nvSpPr>
        <p:spPr>
          <a:xfrm>
            <a:off x="578069" y="213740"/>
            <a:ext cx="5774725" cy="5598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3761C-4277-C6E3-B8EA-094A6E902B44}"/>
              </a:ext>
            </a:extLst>
          </p:cNvPr>
          <p:cNvSpPr txBox="1"/>
          <p:nvPr/>
        </p:nvSpPr>
        <p:spPr>
          <a:xfrm>
            <a:off x="766900" y="1045779"/>
            <a:ext cx="539706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+mn-lt"/>
              </a:rPr>
              <a:t>Recipe Search</a:t>
            </a:r>
            <a:r>
              <a:rPr lang="pl-PL" sz="2800" b="1" dirty="0">
                <a:latin typeface="+mn-lt"/>
              </a:rPr>
              <a:t>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1" dirty="0" err="1">
                <a:latin typeface="+mj-lt"/>
              </a:rPr>
              <a:t>coded</a:t>
            </a:r>
            <a:r>
              <a:rPr lang="pl-PL" b="1" dirty="0">
                <a:latin typeface="+mj-lt"/>
              </a:rPr>
              <a:t> in </a:t>
            </a:r>
            <a:r>
              <a:rPr lang="pl-PL" b="1" dirty="0" err="1">
                <a:latin typeface="+mj-lt"/>
              </a:rPr>
              <a:t>Python</a:t>
            </a:r>
            <a:endParaRPr lang="pl-PL" b="1" dirty="0">
              <a:latin typeface="+mj-lt"/>
            </a:endParaRPr>
          </a:p>
          <a:p>
            <a:endParaRPr lang="pl-PL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1" dirty="0">
                <a:latin typeface="+mj-lt"/>
              </a:rPr>
              <a:t>run in Terminal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1" dirty="0">
                <a:latin typeface="+mj-lt"/>
              </a:rPr>
              <a:t>as </a:t>
            </a:r>
            <a:r>
              <a:rPr lang="pl-PL" b="1" dirty="0" err="1">
                <a:latin typeface="+mj-lt"/>
              </a:rPr>
              <a:t>input</a:t>
            </a:r>
            <a:r>
              <a:rPr lang="pl-PL" b="1" dirty="0">
                <a:latin typeface="+mj-lt"/>
              </a:rPr>
              <a:t> the </a:t>
            </a:r>
            <a:r>
              <a:rPr lang="pl-PL" b="1" dirty="0" err="1">
                <a:latin typeface="+mj-lt"/>
              </a:rPr>
              <a:t>application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accepts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text</a:t>
            </a:r>
            <a:r>
              <a:rPr lang="pl-PL" b="1" dirty="0">
                <a:latin typeface="+mj-lt"/>
              </a:rPr>
              <a:t> – </a:t>
            </a:r>
            <a:r>
              <a:rPr lang="pl-PL" b="1" dirty="0" err="1">
                <a:latin typeface="+mj-lt"/>
              </a:rPr>
              <a:t>ingredients</a:t>
            </a:r>
            <a:r>
              <a:rPr lang="pl-PL" b="1" dirty="0">
                <a:latin typeface="+mj-lt"/>
              </a:rPr>
              <a:t> the </a:t>
            </a:r>
            <a:r>
              <a:rPr lang="pl-PL" b="1" dirty="0" err="1">
                <a:latin typeface="+mj-lt"/>
              </a:rPr>
              <a:t>user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wants</a:t>
            </a:r>
            <a:r>
              <a:rPr lang="pl-PL" b="1" dirty="0">
                <a:latin typeface="+mj-lt"/>
              </a:rPr>
              <a:t> to </a:t>
            </a:r>
            <a:r>
              <a:rPr lang="pl-PL" b="1" dirty="0" err="1">
                <a:latin typeface="+mj-lt"/>
              </a:rPr>
              <a:t>search</a:t>
            </a:r>
            <a:r>
              <a:rPr lang="pl-PL" b="1" dirty="0">
                <a:latin typeface="+mj-lt"/>
              </a:rPr>
              <a:t> the </a:t>
            </a:r>
            <a:r>
              <a:rPr lang="pl-PL" b="1" dirty="0" err="1">
                <a:latin typeface="+mj-lt"/>
              </a:rPr>
              <a:t>recipe</a:t>
            </a:r>
            <a:r>
              <a:rPr lang="pl-PL" b="1" dirty="0">
                <a:latin typeface="+mj-lt"/>
              </a:rPr>
              <a:t> data </a:t>
            </a:r>
            <a:r>
              <a:rPr lang="pl-PL" b="1" dirty="0" err="1">
                <a:latin typeface="+mj-lt"/>
              </a:rPr>
              <a:t>base</a:t>
            </a:r>
            <a:r>
              <a:rPr lang="pl-PL" b="1" dirty="0">
                <a:latin typeface="+mj-lt"/>
              </a:rPr>
              <a:t> by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1" dirty="0" err="1">
                <a:latin typeface="+mj-lt"/>
              </a:rPr>
              <a:t>application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asks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additional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questions</a:t>
            </a:r>
            <a:r>
              <a:rPr lang="pl-PL" b="1" dirty="0">
                <a:latin typeface="+mj-lt"/>
              </a:rPr>
              <a:t>, </a:t>
            </a:r>
            <a:r>
              <a:rPr lang="pl-PL" b="1" dirty="0" err="1">
                <a:latin typeface="+mj-lt"/>
              </a:rPr>
              <a:t>more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questions</a:t>
            </a:r>
            <a:r>
              <a:rPr lang="pl-PL" b="1" dirty="0">
                <a:latin typeface="+mj-lt"/>
              </a:rPr>
              <a:t> in </a:t>
            </a:r>
            <a:r>
              <a:rPr lang="pl-PL" b="1" dirty="0" err="1">
                <a:latin typeface="+mj-lt"/>
              </a:rPr>
              <a:t>regards</a:t>
            </a:r>
            <a:r>
              <a:rPr lang="pl-PL" b="1" dirty="0">
                <a:latin typeface="+mj-lt"/>
              </a:rPr>
              <a:t> to </a:t>
            </a:r>
            <a:r>
              <a:rPr lang="pl-PL" b="1" dirty="0" err="1">
                <a:latin typeface="+mj-lt"/>
              </a:rPr>
              <a:t>search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criteria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can</a:t>
            </a:r>
            <a:r>
              <a:rPr lang="pl-PL" b="1" dirty="0">
                <a:latin typeface="+mj-lt"/>
              </a:rPr>
              <a:t> be </a:t>
            </a:r>
            <a:r>
              <a:rPr lang="pl-PL" b="1" dirty="0" err="1">
                <a:latin typeface="+mj-lt"/>
              </a:rPr>
              <a:t>easily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added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based</a:t>
            </a:r>
            <a:r>
              <a:rPr lang="pl-PL" b="1" dirty="0">
                <a:latin typeface="+mj-lt"/>
              </a:rPr>
              <a:t> on </a:t>
            </a:r>
            <a:r>
              <a:rPr lang="pl-PL" b="1" dirty="0" err="1">
                <a:latin typeface="+mj-lt"/>
              </a:rPr>
              <a:t>needs</a:t>
            </a:r>
            <a:r>
              <a:rPr lang="pl-PL" b="1" dirty="0">
                <a:latin typeface="+mj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1" dirty="0">
                <a:latin typeface="+mj-lt"/>
              </a:rPr>
              <a:t>as </a:t>
            </a:r>
            <a:r>
              <a:rPr lang="pl-PL" b="1" dirty="0" err="1">
                <a:latin typeface="+mj-lt"/>
              </a:rPr>
              <a:t>output</a:t>
            </a:r>
            <a:r>
              <a:rPr lang="pl-PL" b="1" dirty="0">
                <a:latin typeface="+mj-lt"/>
              </a:rPr>
              <a:t> the </a:t>
            </a:r>
            <a:r>
              <a:rPr lang="pl-PL" b="1" dirty="0" err="1">
                <a:latin typeface="+mj-lt"/>
              </a:rPr>
              <a:t>application</a:t>
            </a:r>
            <a:r>
              <a:rPr lang="pl-PL" b="1" dirty="0">
                <a:latin typeface="+mj-lt"/>
              </a:rPr>
              <a:t> return list of </a:t>
            </a:r>
            <a:r>
              <a:rPr lang="pl-PL" b="1" dirty="0" err="1">
                <a:latin typeface="+mj-lt"/>
              </a:rPr>
              <a:t>recipes</a:t>
            </a:r>
            <a:r>
              <a:rPr lang="pl-PL" b="1" dirty="0">
                <a:latin typeface="+mj-lt"/>
              </a:rPr>
              <a:t> with </a:t>
            </a:r>
            <a:r>
              <a:rPr lang="pl-PL" b="1" dirty="0" err="1">
                <a:latin typeface="+mj-lt"/>
              </a:rPr>
              <a:t>links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04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F826-E8AB-4DA0-8B38-6404E7A9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CA9BD1-55EF-76B3-A8E7-00A657AE24FA}"/>
              </a:ext>
            </a:extLst>
          </p:cNvPr>
          <p:cNvSpPr txBox="1">
            <a:spLocks/>
          </p:cNvSpPr>
          <p:nvPr/>
        </p:nvSpPr>
        <p:spPr>
          <a:xfrm>
            <a:off x="277996" y="1015624"/>
            <a:ext cx="3759976" cy="69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Functions to call API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4FD1A8-F4E2-43C7-44D4-6C8925A4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76" y="3200400"/>
            <a:ext cx="7651449" cy="2404549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544F28B1-E244-6E5A-496B-D6533FC9ECF8}"/>
              </a:ext>
            </a:extLst>
          </p:cNvPr>
          <p:cNvSpPr txBox="1">
            <a:spLocks/>
          </p:cNvSpPr>
          <p:nvPr/>
        </p:nvSpPr>
        <p:spPr>
          <a:xfrm>
            <a:off x="277996" y="1947330"/>
            <a:ext cx="6412760" cy="1754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API used: https://spoonacular.com/food-api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API key as a global variable – the same key used by two functions and might be used more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7029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AB9-6F41-4A5E-9D22-034E412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F95B57-BCFB-D136-8E5B-5586FE3704BF}"/>
              </a:ext>
            </a:extLst>
          </p:cNvPr>
          <p:cNvSpPr txBox="1">
            <a:spLocks/>
          </p:cNvSpPr>
          <p:nvPr/>
        </p:nvSpPr>
        <p:spPr>
          <a:xfrm>
            <a:off x="2355074" y="122300"/>
            <a:ext cx="3759976" cy="69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Why two functions?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3FDE912-087F-5CC4-22CA-96E0BABFAF9E}"/>
              </a:ext>
            </a:extLst>
          </p:cNvPr>
          <p:cNvSpPr txBox="1">
            <a:spLocks/>
          </p:cNvSpPr>
          <p:nvPr/>
        </p:nvSpPr>
        <p:spPr>
          <a:xfrm>
            <a:off x="280475" y="791927"/>
            <a:ext cx="4583370" cy="695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API documentation – search by ingredients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8EB850-374D-4959-7EDF-C41CB48A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3" y="4446275"/>
            <a:ext cx="5886467" cy="1220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A27055-8E31-C8CF-534A-8B3CD1C3C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9" y="1537016"/>
            <a:ext cx="4921503" cy="211465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17A1E602-FBBA-CD6E-4E44-F4B27001B42A}"/>
              </a:ext>
            </a:extLst>
          </p:cNvPr>
          <p:cNvSpPr txBox="1">
            <a:spLocks/>
          </p:cNvSpPr>
          <p:nvPr/>
        </p:nvSpPr>
        <p:spPr>
          <a:xfrm>
            <a:off x="280475" y="3916542"/>
            <a:ext cx="4583370" cy="52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Test call in a browser</a:t>
            </a:r>
          </a:p>
        </p:txBody>
      </p:sp>
    </p:spTree>
    <p:extLst>
      <p:ext uri="{BB962C8B-B14F-4D97-AF65-F5344CB8AC3E}">
        <p14:creationId xmlns:p14="http://schemas.microsoft.com/office/powerpoint/2010/main" val="372635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11D9-2B6A-419D-84D0-A3D3BB7C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BD9C55-D0A4-80AC-309C-D8A4CCCF3A9B}"/>
              </a:ext>
            </a:extLst>
          </p:cNvPr>
          <p:cNvSpPr txBox="1">
            <a:spLocks/>
          </p:cNvSpPr>
          <p:nvPr/>
        </p:nvSpPr>
        <p:spPr>
          <a:xfrm>
            <a:off x="3696462" y="1175433"/>
            <a:ext cx="5522976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very limited data for each recipe from the search alone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to get more details get recipe information call needed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5B3535-C7C8-69A3-3EDC-3BE27D5D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55" y="1996798"/>
            <a:ext cx="4831652" cy="489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F916CA-F006-29FF-F57C-90EF3FB56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003" y="2557987"/>
            <a:ext cx="4965955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DC4500-6528-00F1-E6F7-C8DAD6312D41}"/>
              </a:ext>
            </a:extLst>
          </p:cNvPr>
          <p:cNvSpPr txBox="1">
            <a:spLocks/>
          </p:cNvSpPr>
          <p:nvPr/>
        </p:nvSpPr>
        <p:spPr>
          <a:xfrm>
            <a:off x="3158356" y="449319"/>
            <a:ext cx="3759976" cy="69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run()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1CB23C-4BEA-44B6-3483-5BF0F36E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81" y="1226886"/>
            <a:ext cx="6028289" cy="3089082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F84656B-0593-6B15-0EC1-4279FA051816}"/>
              </a:ext>
            </a:extLst>
          </p:cNvPr>
          <p:cNvSpPr txBox="1">
            <a:spLocks/>
          </p:cNvSpPr>
          <p:nvPr/>
        </p:nvSpPr>
        <p:spPr>
          <a:xfrm>
            <a:off x="1728217" y="4397956"/>
            <a:ext cx="6876288" cy="1536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user is asked for an ingredient and about vegan recipes filter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search by ingredient function is called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the run() function iterates through the results, extracts recipe ID and checks conditions, extracts value for ‘vegan’ to use it if needed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selected recipes are printed with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urls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871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AB9-6F41-4A5E-9D22-034E412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F95B57-BCFB-D136-8E5B-5586FE3704BF}"/>
              </a:ext>
            </a:extLst>
          </p:cNvPr>
          <p:cNvSpPr txBox="1">
            <a:spLocks/>
          </p:cNvSpPr>
          <p:nvPr/>
        </p:nvSpPr>
        <p:spPr>
          <a:xfrm>
            <a:off x="1554480" y="213740"/>
            <a:ext cx="4798314" cy="69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Application in action </a:t>
            </a:r>
            <a:r>
              <a:rPr lang="en-US" sz="3200" b="1" dirty="0">
                <a:latin typeface="+mn-lt"/>
                <a:sym typeface="Wingdings" panose="05000000000000000000" pitchFamily="2" charset="2"/>
              </a:rPr>
              <a:t></a:t>
            </a:r>
            <a:endParaRPr lang="en-US" sz="32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665F4-9C65-0FE2-3E53-7A3AD214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97" y="943448"/>
            <a:ext cx="4574407" cy="49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D06FC-D62F-4596-A7D4-F571441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85AB3E-D200-0CAE-1E2B-71FB4E28B376}"/>
              </a:ext>
            </a:extLst>
          </p:cNvPr>
          <p:cNvSpPr txBox="1">
            <a:spLocks/>
          </p:cNvSpPr>
          <p:nvPr/>
        </p:nvSpPr>
        <p:spPr>
          <a:xfrm>
            <a:off x="2571868" y="3209544"/>
            <a:ext cx="4295274" cy="1712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latin typeface="+mn-lt"/>
              </a:rPr>
              <a:t>Thank you!</a:t>
            </a:r>
            <a:br>
              <a:rPr lang="en-GB" sz="4800" b="1" dirty="0">
                <a:latin typeface="+mn-lt"/>
              </a:rPr>
            </a:b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7895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Mid-Century Abstract">
      <a:dk1>
        <a:srgbClr val="414144"/>
      </a:dk1>
      <a:lt1>
        <a:srgbClr val="FDF8F7"/>
      </a:lt1>
      <a:dk2>
        <a:srgbClr val="414144"/>
      </a:dk2>
      <a:lt2>
        <a:srgbClr val="FDF8F7"/>
      </a:lt2>
      <a:accent1>
        <a:srgbClr val="C3DED6"/>
      </a:accent1>
      <a:accent2>
        <a:srgbClr val="F49D7C"/>
      </a:accent2>
      <a:accent3>
        <a:srgbClr val="E6DBB7"/>
      </a:accent3>
      <a:accent4>
        <a:srgbClr val="B6C46F"/>
      </a:accent4>
      <a:accent5>
        <a:srgbClr val="FFB560"/>
      </a:accent5>
      <a:accent6>
        <a:srgbClr val="C8CBCB"/>
      </a:accent6>
      <a:hlink>
        <a:srgbClr val="E6DBB7"/>
      </a:hlink>
      <a:folHlink>
        <a:srgbClr val="F49D7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76_T_PGO_Mid-Century-Abstract-4x3.pptx" id="{66818D0D-915A-4956-9538-E411140D1F63}" vid="{61EC50E3-E9FB-4045-A1AA-3C3B59DCC289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76_T_PGO_Mid-Century-Abstract-4x3.pptx" id="{66818D0D-915A-4956-9538-E411140D1F63}" vid="{1B8B1B72-98C3-4A39-BE77-0AFF63AF5FE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0276_T_PGO_Mid-Century-Abstract-4x3</Template>
  <TotalTime>128</TotalTime>
  <Words>334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Wingdings</vt:lpstr>
      <vt:lpstr>PresentationGO</vt:lpstr>
      <vt:lpstr>Designed by PresentationGO</vt:lpstr>
      <vt:lpstr>Code First Girls Introduction to Python &amp; Apps  Recipe Search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Global Blue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First Girls Introduction to Python &amp; Apps  Recipe Search Project </dc:title>
  <dc:creator>Jagoda Giurg</dc:creator>
  <dc:description>© Copyright PresentationGo.com</dc:description>
  <cp:lastModifiedBy>Jagoda Giurg</cp:lastModifiedBy>
  <cp:revision>4</cp:revision>
  <dcterms:created xsi:type="dcterms:W3CDTF">2024-02-06T17:50:05Z</dcterms:created>
  <dcterms:modified xsi:type="dcterms:W3CDTF">2024-04-10T16:35:29Z</dcterms:modified>
  <cp:category>Templates</cp:category>
</cp:coreProperties>
</file>