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7559675" cy="106918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360"/>
            <a:ext cx="4279761" cy="341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360"/>
            <a:ext cx="4279761" cy="341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360"/>
            <a:ext cx="4279761" cy="341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1080" y="1152360"/>
            <a:ext cx="4279761" cy="341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72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998080"/>
            <a:ext cx="9143280" cy="36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" name="Shape 7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10480" y="1257480"/>
            <a:ext cx="8122320" cy="1587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Posicionamiento Web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Tareas de un SEO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Analizar la estructura de sitios web que compiten con nosotros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Investigando sitios con términos o temáticas similares bien posicionados podemos averiguar cómo mejorar el nuestro.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Estar informado de las novedades y cambios en el funcionamiento de los buscadores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 básico para prevenir errores y para anticiparse en lo posible a que los resultados desmejoren.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Tareas de un SEO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Definir una estrategia de linkbuilding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 importante puesto que un alto porcentaje del SEO son los enlaces, citas, referencias, etc.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Utilizar la analítica web y otros medios para comprobar el rendimiento de la estrategia SEO seguida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Así se puede saber de primera mano el éxito que se está consiguiendo con el sitio web.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Tareas de un SEO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Tener presencia en redes sociales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 deben crear perfiles relacionados con el sitio web, así como actualizarlos a diario con información relevante.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Perspectivas de futuro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 mundo tecnológico está evolucionando a tal ritmo que se ha hecho necesaria la implantación de la figura del especialista en motores de búsqueda, posicionamiento web, lenguaje de programación y asesoría empresarial. Se trata del consultor SEO, un profesional capaz de desempeñar las siguientes funciones: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Consultor SEO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Linkbuilding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Monitorización del site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Análitica web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Ruta temporal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840" y="1764720"/>
            <a:ext cx="8354878" cy="21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Referencias</a:t>
            </a:r>
          </a:p>
        </p:txBody>
      </p:sp>
      <p:sp>
        <p:nvSpPr>
          <p:cNvPr id="194" name="Shape 194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200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http://www.40defiebre.com/guia-seo/que-es-seo-por-que-necesito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200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https://es.wikipedia.org/wiki/Posicionamiento_en_buscadores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200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http://www.isocialweb.es/que-es-el-seo-o-posicionamiento-web-guia-novatos/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200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http://www.ricardotayar.com/2010/08/23/10-principales-tareas-seo-profesional/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200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http://socialmediaempresario.com/10-tareas-de-seo-para-optimizar-ya-tu-web/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200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http://www.enutt.net/es/blog/14-tareas-basicas-de-seo-que-deberias-seguir-para_18.html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200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http://digitalmarketingtrends.es/donde-dirige-futuro-seo/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el posicionamiento web?</a:t>
            </a:r>
          </a:p>
        </p:txBody>
      </p:sp>
      <p:sp>
        <p:nvSpPr>
          <p:cNvPr id="115" name="Shape 11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Definición de posicionamiento web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 posicionamiento web (o posicionamiento en buscadores u optimización en motores de búsqueda) es el proceso técnico mediante el cual se realizan  </a:t>
            </a: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cambios en la estructura e información de una página web</a:t>
            </a: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con el objetivo de </a:t>
            </a: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mejorar la visibilidad</a:t>
            </a: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un sitio web en los resultados orgánicos de los diferentes buscadores.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 frecuentemente denominado SEO (search engine optimization)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el posicionamiento web?</a:t>
            </a:r>
          </a:p>
        </p:txBody>
      </p:sp>
      <p:sp>
        <p:nvSpPr>
          <p:cNvPr id="121" name="Shape 12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surgió?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principio de los 90 se crearon los primeros buscadores, apareciendo Google en 1996. 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Comenzó el boom de las páginas web y la gente se dio cuenta de que se podía ganar dinero con ellas, fue entonces cuando se llegó a la conclusión de que se necesitaba atraer tráfico y, para ello, el mejor método eran los motores de búsqueda. 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 ese momento nació el SEO, cuando los dueños de las webs empezaron a pensar en cómo alcanzar las primeras posiciones en los buscadores.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 SEO se centra en los resultados de búsqueda orgánicos, aquellos que no son pagados.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el posicionamiento web?</a:t>
            </a:r>
          </a:p>
        </p:txBody>
      </p:sp>
      <p:sp>
        <p:nvSpPr>
          <p:cNvPr id="127" name="Shape 127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Factores para el posicionamiento en motores de búsqueda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Existen miles de factores que influyen en el momento de posicionar una página, pero se puede considerar que existen dos factores básicos: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 autoridad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 relevancia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el posicionamiento web?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Factores para el posicionamiento en motores de búsqueda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 autoridad: </a:t>
            </a: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consiste esencialmente en la popularidad de una web. Cuanto más popular sea una web, más valiosa es la información que contiene puesto que a más usuarios les ha parecido útil.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Este factor es el que un motor de búsqueda tiene más en cuenta.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el posicionamiento web?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Factores para el posicionamiento en motores de búsqueda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 relevancia:</a:t>
            </a: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relación que tiene una página frente a una búsqueda dada, la cual es determinada por el motor de búsqueda.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Tareas de un SEO</a:t>
            </a:r>
          </a:p>
        </p:txBody>
      </p:sp>
      <p:sp>
        <p:nvSpPr>
          <p:cNvPr id="145" name="Shape 145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 SEO (posicioniador web) profesional debe conseguir que el sitio web a su cargo esté tan bien posicionado en motores de búsqueda como se pueda.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 ello, tiene que ocuparse de ciertas tareas.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Tareas de un SEO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Definir de forma adecuada las keywords relacionadas con el sitio web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determinar y definir correctamente los conceptos que definen el contenido de la web.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Crear una estructura bien definida para el sitio web desde el principio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 hay coherencia y una arquitectura del sitio web favorable para los buscadores desde el principio, se gana mucho.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s-ES" sz="2800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Tareas de un SEO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Comprobar los títulos de las páginas del sitio web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Deben ser distintos para cada página web y descriptivos en cuanto a su contenido.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Agregar enlaces internos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Enlazando unas páginas de nuestro sitio con otras, siempre que se haga con lógica, conseguimos un mejor posicionamiento.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Utilizar la etiqueta ALT en todas las imágenes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s-ES" sz="1800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Usar la etiqueta H1 para los títulos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