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7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Googlebot escanea diferentes formatos de archivo, entre los que se incluyen HTML, PDF, XLS o DOC, entre otros.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Visita sitios que cambian frecuentemente. Idealmente, el FreshBot visitará la página de un periódico todos los días, mientras que la de una revista cada semana, o cada 15 días. Así, por ejemplo, puede captar noticias que recién hayan ocurrido, sin tener que esperar semanas.</a:t>
            </a:r>
          </a:p>
          <a:p>
            <a:pPr lvl="0">
              <a:spcBef>
                <a:spcPts val="0"/>
              </a:spcBef>
              <a:buNone/>
            </a:pP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DeepBot investiga profundamente tratando de seguir cualquier enlace de una página, además de poner tal página en el caché, y dejarla disponible para Google.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asigna de forma numérica la relevancia de los documentos indexados por un motor de búsqueda.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s"/>
              <a:t>El PageRank va de cero a diez</a:t>
            </a:r>
            <a:r>
              <a:rPr lang="es"/>
              <a:t>, siendo 0 el PageRank asignado a una página recién creada y 10 para las webs más relevantes de Internet, por ejemplo Twitter anda con un PR=10, que es la notación que se suele usar al respecto.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cuantos más enlaces tengas, más relevantes y más enfocados a tu mismo nicho, más PageRank vas a tener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mariapinto.es/e-coms/recu_infor.htm" TargetMode="External"/><Relationship Id="rId4" Type="http://schemas.openxmlformats.org/officeDocument/2006/relationships/hyperlink" Target="http://es.slideshare.net/balbinoantoniorg/busquedas-simples-y-avanzadas-en-google" TargetMode="External"/><Relationship Id="rId9" Type="http://schemas.openxmlformats.org/officeDocument/2006/relationships/hyperlink" Target="http://www.monografias.com/trabajos84/recuperacion-informacion-internet/recuperacion-informacion-internet.shtml#ixzz3nEw297u0" TargetMode="External"/><Relationship Id="rId5" Type="http://schemas.openxmlformats.org/officeDocument/2006/relationships/hyperlink" Target="http://es.slideshare.net/balbinoantoniorg/busquedas-simples-y-avanzadas-en-google" TargetMode="External"/><Relationship Id="rId6" Type="http://schemas.openxmlformats.org/officeDocument/2006/relationships/hyperlink" Target="http://www.monografias.com/trabajos84/recuperacion-informacion-internet/recuperacion-informacion-internet.shtml" TargetMode="External"/><Relationship Id="rId7" Type="http://schemas.openxmlformats.org/officeDocument/2006/relationships/hyperlink" Target="http://www.monografias.com/trabajos84/recuperacion-informacion-internet/recuperacion-informacion-internet.shtml" TargetMode="External"/><Relationship Id="rId8" Type="http://schemas.openxmlformats.org/officeDocument/2006/relationships/hyperlink" Target="http://www.monografias.com/trabajos84/recuperacion-informacion-internet/recuperacion-informacion-internet.shtml#ixzz3nEw297u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ecupinfo2011.blogspot.com.es/2011/03/sistemas-de-recuperacion-de-informacion.html" TargetMode="External"/><Relationship Id="rId4" Type="http://schemas.openxmlformats.org/officeDocument/2006/relationships/hyperlink" Target="http://cmapspublic.ihmc.us/rid=1K03VVV5X-1R1G2XN-1G1J/googlebot.ryna.cmap" TargetMode="External"/><Relationship Id="rId5" Type="http://schemas.openxmlformats.org/officeDocument/2006/relationships/hyperlink" Target="https://en.wikipedia.org/wiki/PageRank" TargetMode="External"/><Relationship Id="rId6" Type="http://schemas.openxmlformats.org/officeDocument/2006/relationships/hyperlink" Target="http://es.paperblog.com/como-buscar-en-google-busquedas-avanzadas-para-que-no-se-te-pase-nada-1945221/" TargetMode="External"/><Relationship Id="rId7" Type="http://schemas.openxmlformats.org/officeDocument/2006/relationships/hyperlink" Target="https://sites.google.com/site/wikitic21/la-bsqueda-avanzada-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lenguaje de consulta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Recuperación de Información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Búsquedas simples: comandos especiales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allinanchor: páginas en la que están todas las palabras en el enlace.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define: busca en varios diccionarios o­nline y te da la definición.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link: Seguido de una URL, te encuentra todas aquellas páginas que enlazan con la URL dada.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11700" y="1641300"/>
            <a:ext cx="1791899" cy="3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11700" y="2568100"/>
            <a:ext cx="1098300" cy="3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1700" y="3494900"/>
            <a:ext cx="844199" cy="3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Búsquedas simples: comandos especiales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652900"/>
            <a:ext cx="8520599" cy="313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related: Seguido de una URL, tiene el mismo efecto que cuando se pulsa sobre el enlace de "Enlaces Relacionados".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site: Seguido de un dominio, te da los resultados de la búsqueda sólo en ese dominio.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info: Seguido de una URL, mostrará una página con enlaces relacionados, páginas que contiene esa URL...</a:t>
            </a:r>
          </a:p>
        </p:txBody>
      </p:sp>
      <p:sp>
        <p:nvSpPr>
          <p:cNvPr id="137" name="Shape 137"/>
          <p:cNvSpPr/>
          <p:nvPr/>
        </p:nvSpPr>
        <p:spPr>
          <a:xfrm>
            <a:off x="358325" y="1698037"/>
            <a:ext cx="1202100" cy="346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58325" y="2649050"/>
            <a:ext cx="809099" cy="346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1700" y="3600050"/>
            <a:ext cx="809099" cy="346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Búsquedas avanzadas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 queremos buscar una persona, una frase, un refrán, lo escribimos en el recuadro de </a:t>
            </a:r>
            <a:r>
              <a:rPr i="1" lang="es"/>
              <a:t>la frase exacta</a:t>
            </a:r>
            <a:r>
              <a:rPr lang="es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Para excluir ciertas palabras de la búsqueda la escribimos en </a:t>
            </a:r>
            <a:r>
              <a:rPr i="1" lang="es"/>
              <a:t>sin las palabras</a:t>
            </a:r>
            <a:r>
              <a:rPr lang="es"/>
              <a:t>. 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60196" l="0" r="0" t="14865"/>
          <a:stretch/>
        </p:blipFill>
        <p:spPr>
          <a:xfrm>
            <a:off x="2313825" y="2219225"/>
            <a:ext cx="6350000" cy="115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 flipH="1" rot="10800000">
            <a:off x="774425" y="3236324"/>
            <a:ext cx="2404200" cy="369900"/>
          </a:xfrm>
          <a:prstGeom prst="bentConnector3">
            <a:avLst>
              <a:gd fmla="val 5192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832175" y="2011175"/>
            <a:ext cx="2288699" cy="797399"/>
          </a:xfrm>
          <a:prstGeom prst="bentConnector3">
            <a:avLst>
              <a:gd fmla="val 530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04425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Búsquedas avanzadas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59500" y="1228675"/>
            <a:ext cx="8625000" cy="364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Podemos seleccionar el idioma de los resultados de la búsqueda en </a:t>
            </a:r>
            <a:r>
              <a:rPr i="1" lang="es"/>
              <a:t>idioma.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 </a:t>
            </a:r>
            <a:r>
              <a:rPr i="1" lang="es"/>
              <a:t>fecha</a:t>
            </a:r>
            <a:r>
              <a:rPr lang="es"/>
              <a:t>, podemos                                  seleccionar las                                          páginas que más se                                     actualicen, o que                                                         lo hayan hecho                                            hace un tiempo específico.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s"/>
              <a:t>Podemos acotar la búsqueda en un dominio o sitio Web en el apartado </a:t>
            </a:r>
            <a:r>
              <a:rPr i="1" lang="es"/>
              <a:t>dominios.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26898" l="0" r="0" t="39633"/>
          <a:stretch/>
        </p:blipFill>
        <p:spPr>
          <a:xfrm>
            <a:off x="3334250" y="2209350"/>
            <a:ext cx="5550249" cy="14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3109225" y="1791550"/>
            <a:ext cx="358200" cy="335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 flipH="1" rot="10800000">
            <a:off x="4149475" y="3791274"/>
            <a:ext cx="219600" cy="55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2958950" y="2878050"/>
            <a:ext cx="173399" cy="116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Búsquedas avanzadas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8675"/>
            <a:ext cx="8520599" cy="367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Desde similares, podemos buscar páginas que tengan contenidos similares a la página que insertemos en la casilla de búsqueda.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enlaces, podemos buscar páginas que contengan        enlaces a la página que insertemos en la casilla de búsqueda.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74976"/>
          <a:stretch/>
        </p:blipFill>
        <p:spPr>
          <a:xfrm>
            <a:off x="3155450" y="2392600"/>
            <a:ext cx="5293750" cy="124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 flipH="1" rot="10800000">
            <a:off x="1259900" y="3478975"/>
            <a:ext cx="1583400" cy="450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1294550" y="2346350"/>
            <a:ext cx="1514100" cy="7049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178950" y="292850"/>
            <a:ext cx="7653300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referencias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50300" y="1093850"/>
            <a:ext cx="8682000" cy="38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8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400" u="sng">
                <a:solidFill>
                  <a:srgbClr val="1155CC"/>
                </a:solidFill>
                <a:hlinkClick r:id="rId3"/>
              </a:rPr>
              <a:t>http://www.mariapinto.es/e-coms/recu_infor.htm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rgbClr val="1155CC"/>
                </a:solidFill>
                <a:hlinkClick r:id="rId4"/>
              </a:rPr>
              <a:t>http://es.slideshare.net/balbinoantoniorg/busquedas-simples-y-avanzadas-en-google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1155CC"/>
              </a:solidFill>
              <a:hlinkClick r:id="rId5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rgbClr val="1155CC"/>
                </a:solidFill>
                <a:hlinkClick r:id="rId6"/>
              </a:rPr>
              <a:t>http://www.monografias.com/trabajos84/recuperacion-informacion-internet/recuperacion-informacion-internet.shtml</a:t>
            </a:r>
          </a:p>
          <a:p>
            <a:pPr indent="165100"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 u="sng">
              <a:solidFill>
                <a:srgbClr val="1155CC"/>
              </a:solidFill>
              <a:hlinkClick r:id="rId7"/>
            </a:endParaRP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rgbClr val="1155CC"/>
                </a:solidFill>
                <a:hlinkClick r:id="rId8"/>
              </a:rPr>
              <a:t>http://www.monografias.com/trabajos84/recuperacion-informacion-internet/recuperacion-informacion-internet.shtml#ixzz3nEw297u0</a:t>
            </a:r>
          </a:p>
          <a:p>
            <a:pPr indent="0" lvl="0" mar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1155CC"/>
              </a:solidFill>
              <a:hlinkClick r:id="rId9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</a:rPr>
              <a:t>http://recuperainformacion.blogspot.com.es/2009/05/que-es-un-lenguaje-de-consulta.html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referencias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093850"/>
            <a:ext cx="8520599" cy="37580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  <a:hlinkClick r:id="rId3"/>
              </a:rPr>
              <a:t>http://recupinfo2011.blogspot.com.es/2011/03/sistemas-de-recuperacion-de-informacion.html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</a:rPr>
              <a:t>recursostic.educacion.es/observatorio/web/en/internet/recursos-online/297-eduardo-e-quiroga-gomez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</a:rPr>
              <a:t>https://pixabay.com/es/google-pregunta-b%C3%BAsqueda-en-l%C3%ADnea-485643/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  <a:hlinkClick r:id="rId4"/>
              </a:rPr>
              <a:t>http://cmapspublic.ihmc.us/rid=1K03VVV5X-1R1G2XN-1G1J/googlebot.ryna.cmap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  <a:hlinkClick r:id="rId5"/>
              </a:rPr>
              <a:t>https://en.wikipedia.org/wiki/PageRank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  <a:hlinkClick r:id="rId6"/>
              </a:rPr>
              <a:t>http://es.paperblog.com/como-buscar-en-google-busquedas-avanzadas-para-que-no-se-te-pase-nada-1945221/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400" u="sng">
                <a:solidFill>
                  <a:srgbClr val="1155CC"/>
                </a:solidFill>
                <a:hlinkClick r:id="rId7"/>
              </a:rPr>
              <a:t>https://sites.google.com/site/wikitic21/la-bsqueda-avanzada-1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 u="sng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ruta temporal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5" y="1093837"/>
            <a:ext cx="7658100" cy="372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flipH="1">
            <a:off x="8081874" y="1101387"/>
            <a:ext cx="11100" cy="37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¿Qué es un lenguaje de consulta?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2064100"/>
            <a:ext cx="3481799" cy="250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estrategia de búsqueda que un usuario plantea para satisfacer sus necesidades de información.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50" y="1093850"/>
            <a:ext cx="4399524" cy="3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50102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google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093850"/>
            <a:ext cx="8346299" cy="37037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es uno de los motores                         de búsqueda más rápidos y más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utilizados.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Cuenta con con 20.000 servidores                       distribuidos  por todo el mundo conectados en red que almacenan la información   y se la ofrecen al  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>
              <a:spcBef>
                <a:spcPts val="0"/>
              </a:spcBef>
              <a:buNone/>
            </a:pPr>
            <a:r>
              <a:rPr lang="es"/>
              <a:t>Utiliza varios robots araña llamados Googlebot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oogle, Question, Online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00" y="350624"/>
            <a:ext cx="3122150" cy="220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073750" y="928550"/>
            <a:ext cx="1769999" cy="3636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¿Cómo escanea la red?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656850"/>
            <a:ext cx="6344599" cy="40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78947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¿Cómo establece la relevancia de los resultados?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958950" y="1225200"/>
            <a:ext cx="5838900" cy="37562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>
              <a:spcBef>
                <a:spcPts val="0"/>
              </a:spcBef>
              <a:buNone/>
            </a:pPr>
            <a:r>
              <a:rPr lang="es"/>
              <a:t> Organiza los resultados en base a una idea democrática de Internet, en el que considera cada vínculo de una página a otra como un voto de esa página hacia la vinculada.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ado de imagen de pagerank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3" y="2080475"/>
            <a:ext cx="2651660" cy="15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google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68750" y="1428125"/>
            <a:ext cx="7710300" cy="31631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Char char="➾"/>
            </a:pPr>
            <a:r>
              <a:rPr lang="es"/>
              <a:t>Su sistema de rastreo sólo ofrece aquellas webs que contengan todas las palabras incluidas en la ventana de búsqueda.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  <a:buChar char="➾"/>
            </a:pPr>
            <a:r>
              <a:rPr lang="es"/>
              <a:t>La función                 lleva a la página que más se ajusta a su búsqueda, sin listados ni nuevas selecciones.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0" y="2926450"/>
            <a:ext cx="2041775" cy="4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google permite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57937" y="1331162"/>
            <a:ext cx="3046200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Búsquedas simples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50" y="2132175"/>
            <a:ext cx="3187975" cy="22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132175"/>
            <a:ext cx="3465475" cy="24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1" type="body"/>
          </p:nvPr>
        </p:nvSpPr>
        <p:spPr>
          <a:xfrm>
            <a:off x="5039700" y="1253925"/>
            <a:ext cx="3465600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Búsquedas avanzadas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051425" y="1629750"/>
            <a:ext cx="0" cy="49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x="7989000" y="1629750"/>
            <a:ext cx="0" cy="49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Búsquedas simples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248300" y="1228675"/>
            <a:ext cx="7584000" cy="33401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s"/>
              <a:t>Ignora algunos términos que considera irrelevantes debido a que son muy comunes, como son algunos determinantes, preposiciones o expresiones como http:// o .com.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s"/>
              <a:t>No diferencia entre mayúsculas y minúsculas, ni símbolos de acentuación.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s"/>
              <a:t>No tiene en cuenta el orden en el cual están escritas las palabras.</a:t>
            </a:r>
          </a:p>
        </p:txBody>
      </p:sp>
      <p:sp>
        <p:nvSpPr>
          <p:cNvPr id="109" name="Shape 109"/>
          <p:cNvSpPr/>
          <p:nvPr/>
        </p:nvSpPr>
        <p:spPr>
          <a:xfrm>
            <a:off x="497000" y="1421675"/>
            <a:ext cx="543299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97000" y="3700825"/>
            <a:ext cx="543299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97000" y="2817925"/>
            <a:ext cx="543299" cy="161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55325" y="408450"/>
            <a:ext cx="8056200" cy="9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  Búsquedas simples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797625"/>
            <a:ext cx="4299900" cy="39758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Uso de comillas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Uso de asterisco (*)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Uso del signo menos (-)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Uso de ~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600" y="1198248"/>
            <a:ext cx="4299900" cy="3725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2831825" y="2508175"/>
            <a:ext cx="1779899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>
            <a:off x="3282600" y="3109225"/>
            <a:ext cx="1202100" cy="184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3837400" y="3629350"/>
            <a:ext cx="6819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2323250" y="4056925"/>
            <a:ext cx="2184600" cy="104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