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s.wikipedia.org/wiki/Motor_de_b%C3%BAsqueda" TargetMode="External"/><Relationship Id="rId4" Type="http://schemas.openxmlformats.org/officeDocument/2006/relationships/hyperlink" Target="https://wwwhatsnew.com/2011/06/06/motores-de-busqueda-de-codigo-abierto-que-todo-desarrollador-deberia-conocer/" TargetMode="External"/><Relationship Id="rId5" Type="http://schemas.openxmlformats.org/officeDocument/2006/relationships/hyperlink" Target="https://bdmotoresdebusqueda.wordpress.com/2012/04/21/tipos-de-motores-de-busqueda/" TargetMode="External"/><Relationship Id="rId6" Type="http://schemas.openxmlformats.org/officeDocument/2006/relationships/hyperlink" Target="https://www.posicionamientoenbuscadores.net/tipos-y-causas-de-penalizaciones-en-motores-de-busqueda/" TargetMode="External"/><Relationship Id="rId7" Type="http://schemas.openxmlformats.org/officeDocument/2006/relationships/hyperlink" Target="https://es.wikipedia.org/wiki/Penalizaci%C3%B3n_en_motores_de_b%C3%BAsqued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Motores de búsqueda de código abierto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Penalizaciones en el posicionamiento: las penalizaciones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 sz="2400"/>
              <a:t>·Sanción de 30 posiciones</a:t>
            </a:r>
          </a:p>
          <a:p>
            <a:pPr lvl="0">
              <a:spcBef>
                <a:spcPts val="0"/>
              </a:spcBef>
              <a:buNone/>
            </a:pPr>
            <a:r>
              <a:rPr lang="es" sz="2400"/>
              <a:t>·Sanción de 60 posiciones</a:t>
            </a:r>
          </a:p>
          <a:p>
            <a:pPr lvl="0">
              <a:spcBef>
                <a:spcPts val="0"/>
              </a:spcBef>
              <a:buNone/>
            </a:pPr>
            <a:r>
              <a:rPr lang="es" sz="2400"/>
              <a:t>·Penalización de PageRank</a:t>
            </a:r>
          </a:p>
          <a:p>
            <a:pPr lvl="0">
              <a:spcBef>
                <a:spcPts val="0"/>
              </a:spcBef>
              <a:buNone/>
            </a:pPr>
            <a:r>
              <a:rPr lang="es" sz="2400"/>
              <a:t>·Penalización del último lugar o baneo.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Ruta temporal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afdfadfasdf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950" y="1319225"/>
            <a:ext cx="7467950" cy="30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Referencias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·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https://es.wikipedia.org/wiki/Motor_de_b%C3%BAsqueda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·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https://wwwhatsnew.com/2011/06/06/motores-de-busqueda-de-codigo-abierto-que-todo-desarrollador-deberia-conocer/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·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https://bdmotoresdebusqueda.wordpress.com/2012/04/21/tipos-de-motores-de-busqueda/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·</a:t>
            </a:r>
            <a:r>
              <a:rPr lang="es" u="sng">
                <a:solidFill>
                  <a:schemeClr val="hlink"/>
                </a:solidFill>
                <a:hlinkClick r:id="rId6"/>
              </a:rPr>
              <a:t>https://www.posicionamientoenbuscadores.net/tipos-y-causas-de-penalizaciones-en-motores-de-busqueda/</a:t>
            </a:r>
          </a:p>
          <a:p>
            <a:pPr lvl="0">
              <a:spcBef>
                <a:spcPts val="0"/>
              </a:spcBef>
              <a:buNone/>
            </a:pPr>
            <a:r>
              <a:rPr lang="es" u="sng">
                <a:solidFill>
                  <a:srgbClr val="6FA8DC"/>
                </a:solidFill>
              </a:rPr>
              <a:t>·</a:t>
            </a:r>
            <a:r>
              <a:rPr lang="es" u="sng">
                <a:solidFill>
                  <a:schemeClr val="hlink"/>
                </a:solidFill>
                <a:hlinkClick r:id="rId7"/>
              </a:rPr>
              <a:t>https://es.wikipedia.org/wiki/Penalizaci%C3%B3n_en_motores_de_b%C3%BAsqueda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¿Qué son?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s" sz="2400"/>
              <a:t>Un motor de búsqueda es un sistema informático que busca archivos almacenados en servidores web.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420675"/>
            <a:ext cx="8520600" cy="414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Constellio                                                                 SearchBlox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Sphinx                                                                      Apache Solr</a:t>
            </a:r>
          </a:p>
        </p:txBody>
      </p:sp>
      <p:pic>
        <p:nvPicPr>
          <p:cNvPr descr="constellio.jp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48" y="877875"/>
            <a:ext cx="1919099" cy="150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tina_header_logo1.gif"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775" y="1335350"/>
            <a:ext cx="2682426" cy="92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hinx_small.png"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478" y="3172200"/>
            <a:ext cx="2101200" cy="105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lr_Logo_on_white.png" id="70" name="Shape 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325" y="2873075"/>
            <a:ext cx="2682425" cy="1355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Tipos de motores de búsqueda: Spiders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s" sz="2400"/>
              <a:t>Recorren las páginas recopilando información sobre los contenidos de las mismas, sobre todo el texto.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Tipos de motores de búsqueda: Directorios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00019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s" sz="2400"/>
              <a:t>Están</a:t>
            </a:r>
            <a:r>
              <a:rPr lang="es" sz="2400"/>
              <a:t> organizados en categorias y subcategorias. Los sitios son indexados manualmente por el staff siguiendo sus propios criterios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Tipos de motores de búsqueda: Buscadores mixtos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s" sz="2400"/>
              <a:t>Son una mezcla entre spider y directorio.</a:t>
            </a:r>
          </a:p>
          <a:p>
            <a:pPr lvl="0">
              <a:spcBef>
                <a:spcPts val="0"/>
              </a:spcBef>
              <a:buNone/>
            </a:pPr>
            <a:r>
              <a:rPr lang="es" sz="2400"/>
              <a:t>Tienen la características de arañas, además de tener webs registradas en catálogos con contenidos estructurados.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Tipos de motores de búsqueda: Metabuscadores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s" sz="2400"/>
              <a:t>Realizan las búsquedas mediante otros motores de búsqueda y muestran sus propios resultados combinando lo encontrado.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Tipos de motores de búsqueda: Buscadores de portal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s" sz="2400"/>
              <a:t>Se pueden considerar como buscadores directorio. Ya que solo buscan en su portal o sitio web.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Penalizaciones en el posicionamiento: Motivos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/>
              <a:t>·Spam de enlaces                              ·Contenido copiado</a:t>
            </a:r>
          </a:p>
          <a:p>
            <a:pPr lvl="0">
              <a:spcBef>
                <a:spcPts val="0"/>
              </a:spcBef>
              <a:buNone/>
            </a:pPr>
            <a:r>
              <a:rPr lang="es" sz="2400"/>
              <a:t>·Spam de palabras clave                    ·Texto oculto</a:t>
            </a:r>
          </a:p>
          <a:p>
            <a:pPr lvl="0">
              <a:spcBef>
                <a:spcPts val="0"/>
              </a:spcBef>
              <a:buNone/>
            </a:pPr>
            <a:r>
              <a:rPr lang="es" sz="2400"/>
              <a:t>·Enlaces en el footer                           ·Diseño poco amigable</a:t>
            </a:r>
          </a:p>
          <a:p>
            <a:pPr lvl="0">
              <a:spcBef>
                <a:spcPts val="0"/>
              </a:spcBef>
              <a:buNone/>
            </a:pPr>
            <a:r>
              <a:rPr lang="es" sz="2400"/>
              <a:t>·Generación de enlaces de baja calidad</a:t>
            </a:r>
          </a:p>
          <a:p>
            <a:pPr lvl="0">
              <a:spcBef>
                <a:spcPts val="0"/>
              </a:spcBef>
              <a:buNone/>
            </a:pPr>
            <a:r>
              <a:rPr lang="es" sz="2400"/>
              <a:t>·Cloaking (Técnicas de posicionamiento web)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