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38917-152A-1201-9B7C-0FD17288A6E9}" v="271" dt="2021-10-11T03:09:48.975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jagomezd03/ST0245-002/proyecto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48780" y="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4860" y="-93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SzPts val="3600"/>
            </a:pPr>
            <a:r>
              <a:rPr lang="en-US" sz="3600" dirty="0"/>
              <a:t>OPTIMIZACION DEL PROCESO DE GANADERIA MEDIANTE EL USO DE ESTRUCTURAS DE 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lang="es-CO"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Laura Valentina Ortiz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Andrés Gómez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71431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http://github.com/jagomezd03/ST0245-002/proyecto</a:t>
            </a:r>
            <a:endParaRPr lang="en-US" sz="2200" b="1" i="0" u="none" strike="noStrike" cap="none" dirty="0">
              <a:solidFill>
                <a:srgbClr val="001E33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218;p2">
            <a:extLst>
              <a:ext uri="{FF2B5EF4-FFF2-40B4-BE49-F238E27FC236}">
                <a16:creationId xmlns:a16="http://schemas.microsoft.com/office/drawing/2014/main" id="{B148FEAF-988E-FD41-A595-7653182E3D55}"/>
              </a:ext>
            </a:extLst>
          </p:cNvPr>
          <p:cNvGrpSpPr/>
          <p:nvPr/>
        </p:nvGrpSpPr>
        <p:grpSpPr>
          <a:xfrm>
            <a:off x="2955308" y="1514198"/>
            <a:ext cx="3383640" cy="2652120"/>
            <a:chOff x="1028310" y="1074420"/>
            <a:chExt cx="3383640" cy="2652120"/>
          </a:xfrm>
        </p:grpSpPr>
        <p:pic>
          <p:nvPicPr>
            <p:cNvPr id="31" name="Google Shape;219;p2">
              <a:extLst>
                <a:ext uri="{FF2B5EF4-FFF2-40B4-BE49-F238E27FC236}">
                  <a16:creationId xmlns:a16="http://schemas.microsoft.com/office/drawing/2014/main" id="{DFDB7F26-3FB4-B046-A73B-60F8BE2EF94F}"/>
                </a:ext>
              </a:extLst>
            </p:cNvPr>
            <p:cNvPicPr preferRelativeResize="0"/>
            <p:nvPr/>
          </p:nvPicPr>
          <p:blipFill>
            <a:blip r:embed="rId8"/>
            <a:srcRect t="24488" b="24488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20;p2">
              <a:extLst>
                <a:ext uri="{FF2B5EF4-FFF2-40B4-BE49-F238E27FC236}">
                  <a16:creationId xmlns:a16="http://schemas.microsoft.com/office/drawing/2014/main" id="{DD80C40B-92E2-0C40-8AA2-73E4A71000B6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3" name="Google Shape;218;p2">
            <a:extLst>
              <a:ext uri="{FF2B5EF4-FFF2-40B4-BE49-F238E27FC236}">
                <a16:creationId xmlns:a16="http://schemas.microsoft.com/office/drawing/2014/main" id="{355A2A19-BBF9-9F4D-A521-37E44EF74A71}"/>
              </a:ext>
            </a:extLst>
          </p:cNvPr>
          <p:cNvGrpSpPr/>
          <p:nvPr/>
        </p:nvGrpSpPr>
        <p:grpSpPr>
          <a:xfrm>
            <a:off x="39600" y="1552744"/>
            <a:ext cx="3383640" cy="2652120"/>
            <a:chOff x="1028310" y="1074420"/>
            <a:chExt cx="3383640" cy="2652120"/>
          </a:xfrm>
        </p:grpSpPr>
        <p:pic>
          <p:nvPicPr>
            <p:cNvPr id="34" name="Google Shape;219;p2">
              <a:extLst>
                <a:ext uri="{FF2B5EF4-FFF2-40B4-BE49-F238E27FC236}">
                  <a16:creationId xmlns:a16="http://schemas.microsoft.com/office/drawing/2014/main" id="{E0CEE66C-370D-B44C-89D7-64F4DC258BF8}"/>
                </a:ext>
              </a:extLst>
            </p:cNvPr>
            <p:cNvPicPr preferRelativeResize="0"/>
            <p:nvPr/>
          </p:nvPicPr>
          <p:blipFill>
            <a:blip r:embed="rId9"/>
            <a:srcRect t="15963" b="15963"/>
            <a:stretch/>
          </p:blipFill>
          <p:spPr>
            <a:xfrm>
              <a:off x="1484630" y="1246348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220;p2">
              <a:extLst>
                <a:ext uri="{FF2B5EF4-FFF2-40B4-BE49-F238E27FC236}">
                  <a16:creationId xmlns:a16="http://schemas.microsoft.com/office/drawing/2014/main" id="{B66D3618-8B9B-F346-AD12-A05F4A029262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2200"/>
            </a:pPr>
            <a:r>
              <a:rPr lang="en-US" sz="2000" b="1">
                <a:solidFill>
                  <a:srgbClr val="001E33"/>
                </a:solidFill>
              </a:rPr>
              <a:t>interpolación</a:t>
            </a:r>
            <a:endParaRPr lang="es-ES"/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3050983" y="4139405"/>
            <a:ext cx="4126584" cy="79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SzPts val="2200"/>
            </a:pPr>
            <a:r>
              <a:rPr lang="es-ES" sz="2200" b="1">
                <a:solidFill>
                  <a:srgbClr val="001E33"/>
                </a:solidFill>
              </a:rPr>
              <a:t>Algoritmo de interpolación</a:t>
            </a:r>
            <a:endParaRPr lang="es-ES"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6201687" y="40681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1400"/>
            </a:pPr>
            <a:r>
              <a:rPr lang="en-US" sz="14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r>
              <a:rPr lang="en-US">
                <a:solidFill>
                  <a:srgbClr val="001E33"/>
                </a:solidFill>
              </a:rPr>
              <a:t> utilizando la interpolación del vecino de al lado,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14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automática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0" u="none" strike="noStrike" cap="none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animal</a:t>
            </a:r>
            <a:endParaRPr lang="en-US" sz="14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473A1C8E-A036-4B03-A5CA-FE2600B9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347" y="2247248"/>
            <a:ext cx="4200939" cy="2363502"/>
          </a:xfrm>
          <a:prstGeom prst="rect">
            <a:avLst/>
          </a:prstGeom>
        </p:spPr>
      </p:pic>
      <p:pic>
        <p:nvPicPr>
          <p:cNvPr id="4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F626C66-3B4F-4817-B19A-5C1FE8935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8" y="2246865"/>
            <a:ext cx="1352550" cy="866775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02FC8D6D-E884-4D44-8BA5-B9876EE90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722" y="3377027"/>
            <a:ext cx="19526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F6FB7347-AFAB-4939-9599-E82E4570B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417" y="2004499"/>
            <a:ext cx="3485321" cy="2371924"/>
          </a:xfrm>
          <a:prstGeom prst="rect">
            <a:avLst/>
          </a:prstGeom>
        </p:spPr>
      </p:pic>
      <p:pic>
        <p:nvPicPr>
          <p:cNvPr id="3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AF8C7FBB-138B-4991-9256-32E632AF3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94" y="1830535"/>
            <a:ext cx="6449290" cy="30740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1052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Juan Andres Gomez Diaz</cp:lastModifiedBy>
  <cp:revision>71</cp:revision>
  <dcterms:created xsi:type="dcterms:W3CDTF">2020-06-26T14:36:07Z</dcterms:created>
  <dcterms:modified xsi:type="dcterms:W3CDTF">2021-10-11T03:12:27Z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