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jagomezd03/ST0245-002/proyecto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48780" y="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24860" y="-93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SzPts val="3600"/>
            </a:pPr>
            <a:r>
              <a:rPr lang="en-US" sz="3600" dirty="0"/>
              <a:t>OPTIMIZACION DEL PROCESO DE GANADERIA MEDIANTE EL USO DE ESTRUCTURAS DE DATOS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lang="es-CO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Laura Valentina Ortiz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Andrés Gómez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714312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http://github.com/jagomezd03/ST0245-002/proyecto</a:t>
            </a:r>
            <a:endParaRPr lang="en-US" sz="2200" b="1" i="0" u="none" strike="noStrike" cap="none" dirty="0">
              <a:solidFill>
                <a:srgbClr val="001E33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218;p2">
            <a:extLst>
              <a:ext uri="{FF2B5EF4-FFF2-40B4-BE49-F238E27FC236}">
                <a16:creationId xmlns:a16="http://schemas.microsoft.com/office/drawing/2014/main" id="{B148FEAF-988E-FD41-A595-7653182E3D55}"/>
              </a:ext>
            </a:extLst>
          </p:cNvPr>
          <p:cNvGrpSpPr/>
          <p:nvPr/>
        </p:nvGrpSpPr>
        <p:grpSpPr>
          <a:xfrm>
            <a:off x="2955308" y="1514198"/>
            <a:ext cx="3383640" cy="2652120"/>
            <a:chOff x="1028310" y="1074420"/>
            <a:chExt cx="3383640" cy="2652120"/>
          </a:xfrm>
        </p:grpSpPr>
        <p:pic>
          <p:nvPicPr>
            <p:cNvPr id="31" name="Google Shape;219;p2">
              <a:extLst>
                <a:ext uri="{FF2B5EF4-FFF2-40B4-BE49-F238E27FC236}">
                  <a16:creationId xmlns:a16="http://schemas.microsoft.com/office/drawing/2014/main" id="{DFDB7F26-3FB4-B046-A73B-60F8BE2EF94F}"/>
                </a:ext>
              </a:extLst>
            </p:cNvPr>
            <p:cNvPicPr preferRelativeResize="0"/>
            <p:nvPr/>
          </p:nvPicPr>
          <p:blipFill>
            <a:blip r:embed="rId8"/>
            <a:srcRect t="24488" b="24488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220;p2">
              <a:extLst>
                <a:ext uri="{FF2B5EF4-FFF2-40B4-BE49-F238E27FC236}">
                  <a16:creationId xmlns:a16="http://schemas.microsoft.com/office/drawing/2014/main" id="{DD80C40B-92E2-0C40-8AA2-73E4A71000B6}"/>
                </a:ext>
              </a:extLst>
            </p:cNvPr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3" name="Google Shape;218;p2">
            <a:extLst>
              <a:ext uri="{FF2B5EF4-FFF2-40B4-BE49-F238E27FC236}">
                <a16:creationId xmlns:a16="http://schemas.microsoft.com/office/drawing/2014/main" id="{355A2A19-BBF9-9F4D-A521-37E44EF74A71}"/>
              </a:ext>
            </a:extLst>
          </p:cNvPr>
          <p:cNvGrpSpPr/>
          <p:nvPr/>
        </p:nvGrpSpPr>
        <p:grpSpPr>
          <a:xfrm>
            <a:off x="39600" y="1552744"/>
            <a:ext cx="3383640" cy="2652120"/>
            <a:chOff x="1028310" y="1074420"/>
            <a:chExt cx="3383640" cy="2652120"/>
          </a:xfrm>
        </p:grpSpPr>
        <p:pic>
          <p:nvPicPr>
            <p:cNvPr id="34" name="Google Shape;219;p2">
              <a:extLst>
                <a:ext uri="{FF2B5EF4-FFF2-40B4-BE49-F238E27FC236}">
                  <a16:creationId xmlns:a16="http://schemas.microsoft.com/office/drawing/2014/main" id="{E0CEE66C-370D-B44C-89D7-64F4DC258BF8}"/>
                </a:ext>
              </a:extLst>
            </p:cNvPr>
            <p:cNvPicPr preferRelativeResize="0"/>
            <p:nvPr/>
          </p:nvPicPr>
          <p:blipFill>
            <a:blip r:embed="rId9"/>
            <a:srcRect t="15963" b="15963"/>
            <a:stretch/>
          </p:blipFill>
          <p:spPr>
            <a:xfrm>
              <a:off x="1484630" y="1246348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220;p2">
              <a:extLst>
                <a:ext uri="{FF2B5EF4-FFF2-40B4-BE49-F238E27FC236}">
                  <a16:creationId xmlns:a16="http://schemas.microsoft.com/office/drawing/2014/main" id="{B66D3618-8B9B-F346-AD12-A05F4A029262}"/>
                </a:ext>
              </a:extLst>
            </p:cNvPr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1052</Words>
  <Application>Microsoft Macintosh PowerPoint</Application>
  <PresentationFormat>Panorámica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Juan Andres Gomez Diaz</cp:lastModifiedBy>
  <cp:revision>2</cp:revision>
  <dcterms:created xsi:type="dcterms:W3CDTF">2020-06-26T14:36:07Z</dcterms:created>
  <dcterms:modified xsi:type="dcterms:W3CDTF">2021-08-16T22:14:47Z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