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8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7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6690-FCF2-44A1-A938-C11FC4EBDE8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7371-CF72-4949-BA43-E190EA2CCC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7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4844661" y="0"/>
            <a:ext cx="3399257" cy="6858000"/>
            <a:chOff x="4844661" y="0"/>
            <a:chExt cx="3399257" cy="6858000"/>
          </a:xfrm>
        </p:grpSpPr>
        <p:grpSp>
          <p:nvGrpSpPr>
            <p:cNvPr id="9" name="Gruppieren 8"/>
            <p:cNvGrpSpPr/>
            <p:nvPr/>
          </p:nvGrpSpPr>
          <p:grpSpPr>
            <a:xfrm>
              <a:off x="4844661" y="0"/>
              <a:ext cx="3399257" cy="6858000"/>
              <a:chOff x="4844661" y="0"/>
              <a:chExt cx="3399257" cy="6858000"/>
            </a:xfrm>
          </p:grpSpPr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4661" y="0"/>
                <a:ext cx="3399257" cy="6858000"/>
              </a:xfrm>
              <a:prstGeom prst="rect">
                <a:avLst/>
              </a:prstGeom>
            </p:spPr>
          </p:pic>
          <p:pic>
            <p:nvPicPr>
              <p:cNvPr id="5" name="Grafik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06" r="10308" b="1377"/>
              <a:stretch/>
            </p:blipFill>
            <p:spPr>
              <a:xfrm>
                <a:off x="5041899" y="965200"/>
                <a:ext cx="3013689" cy="5105399"/>
              </a:xfrm>
              <a:prstGeom prst="rect">
                <a:avLst/>
              </a:prstGeom>
            </p:spPr>
          </p:pic>
        </p:grpSp>
        <p:sp>
          <p:nvSpPr>
            <p:cNvPr id="11" name="Rechteck 10"/>
            <p:cNvSpPr/>
            <p:nvPr/>
          </p:nvSpPr>
          <p:spPr>
            <a:xfrm>
              <a:off x="5041899" y="962264"/>
              <a:ext cx="3013689" cy="5108335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11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617124" y="0"/>
            <a:ext cx="3399257" cy="6858000"/>
            <a:chOff x="3617124" y="0"/>
            <a:chExt cx="3399257" cy="6858000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617124" y="0"/>
              <a:ext cx="3399257" cy="6858000"/>
              <a:chOff x="2490568" y="250256"/>
              <a:chExt cx="3399257" cy="6858000"/>
            </a:xfrm>
          </p:grpSpPr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0568" y="250256"/>
                <a:ext cx="3399257" cy="6858000"/>
              </a:xfrm>
              <a:prstGeom prst="rect">
                <a:avLst/>
              </a:prstGeom>
            </p:spPr>
          </p:pic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76" r="28440" b="825"/>
              <a:stretch/>
            </p:blipFill>
            <p:spPr>
              <a:xfrm>
                <a:off x="2733576" y="1229932"/>
                <a:ext cx="2916454" cy="5100149"/>
              </a:xfrm>
              <a:prstGeom prst="rect">
                <a:avLst/>
              </a:prstGeom>
            </p:spPr>
          </p:pic>
        </p:grpSp>
        <p:sp>
          <p:nvSpPr>
            <p:cNvPr id="8" name="Rechteck 7"/>
            <p:cNvSpPr/>
            <p:nvPr/>
          </p:nvSpPr>
          <p:spPr>
            <a:xfrm>
              <a:off x="3815211" y="979676"/>
              <a:ext cx="3003082" cy="5108335"/>
            </a:xfrm>
            <a:prstGeom prst="rect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21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5386168" y="0"/>
            <a:ext cx="3399257" cy="6858000"/>
            <a:chOff x="5386168" y="0"/>
            <a:chExt cx="3399257" cy="6858000"/>
          </a:xfrm>
        </p:grpSpPr>
        <p:grpSp>
          <p:nvGrpSpPr>
            <p:cNvPr id="3" name="Gruppieren 2"/>
            <p:cNvGrpSpPr/>
            <p:nvPr/>
          </p:nvGrpSpPr>
          <p:grpSpPr>
            <a:xfrm>
              <a:off x="5386168" y="0"/>
              <a:ext cx="3399257" cy="6858000"/>
              <a:chOff x="5348068" y="643956"/>
              <a:chExt cx="3399257" cy="6858000"/>
            </a:xfrm>
          </p:grpSpPr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8068" y="643956"/>
                <a:ext cx="3399257" cy="6858000"/>
              </a:xfrm>
              <a:prstGeom prst="rect">
                <a:avLst/>
              </a:prstGeom>
            </p:spPr>
          </p:pic>
          <p:pic>
            <p:nvPicPr>
              <p:cNvPr id="7" name="Grafik 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79" r="31244" b="297"/>
              <a:stretch/>
            </p:blipFill>
            <p:spPr>
              <a:xfrm>
                <a:off x="5592278" y="1587500"/>
                <a:ext cx="3003082" cy="5108335"/>
              </a:xfrm>
              <a:prstGeom prst="rect">
                <a:avLst/>
              </a:prstGeom>
            </p:spPr>
          </p:pic>
        </p:grpSp>
        <p:sp>
          <p:nvSpPr>
            <p:cNvPr id="8" name="Rechteck 7"/>
            <p:cNvSpPr/>
            <p:nvPr/>
          </p:nvSpPr>
          <p:spPr>
            <a:xfrm>
              <a:off x="5630378" y="943544"/>
              <a:ext cx="3003082" cy="5108335"/>
            </a:xfrm>
            <a:prstGeom prst="rect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06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Gonzalez Martinez, Jorge Alejandro</dc:creator>
  <cp:lastModifiedBy>Gonzalez Martinez, Jorge Alejandro</cp:lastModifiedBy>
  <cp:revision>4</cp:revision>
  <dcterms:created xsi:type="dcterms:W3CDTF">2019-12-14T15:31:07Z</dcterms:created>
  <dcterms:modified xsi:type="dcterms:W3CDTF">2019-12-15T13:12:53Z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4E0F1A5C758857AD985E56ECCDECAD34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GONZJ2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