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12"/>
  </p:notesMasterIdLst>
  <p:sldIdLst>
    <p:sldId id="256" r:id="rId2"/>
    <p:sldId id="270" r:id="rId3"/>
    <p:sldId id="267" r:id="rId4"/>
    <p:sldId id="268" r:id="rId5"/>
    <p:sldId id="257" r:id="rId6"/>
    <p:sldId id="273" r:id="rId7"/>
    <p:sldId id="271" r:id="rId8"/>
    <p:sldId id="269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28"/>
    <p:restoredTop sz="80025"/>
  </p:normalViewPr>
  <p:slideViewPr>
    <p:cSldViewPr snapToGrid="0" snapToObjects="1">
      <p:cViewPr varScale="1">
        <p:scale>
          <a:sx n="109" d="100"/>
          <a:sy n="109" d="100"/>
        </p:scale>
        <p:origin x="95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3EFDA-3E2E-6B42-8977-68A95856556D}" type="datetimeFigureOut">
              <a:rPr lang="en-BE" smtClean="0"/>
              <a:t>26/04/2021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C3124-82AF-C34C-B809-19D7D0DA99B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82059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C3124-82AF-C34C-B809-19D7D0DA99B0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71797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en-BE" dirty="0"/>
              <a:t>se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C3124-82AF-C34C-B809-19D7D0DA99B0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4045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WHAT?</a:t>
            </a:r>
          </a:p>
          <a:p>
            <a:r>
              <a:rPr lang="en-GB" dirty="0" err="1"/>
              <a:t>Websockets</a:t>
            </a:r>
            <a:r>
              <a:rPr lang="en-GB" dirty="0"/>
              <a:t> are a way to create an open communication between server and client, the client can send messages to the server and the server can send back event-driven responses without the need for the client to poll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WHY? </a:t>
            </a:r>
          </a:p>
          <a:p>
            <a:r>
              <a:rPr lang="en-GB" dirty="0"/>
              <a:t>When a client wants to receive updates from the server without having to poll but also wants to communicate with the server </a:t>
            </a:r>
            <a:r>
              <a:rPr lang="en-GB" dirty="0" err="1"/>
              <a:t>websockets</a:t>
            </a:r>
            <a:r>
              <a:rPr lang="en-GB" dirty="0"/>
              <a:t> is the right choice</a:t>
            </a:r>
          </a:p>
          <a:p>
            <a:endParaRPr lang="en-GB" dirty="0"/>
          </a:p>
          <a:p>
            <a:r>
              <a:rPr lang="en-GB" dirty="0"/>
              <a:t>+ Older b</a:t>
            </a:r>
            <a:r>
              <a:rPr lang="en-BE" dirty="0"/>
              <a:t>rowser support</a:t>
            </a:r>
          </a:p>
          <a:p>
            <a:r>
              <a:rPr lang="en-GB" dirty="0"/>
              <a:t>+ B</a:t>
            </a:r>
            <a:r>
              <a:rPr lang="en-BE" dirty="0"/>
              <a:t>i-directional communication</a:t>
            </a:r>
          </a:p>
          <a:p>
            <a:r>
              <a:rPr lang="en-US" dirty="0"/>
              <a:t>+ Limitations server-sent events</a:t>
            </a:r>
            <a:endParaRPr lang="en-BE" dirty="0"/>
          </a:p>
          <a:p>
            <a:pPr marL="171450" indent="-171450">
              <a:buFontTx/>
              <a:buChar char="-"/>
            </a:pPr>
            <a:r>
              <a:rPr lang="en-GB" dirty="0"/>
              <a:t>More configuration</a:t>
            </a:r>
          </a:p>
          <a:p>
            <a:pPr marL="171450" indent="-171450">
              <a:buFontTx/>
              <a:buChar char="-"/>
            </a:pPr>
            <a:r>
              <a:rPr lang="en-GB" dirty="0"/>
              <a:t>Stateful connection -&gt; detect dropped connections</a:t>
            </a:r>
          </a:p>
          <a:p>
            <a:pPr marL="171450" indent="-171450">
              <a:buFontTx/>
              <a:buChar char="-"/>
            </a:pPr>
            <a:r>
              <a:rPr lang="en-GB" dirty="0"/>
              <a:t>Keep the connection alive</a:t>
            </a:r>
          </a:p>
          <a:p>
            <a:pPr marL="171450" indent="-171450">
              <a:buFontTx/>
              <a:buChar char="-"/>
            </a:pPr>
            <a:r>
              <a:rPr lang="en-GB" dirty="0"/>
              <a:t>Complex protocol</a:t>
            </a:r>
          </a:p>
          <a:p>
            <a:endParaRPr lang="en-BE" dirty="0"/>
          </a:p>
          <a:p>
            <a:endParaRPr lang="en-BE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C3124-82AF-C34C-B809-19D7D0DA99B0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50372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C3124-82AF-C34C-B809-19D7D0DA99B0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99152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Data over HTTP without polling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Use-cases</a:t>
            </a:r>
          </a:p>
          <a:p>
            <a:r>
              <a:rPr lang="en-GB" dirty="0"/>
              <a:t>S</a:t>
            </a:r>
            <a:r>
              <a:rPr lang="en-BE" dirty="0"/>
              <a:t>tateless -&gt; cloud-native applications </a:t>
            </a:r>
          </a:p>
          <a:p>
            <a:r>
              <a:rPr lang="en-GB" dirty="0"/>
              <a:t>B</a:t>
            </a:r>
            <a:r>
              <a:rPr lang="en-BE" dirty="0"/>
              <a:t>uilt-in reconnect</a:t>
            </a:r>
          </a:p>
          <a:p>
            <a:endParaRPr lang="en-BE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C3124-82AF-C34C-B809-19D7D0DA99B0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12675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BE" dirty="0"/>
              <a:t>ext protocol -&gt; errors &amp; security issues</a:t>
            </a:r>
          </a:p>
          <a:p>
            <a:r>
              <a:rPr lang="en-US" dirty="0"/>
              <a:t>Parallel requests over multiple </a:t>
            </a:r>
            <a:r>
              <a:rPr lang="en-US" dirty="0" err="1"/>
              <a:t>tcp</a:t>
            </a:r>
            <a:r>
              <a:rPr lang="en-US" dirty="0"/>
              <a:t> connections -&gt; more resource intensive</a:t>
            </a:r>
          </a:p>
          <a:p>
            <a:r>
              <a:rPr lang="en-US" dirty="0"/>
              <a:t>Limited amount of open connections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C3124-82AF-C34C-B809-19D7D0DA99B0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7505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http2</a:t>
            </a:r>
            <a:endParaRPr lang="en-BE" dirty="0"/>
          </a:p>
          <a:p>
            <a:r>
              <a:rPr lang="en-BE" dirty="0"/>
              <a:t>-  Binary protocol -&gt; less overhead parsing data</a:t>
            </a:r>
          </a:p>
          <a:p>
            <a:pPr marL="171450" indent="-171450">
              <a:buFontTx/>
              <a:buChar char="-"/>
            </a:pPr>
            <a:r>
              <a:rPr lang="en-GB" dirty="0"/>
              <a:t>P</a:t>
            </a:r>
            <a:r>
              <a:rPr lang="en-BE" dirty="0"/>
              <a:t>arallel requests over single TCP connection</a:t>
            </a:r>
          </a:p>
          <a:p>
            <a:pPr marL="171450" indent="-171450">
              <a:buFontTx/>
              <a:buChar char="-"/>
            </a:pPr>
            <a:r>
              <a:rPr lang="en-GB" dirty="0"/>
              <a:t>Reduced latency and improved network throughput</a:t>
            </a:r>
          </a:p>
          <a:p>
            <a:pPr marL="171450" indent="-171450">
              <a:buFontTx/>
              <a:buChar char="-"/>
            </a:pPr>
            <a:r>
              <a:rPr lang="en-GB" dirty="0"/>
              <a:t>Backwards compatible</a:t>
            </a:r>
          </a:p>
          <a:p>
            <a:pPr marL="171450" indent="-171450">
              <a:buFontTx/>
              <a:buChar char="-"/>
            </a:pPr>
            <a:r>
              <a:rPr lang="en-GB" dirty="0"/>
              <a:t>Over HTTPS</a:t>
            </a:r>
          </a:p>
          <a:p>
            <a:pPr marL="171450" indent="-171450">
              <a:buFontTx/>
              <a:buChar char="-"/>
            </a:pPr>
            <a:r>
              <a:rPr lang="en-GB" dirty="0"/>
              <a:t>HTTP/2 Server push</a:t>
            </a:r>
          </a:p>
          <a:p>
            <a:pPr marL="171450" indent="-171450">
              <a:buFontTx/>
              <a:buChar char="-"/>
            </a:pPr>
            <a:r>
              <a:rPr lang="en-GB" dirty="0"/>
              <a:t>HTTPS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C3124-82AF-C34C-B809-19D7D0DA99B0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78767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SSE with HTTP/1.1 is very limited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C3124-82AF-C34C-B809-19D7D0DA99B0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9255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3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5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19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4/26/21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12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2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2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9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6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4/26/21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4/26/21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7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4/26/21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3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9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4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4/26/21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76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E4DA-3D88-954D-A16A-4B91BEFE2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Server-sent events with HTTP/2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00E47-3CDA-414F-A08A-11259140B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GB" dirty="0"/>
              <a:t>B</a:t>
            </a:r>
            <a:r>
              <a:rPr lang="en-BE" dirty="0"/>
              <a:t>y Jago Staes</a:t>
            </a:r>
          </a:p>
        </p:txBody>
      </p:sp>
    </p:spTree>
    <p:extLst>
      <p:ext uri="{BB962C8B-B14F-4D97-AF65-F5344CB8AC3E}">
        <p14:creationId xmlns:p14="http://schemas.microsoft.com/office/powerpoint/2010/main" val="2718819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6BF0-5914-6B41-8602-33415861EF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Any 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426FC-C14A-E542-8E7C-14B145678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9484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B14D-5E41-664C-962A-E93A080AD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Chuck norris jokes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54F55-C70F-7247-B06C-235D50CB84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0232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6FB5F-3AA5-0B40-9595-EDA4F1AA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/>
              <a:t>Websockets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5D6C1-2DEC-9E42-8510-E81745F2D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197" y="643465"/>
            <a:ext cx="3562611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68744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B4AD1-3E54-7445-AB95-E2190695D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BE" sz="6600">
                <a:solidFill>
                  <a:schemeClr val="accent1"/>
                </a:solidFill>
              </a:rPr>
              <a:t>Websocket demo</a:t>
            </a: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2354B-C604-C643-9F1B-5C6FCA77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anchor="ctr">
            <a:normAutofit/>
          </a:bodyPr>
          <a:lstStyle/>
          <a:p>
            <a:pPr algn="ctr"/>
            <a:endParaRPr lang="en-BE" sz="2800"/>
          </a:p>
        </p:txBody>
      </p:sp>
    </p:spTree>
    <p:extLst>
      <p:ext uri="{BB962C8B-B14F-4D97-AF65-F5344CB8AC3E}">
        <p14:creationId xmlns:p14="http://schemas.microsoft.com/office/powerpoint/2010/main" val="343612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2163F-C20E-2149-B637-1496B81C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39035" cy="1559412"/>
          </a:xfrm>
        </p:spPr>
        <p:txBody>
          <a:bodyPr>
            <a:normAutofit/>
          </a:bodyPr>
          <a:lstStyle/>
          <a:p>
            <a:r>
              <a:rPr lang="en-BE" dirty="0"/>
              <a:t>Server-sent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4AC3A-4439-C244-943B-B32361AE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16259" cy="3632200"/>
          </a:xfrm>
        </p:spPr>
        <p:txBody>
          <a:bodyPr>
            <a:normAutofit/>
          </a:bodyPr>
          <a:lstStyle/>
          <a:p>
            <a:r>
              <a:rPr lang="en-BE" dirty="0">
                <a:solidFill>
                  <a:srgbClr val="FFFFFF"/>
                </a:solidFill>
              </a:rPr>
              <a:t>Server-sent events is a technology where the client receives data (events) pushed by a server over HTTP</a:t>
            </a:r>
            <a:endParaRPr lang="en-BE" b="1" dirty="0">
              <a:solidFill>
                <a:srgbClr val="FFFFFF"/>
              </a:solidFill>
            </a:endParaRP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FCD09-A9F7-5A4B-B373-FA8B7C07C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571" y="1258529"/>
            <a:ext cx="2857934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49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F17DA-615D-8043-92D7-D2AF58E80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BE" sz="6600" dirty="0"/>
              <a:t>SSE demo</a:t>
            </a: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8B6A2-CB6A-8C4B-8CF7-1F94165AE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anchor="ctr">
            <a:normAutofit/>
          </a:bodyPr>
          <a:lstStyle/>
          <a:p>
            <a:pPr algn="ctr"/>
            <a:endParaRPr lang="en-BE" sz="2800"/>
          </a:p>
        </p:txBody>
      </p:sp>
    </p:spTree>
    <p:extLst>
      <p:ext uri="{BB962C8B-B14F-4D97-AF65-F5344CB8AC3E}">
        <p14:creationId xmlns:p14="http://schemas.microsoft.com/office/powerpoint/2010/main" val="78247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D66EC-3BB9-5544-9AC4-2A85FC7F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HTTP/1.1</a:t>
            </a:r>
            <a:br>
              <a:rPr lang="en-US" sz="4400" dirty="0"/>
            </a:br>
            <a:r>
              <a:rPr lang="en-US" sz="4400" dirty="0"/>
              <a:t>drawbacks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660DB1-C4B7-4C42-89D1-1B40D5D92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990808" y="643465"/>
            <a:ext cx="2847390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27951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140F9-5D70-E24C-B48E-8E4C9ECB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HTTP/1.1 </a:t>
            </a:r>
            <a:br>
              <a:rPr lang="en-US" sz="4400" dirty="0"/>
            </a:br>
            <a:r>
              <a:rPr lang="en-US" sz="4400" dirty="0"/>
              <a:t>vs</a:t>
            </a:r>
            <a:br>
              <a:rPr lang="en-US" sz="4400" dirty="0"/>
            </a:br>
            <a:r>
              <a:rPr lang="en-US" sz="4400" dirty="0"/>
              <a:t>HTTP/2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3BDA10-9A95-5F44-9B1E-C19D2EFB88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8519" y="226366"/>
            <a:ext cx="6453670" cy="6405268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627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7DFA-B877-174C-86C6-35C1769B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TL;DR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F3FDE-25D5-1A46-BA5A-1BD6860DC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Always use HTTP/2 to get the most out of SSE applications</a:t>
            </a:r>
          </a:p>
          <a:p>
            <a:r>
              <a:rPr lang="en-BE" dirty="0"/>
              <a:t>The most important factor for making the descision between SSE and WebSocket is the </a:t>
            </a:r>
            <a:r>
              <a:rPr lang="en-BE" b="1" dirty="0"/>
              <a:t>use-case</a:t>
            </a:r>
          </a:p>
          <a:p>
            <a:endParaRPr lang="en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06900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{D49CC6CB-8FF8-7742-A5CB-E67437236BE9}tf10001121</Template>
  <TotalTime>6307</TotalTime>
  <Words>272</Words>
  <Application>Microsoft Macintosh PowerPoint</Application>
  <PresentationFormat>Widescreen</PresentationFormat>
  <Paragraphs>53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Century Gothic</vt:lpstr>
      <vt:lpstr>Wingdings 2</vt:lpstr>
      <vt:lpstr>Quotable</vt:lpstr>
      <vt:lpstr>Server-sent events with HTTP/2</vt:lpstr>
      <vt:lpstr>Chuck norris jokes</vt:lpstr>
      <vt:lpstr>Websockets</vt:lpstr>
      <vt:lpstr>Websocket demo</vt:lpstr>
      <vt:lpstr>Server-sent events</vt:lpstr>
      <vt:lpstr>SSE demo</vt:lpstr>
      <vt:lpstr>HTTP/1.1 drawbacks</vt:lpstr>
      <vt:lpstr>HTTP/1.1  vs HTTP/2</vt:lpstr>
      <vt:lpstr>TL;DR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Server-sent events with HTTP/2</dc:title>
  <dc:creator>Staes, Jago</dc:creator>
  <cp:lastModifiedBy>Staes, Jago</cp:lastModifiedBy>
  <cp:revision>48</cp:revision>
  <dcterms:created xsi:type="dcterms:W3CDTF">2021-04-15T20:13:28Z</dcterms:created>
  <dcterms:modified xsi:type="dcterms:W3CDTF">2021-04-26T12:14:56Z</dcterms:modified>
</cp:coreProperties>
</file>