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 concepts de base du sans fil" id="{978FE808-7347-4316-94CD-AF746EEF4458}">
          <p14:sldIdLst>
            <p14:sldId id="256"/>
            <p14:sldId id="257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2" autoAdjust="0"/>
    <p:restoredTop sz="81858" autoAdjust="0"/>
  </p:normalViewPr>
  <p:slideViewPr>
    <p:cSldViewPr snapToGrid="0">
      <p:cViewPr varScale="1">
        <p:scale>
          <a:sx n="75" d="100"/>
          <a:sy n="75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1B77B-3A35-43F4-8406-E01B2ACFACB7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DD0F-3F98-45DA-8D6A-C411949AA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9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WPAN: Bluetooth</a:t>
            </a:r>
          </a:p>
          <a:p>
            <a:r>
              <a:rPr lang="fr-FR" dirty="0" smtClean="0"/>
              <a:t>WLAN: Wifi, </a:t>
            </a:r>
            <a:r>
              <a:rPr lang="fr-FR" dirty="0" err="1" smtClean="0"/>
              <a:t>HiperLAN</a:t>
            </a:r>
            <a:r>
              <a:rPr lang="fr-FR" dirty="0" smtClean="0"/>
              <a:t> (</a:t>
            </a:r>
            <a:r>
              <a:rPr lang="fr-FR" dirty="0" err="1" smtClean="0"/>
              <a:t>adhoc</a:t>
            </a:r>
            <a:r>
              <a:rPr lang="fr-FR" dirty="0" smtClean="0"/>
              <a:t>)</a:t>
            </a:r>
          </a:p>
          <a:p>
            <a:r>
              <a:rPr lang="fr-FR" dirty="0" smtClean="0"/>
              <a:t>WMAN: WiMax (USA, Belgique, Danemark) – on appelle ça ici la boucle locale</a:t>
            </a:r>
          </a:p>
          <a:p>
            <a:r>
              <a:rPr lang="fr-FR" dirty="0" smtClean="0"/>
              <a:t>WWAN: Liaison internet satellitaire,</a:t>
            </a:r>
            <a:r>
              <a:rPr lang="fr-FR" baseline="0" dirty="0" smtClean="0"/>
              <a:t> GPRS, GSM, EDGE, 3G, 3G+, HSDPA, 4G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ADD0F-3F98-45DA-8D6A-C411949AA5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65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2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5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97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03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09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62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8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0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20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1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3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66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E51D4EC-0A70-4C8F-B0DD-7684A7699B46}" type="datetimeFigureOut">
              <a:rPr lang="fr-FR" smtClean="0"/>
              <a:t>07/01/2014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1409E6-691D-45AA-AF3B-554C716A3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57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04841" y="1208552"/>
            <a:ext cx="10368563" cy="2677648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4"/>
                </a:solidFill>
              </a:rPr>
              <a:t>EPSI B3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Réseaux sans fil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 principe d’association à un point d’accès wifi</a:t>
            </a:r>
            <a:endParaRPr lang="fr-FR" dirty="0" smtClean="0"/>
          </a:p>
          <a:p>
            <a:r>
              <a:rPr lang="fr-FR" dirty="0" smtClean="0"/>
              <a:t>Samuel PAUL - 2014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849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vocabulaire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41413" y="2159001"/>
            <a:ext cx="9905998" cy="4305300"/>
          </a:xfrm>
        </p:spPr>
        <p:txBody>
          <a:bodyPr/>
          <a:lstStyle/>
          <a:p>
            <a:r>
              <a:rPr lang="fr-FR" dirty="0" smtClean="0"/>
              <a:t>BSS: Basic Service Set  (</a:t>
            </a:r>
            <a:r>
              <a:rPr lang="fr-FR" i="1" dirty="0" smtClean="0"/>
              <a:t>Ensemble des services de base)</a:t>
            </a:r>
          </a:p>
          <a:p>
            <a:r>
              <a:rPr lang="fr-FR" i="1" dirty="0" smtClean="0"/>
              <a:t>(B)SSID</a:t>
            </a:r>
            <a:endParaRPr lang="fr-FR" i="1" dirty="0" smtClean="0"/>
          </a:p>
          <a:p>
            <a:r>
              <a:rPr lang="fr-FR" dirty="0" smtClean="0"/>
              <a:t>IBSS: </a:t>
            </a:r>
            <a:r>
              <a:rPr lang="fr-FR" dirty="0" err="1" smtClean="0"/>
              <a:t>Independant</a:t>
            </a:r>
            <a:r>
              <a:rPr lang="fr-FR" dirty="0" smtClean="0"/>
              <a:t> Basic Service Set (</a:t>
            </a:r>
            <a:r>
              <a:rPr lang="fr-FR" i="1" dirty="0" smtClean="0"/>
              <a:t>Identique mais en Ad-Hoc)</a:t>
            </a:r>
          </a:p>
          <a:p>
            <a:r>
              <a:rPr lang="fr-FR" dirty="0" smtClean="0"/>
              <a:t>BSA: Zone de couverture d’un IBSS/BSS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80422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L’association d’un client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285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1</a:t>
            </a:r>
            <a:r>
              <a:rPr lang="fr-FR" b="1" u="sng" baseline="30000" dirty="0" smtClean="0"/>
              <a:t>ère</a:t>
            </a:r>
            <a:r>
              <a:rPr lang="fr-FR" b="1" u="sng" dirty="0" smtClean="0"/>
              <a:t> étape:</a:t>
            </a:r>
          </a:p>
          <a:p>
            <a:r>
              <a:rPr lang="fr-FR" dirty="0" smtClean="0"/>
              <a:t>Trames </a:t>
            </a:r>
            <a:r>
              <a:rPr lang="fr-FR" dirty="0" err="1" smtClean="0"/>
              <a:t>beacon</a:t>
            </a:r>
            <a:r>
              <a:rPr lang="fr-FR" dirty="0" smtClean="0"/>
              <a:t> – émises par un AP ou un client AD-HOC pour annoncer sa présence.</a:t>
            </a:r>
          </a:p>
          <a:p>
            <a:r>
              <a:rPr lang="fr-FR" dirty="0" smtClean="0"/>
              <a:t>Trame </a:t>
            </a:r>
            <a:r>
              <a:rPr lang="fr-FR" dirty="0" err="1" smtClean="0"/>
              <a:t>ProbeResponse</a:t>
            </a:r>
            <a:r>
              <a:rPr lang="fr-FR" dirty="0"/>
              <a:t> </a:t>
            </a:r>
            <a:r>
              <a:rPr lang="fr-FR" dirty="0" smtClean="0"/>
              <a:t>– émise par un AP afin de connaitre son entourage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WORKSHOP</a:t>
            </a:r>
            <a:r>
              <a:rPr lang="fr-FR" dirty="0" smtClean="0"/>
              <a:t> – Analyse de trame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24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L’association d’un client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285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 smtClean="0"/>
              <a:t>2</a:t>
            </a:r>
            <a:r>
              <a:rPr lang="fr-FR" b="1" u="sng" baseline="30000" dirty="0" smtClean="0"/>
              <a:t>ème</a:t>
            </a:r>
            <a:r>
              <a:rPr lang="fr-FR" b="1" u="sng" dirty="0" smtClean="0"/>
              <a:t> étape:</a:t>
            </a:r>
          </a:p>
          <a:p>
            <a:r>
              <a:rPr lang="fr-FR" dirty="0" smtClean="0"/>
              <a:t>Authentification (différente en fonction des différents protocoles)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WORKSHOP</a:t>
            </a:r>
            <a:r>
              <a:rPr lang="fr-FR" dirty="0" smtClean="0"/>
              <a:t> – Analyse de trame </a:t>
            </a:r>
            <a:r>
              <a:rPr lang="fr-FR" dirty="0" err="1" smtClean="0"/>
              <a:t>Wep</a:t>
            </a:r>
            <a:r>
              <a:rPr lang="fr-FR" dirty="0" smtClean="0"/>
              <a:t> et WPA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5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L’association d’un client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2859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3</a:t>
            </a:r>
            <a:r>
              <a:rPr lang="fr-FR" b="1" u="sng" baseline="30000" dirty="0" smtClean="0"/>
              <a:t>ème</a:t>
            </a:r>
            <a:r>
              <a:rPr lang="fr-FR" b="1" u="sng" dirty="0" smtClean="0"/>
              <a:t> étape:</a:t>
            </a:r>
          </a:p>
          <a:p>
            <a:r>
              <a:rPr lang="fr-FR" dirty="0" smtClean="0"/>
              <a:t>Association (différente en fonction des différents protocoles)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</a:rPr>
              <a:t>WORKSHOP</a:t>
            </a:r>
            <a:r>
              <a:rPr lang="fr-FR" dirty="0" smtClean="0"/>
              <a:t> – Analyse de trame </a:t>
            </a:r>
            <a:r>
              <a:rPr lang="fr-FR" dirty="0" err="1" smtClean="0"/>
              <a:t>Wep</a:t>
            </a:r>
            <a:r>
              <a:rPr lang="fr-FR" dirty="0" smtClean="0"/>
              <a:t> et WPA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44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3751</TotalTime>
  <Words>183</Words>
  <Application>Microsoft Office PowerPoint</Application>
  <PresentationFormat>Grand écran</PresentationFormat>
  <Paragraphs>26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Maillage</vt:lpstr>
      <vt:lpstr>EPSI B3 Les Réseaux sans fil</vt:lpstr>
      <vt:lpstr>LE vocabulaire</vt:lpstr>
      <vt:lpstr>L’association d’un client </vt:lpstr>
      <vt:lpstr>L’association d’un client </vt:lpstr>
      <vt:lpstr>L’association d’un client </vt:lpstr>
    </vt:vector>
  </TitlesOfParts>
  <Company>Kernel-Networks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Paul</dc:creator>
  <cp:lastModifiedBy>Samuel Paul</cp:lastModifiedBy>
  <cp:revision>79</cp:revision>
  <dcterms:created xsi:type="dcterms:W3CDTF">2013-12-11T10:46:16Z</dcterms:created>
  <dcterms:modified xsi:type="dcterms:W3CDTF">2014-01-07T01:20:34Z</dcterms:modified>
</cp:coreProperties>
</file>