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 concepts de base du sans fil" id="{978FE808-7347-4316-94CD-AF746EEF445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2" autoAdjust="0"/>
    <p:restoredTop sz="81858" autoAdjust="0"/>
  </p:normalViewPr>
  <p:slideViewPr>
    <p:cSldViewPr snapToGrid="0">
      <p:cViewPr varScale="1">
        <p:scale>
          <a:sx n="75" d="100"/>
          <a:sy n="75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B77B-3A35-43F4-8406-E01B2ACFACB7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DD0F-3F98-45DA-8D6A-C411949AA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9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WPAN: Bluetooth</a:t>
            </a:r>
          </a:p>
          <a:p>
            <a:r>
              <a:rPr lang="fr-FR" dirty="0" smtClean="0"/>
              <a:t>WLAN: Wifi, </a:t>
            </a:r>
            <a:r>
              <a:rPr lang="fr-FR" dirty="0" err="1" smtClean="0"/>
              <a:t>HiperLAN</a:t>
            </a:r>
            <a:r>
              <a:rPr lang="fr-FR" dirty="0" smtClean="0"/>
              <a:t> (</a:t>
            </a:r>
            <a:r>
              <a:rPr lang="fr-FR" dirty="0" err="1" smtClean="0"/>
              <a:t>adhoc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WMAN: WiMax (USA, Belgique, Danemark) – on appelle ça ici la boucle locale</a:t>
            </a:r>
          </a:p>
          <a:p>
            <a:r>
              <a:rPr lang="fr-FR" dirty="0" smtClean="0"/>
              <a:t>WWAN: Liaison internet satellitaire,</a:t>
            </a:r>
            <a:r>
              <a:rPr lang="fr-FR" baseline="0" dirty="0" smtClean="0"/>
              <a:t> GPRS, GSM, EDGE, 3G, 3G+, HSDPA, 4G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ADD0F-3F98-45DA-8D6A-C411949AA5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5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2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5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7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3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9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2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8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20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3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5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4841" y="1208552"/>
            <a:ext cx="10368563" cy="267764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4"/>
                </a:solidFill>
              </a:rPr>
              <a:t>EPSI B3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Réseaux sans 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couches 2 et 1</a:t>
            </a:r>
          </a:p>
          <a:p>
            <a:r>
              <a:rPr lang="fr-FR" dirty="0" smtClean="0"/>
              <a:t>Samuel PAUL - 2014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849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2: Liaison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41413" y="2247899"/>
            <a:ext cx="9905998" cy="4216401"/>
          </a:xfrm>
        </p:spPr>
        <p:txBody>
          <a:bodyPr/>
          <a:lstStyle/>
          <a:p>
            <a:r>
              <a:rPr lang="fr-FR" dirty="0" smtClean="0"/>
              <a:t>Deux sous-couches</a:t>
            </a:r>
          </a:p>
          <a:p>
            <a:pPr lvl="1"/>
            <a:r>
              <a:rPr lang="fr-FR" dirty="0" smtClean="0"/>
              <a:t>LLC: </a:t>
            </a:r>
            <a:r>
              <a:rPr lang="fr-FR" dirty="0" err="1" smtClean="0"/>
              <a:t>Logical</a:t>
            </a:r>
            <a:r>
              <a:rPr lang="fr-FR" dirty="0" smtClean="0"/>
              <a:t> Link Control</a:t>
            </a:r>
          </a:p>
          <a:p>
            <a:pPr lvl="1"/>
            <a:r>
              <a:rPr lang="fr-FR" dirty="0" smtClean="0"/>
              <a:t>Norme 802.2</a:t>
            </a:r>
          </a:p>
          <a:p>
            <a:pPr lvl="1"/>
            <a:r>
              <a:rPr lang="fr-FR" dirty="0" smtClean="0"/>
              <a:t>Permet une liaison entre la couche réseau et la deuxième sous-couche (MAC)</a:t>
            </a:r>
          </a:p>
          <a:p>
            <a:pPr lvl="1"/>
            <a:r>
              <a:rPr lang="fr-FR" dirty="0" smtClean="0"/>
              <a:t>Deux fonctionnalités principales</a:t>
            </a:r>
          </a:p>
          <a:p>
            <a:pPr lvl="2"/>
            <a:r>
              <a:rPr lang="fr-FR" dirty="0" smtClean="0"/>
              <a:t>Un système de contrôle de flux</a:t>
            </a:r>
          </a:p>
          <a:p>
            <a:pPr lvl="2"/>
            <a:r>
              <a:rPr lang="fr-FR" dirty="0" smtClean="0"/>
              <a:t>Un système de reprise après erreur</a:t>
            </a:r>
            <a:endParaRPr lang="fr-FR" dirty="0"/>
          </a:p>
          <a:p>
            <a:pPr lvl="1"/>
            <a:r>
              <a:rPr lang="fr-FR" dirty="0" smtClean="0"/>
              <a:t>Adresse en en-tête et Contrôle d’erreur en fin de </a:t>
            </a:r>
            <a:r>
              <a:rPr lang="fr-FR" dirty="0" smtClean="0"/>
              <a:t>trame </a:t>
            </a:r>
            <a:r>
              <a:rPr lang="fr-FR" dirty="0" smtClean="0"/>
              <a:t>(permet de reprendre en cas d’erreur)</a:t>
            </a:r>
          </a:p>
        </p:txBody>
      </p:sp>
    </p:spTree>
    <p:extLst>
      <p:ext uri="{BB962C8B-B14F-4D97-AF65-F5344CB8AC3E}">
        <p14:creationId xmlns:p14="http://schemas.microsoft.com/office/powerpoint/2010/main" val="1880422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sous-couche LLC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Il existe 3 types de LLC</a:t>
            </a:r>
          </a:p>
          <a:p>
            <a:pPr lvl="1"/>
            <a:r>
              <a:rPr lang="fr-FR" dirty="0" smtClean="0"/>
              <a:t>Type 1: Service sans connexion, sans acquittement de données. </a:t>
            </a:r>
            <a:r>
              <a:rPr lang="fr-FR" dirty="0" err="1" smtClean="0"/>
              <a:t>Non-fiable</a:t>
            </a:r>
            <a:r>
              <a:rPr lang="fr-FR" dirty="0" smtClean="0"/>
              <a:t> et très </a:t>
            </a:r>
            <a:r>
              <a:rPr lang="fr-FR" dirty="0" err="1" smtClean="0"/>
              <a:t>répendu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Type 2: Service connecté avec acquittement de données</a:t>
            </a:r>
          </a:p>
          <a:p>
            <a:pPr lvl="1"/>
            <a:r>
              <a:rPr lang="fr-FR" dirty="0" smtClean="0"/>
              <a:t>Type 3: Service déconnecté avec acquittement de données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Les différents types de couche LLC sont compatibles avec le wifi car la version écrite en 802.2 a été incluse dans la norme wifi 802.11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WORKSHOP </a:t>
            </a:r>
            <a:r>
              <a:rPr lang="fr-FR" dirty="0" smtClean="0"/>
              <a:t>– Analyse d’une trame et de la partie LLC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26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sous-couche Mac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MAC: Media Access Control</a:t>
            </a:r>
          </a:p>
          <a:p>
            <a:r>
              <a:rPr lang="fr-FR" dirty="0" smtClean="0"/>
              <a:t>Améliorer par rapport à l’</a:t>
            </a:r>
            <a:r>
              <a:rPr lang="fr-FR" dirty="0" err="1" smtClean="0"/>
              <a:t>éthernet</a:t>
            </a:r>
            <a:r>
              <a:rPr lang="fr-FR" dirty="0" smtClean="0"/>
              <a:t> afin de fiabiliser le Wifi</a:t>
            </a:r>
          </a:p>
          <a:p>
            <a:r>
              <a:rPr lang="fr-FR" dirty="0" smtClean="0"/>
              <a:t>Utilise le mode DCF (</a:t>
            </a:r>
            <a:r>
              <a:rPr lang="fr-FR" dirty="0" err="1" smtClean="0"/>
              <a:t>Distributed</a:t>
            </a:r>
            <a:r>
              <a:rPr lang="fr-FR" dirty="0" smtClean="0"/>
              <a:t> coordination Fonction)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DCF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un accès équitable au canal radio sans centralisation</a:t>
            </a:r>
          </a:p>
          <a:p>
            <a:r>
              <a:rPr lang="fr-FR" dirty="0" smtClean="0"/>
              <a:t>Mécanismes permettant d’éviter les collisions (mais pas à les détecter)</a:t>
            </a:r>
          </a:p>
          <a:p>
            <a:r>
              <a:rPr lang="fr-FR" dirty="0" smtClean="0"/>
              <a:t>Pas de priorisation de nœud, ce sont les nœuds qui choisissent quand communiquer.</a:t>
            </a:r>
          </a:p>
          <a:p>
            <a:r>
              <a:rPr lang="fr-FR" dirty="0" smtClean="0"/>
              <a:t>Un mécanisme </a:t>
            </a:r>
            <a:r>
              <a:rPr lang="fr-FR" dirty="0" err="1" smtClean="0"/>
              <a:t>anti-collision</a:t>
            </a:r>
            <a:r>
              <a:rPr lang="fr-FR" dirty="0" smtClean="0"/>
              <a:t> (CSMA/CA) permet de fiabiliser les envois (ACK) et de s’assurer qu’il n’y ait aucun problème de collision.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57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couche physique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Technologie DSSS (Direct </a:t>
            </a:r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Spread</a:t>
            </a:r>
            <a:r>
              <a:rPr lang="fr-FR" dirty="0" smtClean="0"/>
              <a:t> Spectrum)</a:t>
            </a:r>
          </a:p>
          <a:p>
            <a:r>
              <a:rPr lang="fr-FR" dirty="0" smtClean="0"/>
              <a:t>Technologie Radio</a:t>
            </a:r>
          </a:p>
          <a:p>
            <a:r>
              <a:rPr lang="fr-FR" dirty="0" smtClean="0"/>
              <a:t>Division de la bande en 14 canaux de 22 </a:t>
            </a:r>
            <a:r>
              <a:rPr lang="fr-FR" dirty="0" err="1" smtClean="0"/>
              <a:t>MhZ</a:t>
            </a:r>
            <a:r>
              <a:rPr lang="fr-FR" dirty="0" smtClean="0"/>
              <a:t> chacun</a:t>
            </a:r>
          </a:p>
          <a:p>
            <a:r>
              <a:rPr lang="fr-FR" dirty="0" smtClean="0"/>
              <a:t>Bruitage très fréquent</a:t>
            </a:r>
          </a:p>
          <a:p>
            <a:r>
              <a:rPr lang="fr-FR" dirty="0" smtClean="0"/>
              <a:t>Les séquences convertis en bits utilisent la technique de « </a:t>
            </a:r>
            <a:r>
              <a:rPr lang="fr-FR" dirty="0" err="1" smtClean="0"/>
              <a:t>chipping</a:t>
            </a:r>
            <a:r>
              <a:rPr lang="fr-FR" dirty="0" smtClean="0"/>
              <a:t> » (ajout d’une partie de correction afin de corriger un signal endommagé)</a:t>
            </a:r>
          </a:p>
          <a:p>
            <a:r>
              <a:rPr lang="fr-FR" dirty="0" smtClean="0"/>
              <a:t>Conversion des différentes parties du signal en bits avec « mots clefs »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12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3725</TotalTime>
  <Words>327</Words>
  <Application>Microsoft Office PowerPoint</Application>
  <PresentationFormat>Grand écran</PresentationFormat>
  <Paragraphs>42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Maillage</vt:lpstr>
      <vt:lpstr>EPSI B3 Les Réseaux sans fil</vt:lpstr>
      <vt:lpstr>La couche 2: Liaison</vt:lpstr>
      <vt:lpstr>La sous-couche LLC</vt:lpstr>
      <vt:lpstr>La sous-couche Mac</vt:lpstr>
      <vt:lpstr>Le DCF </vt:lpstr>
      <vt:lpstr>La couche physique</vt:lpstr>
    </vt:vector>
  </TitlesOfParts>
  <Company>Kernel-Networks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Paul</dc:creator>
  <cp:lastModifiedBy>Samuel Paul</cp:lastModifiedBy>
  <cp:revision>76</cp:revision>
  <dcterms:created xsi:type="dcterms:W3CDTF">2013-12-11T10:46:16Z</dcterms:created>
  <dcterms:modified xsi:type="dcterms:W3CDTF">2014-01-07T00:51:13Z</dcterms:modified>
</cp:coreProperties>
</file>