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8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091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1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8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4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CDA5D-C949-40C2-9457-5584D6A902A7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1E4F69-E226-4F35-BB50-D2ED3CEA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44" y="219952"/>
            <a:ext cx="3149080" cy="150008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14" y="1737627"/>
            <a:ext cx="6559298" cy="19735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1853" y="3886312"/>
            <a:ext cx="6096000" cy="13804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4400" b="1" cap="all" dirty="0" smtClean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 INSIGHTS</a:t>
            </a:r>
            <a:endParaRPr lang="en-US" sz="1600" b="1" dirty="0" smtClean="0">
              <a:solidFill>
                <a:srgbClr val="0070C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2800" b="1" cap="small" dirty="0" smtClean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b="1" dirty="0">
              <a:solidFill>
                <a:srgbClr val="0070C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6424" y="5756496"/>
            <a:ext cx="4917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Presented by: </a:t>
            </a:r>
          </a:p>
          <a:p>
            <a:pPr algn="r"/>
            <a:r>
              <a:rPr lang="en-US" sz="2400" b="1" dirty="0" smtClean="0"/>
              <a:t>Jagpreet Singh Sethi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21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117" y="320351"/>
            <a:ext cx="11032584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Passenger behavior analysis – Weekday </a:t>
            </a:r>
            <a:r>
              <a:rPr lang="en-US" dirty="0" err="1" smtClean="0">
                <a:solidFill>
                  <a:srgbClr val="0070C0"/>
                </a:solidFill>
              </a:rPr>
              <a:t>vs</a:t>
            </a:r>
            <a:r>
              <a:rPr lang="en-US" dirty="0" smtClean="0">
                <a:solidFill>
                  <a:srgbClr val="0070C0"/>
                </a:solidFill>
              </a:rPr>
              <a:t> Weekend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6117" y="1441605"/>
            <a:ext cx="11321834" cy="46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Tip Percentage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0384" y="5784979"/>
            <a:ext cx="706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Top most preferred tip is 16.6 %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64% passengers don’t any tip.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402630"/>
            <a:ext cx="5984723" cy="40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7037" y="5658926"/>
            <a:ext cx="706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Mornings and late evenings is when passengers prefer to give tip with an average tip of 7.5 %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91609"/>
            <a:ext cx="5617122" cy="41854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83081" y="46342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Tip Percentage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Mode of Payment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465961"/>
            <a:ext cx="5667482" cy="379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7037" y="5477069"/>
            <a:ext cx="7063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Card is the most preferred mode of payment.</a:t>
            </a:r>
          </a:p>
          <a:p>
            <a:endParaRPr lang="en-US" dirty="0" smtClean="0"/>
          </a:p>
          <a:p>
            <a:r>
              <a:rPr lang="en-US" dirty="0" smtClean="0"/>
              <a:t>54% more customers prefer Credit card over cash payments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3080" y="463421"/>
            <a:ext cx="10012437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Green Taxi City Wise Demand Distribution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18041" y="2437364"/>
            <a:ext cx="3517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Brooklyn is the place where Green Taxi’s are in demand and Staten Island is the least.</a:t>
            </a:r>
          </a:p>
          <a:p>
            <a:endParaRPr lang="en-US" dirty="0"/>
          </a:p>
          <a:p>
            <a:r>
              <a:rPr lang="en-US" dirty="0" smtClean="0"/>
              <a:t>Analysis is based on Sept’2015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80" y="1354008"/>
            <a:ext cx="5853294" cy="48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348342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Hourly Based </a:t>
            </a:r>
            <a:r>
              <a:rPr lang="en-US" dirty="0" err="1" smtClean="0">
                <a:solidFill>
                  <a:srgbClr val="0070C0"/>
                </a:solidFill>
              </a:rPr>
              <a:t>Anamoly</a:t>
            </a:r>
            <a:r>
              <a:rPr lang="en-US" dirty="0" smtClean="0">
                <a:solidFill>
                  <a:srgbClr val="0070C0"/>
                </a:solidFill>
              </a:rPr>
              <a:t> Distribution 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094168"/>
            <a:ext cx="9688976" cy="46814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9755" y="5775649"/>
            <a:ext cx="10562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Situations </a:t>
            </a:r>
            <a:r>
              <a:rPr lang="en-US" sz="1600" dirty="0"/>
              <a:t>where passenger hailed the taxi in one of boroughs and took it over to a place where Green Taxi's generally don't operate like New Jersey. </a:t>
            </a:r>
            <a:r>
              <a:rPr lang="en-US" sz="1600" dirty="0" smtClean="0"/>
              <a:t>On return drivers tend to look for </a:t>
            </a:r>
            <a:r>
              <a:rPr lang="en-US" sz="1600" dirty="0"/>
              <a:t>a passenger who wants to go </a:t>
            </a:r>
            <a:r>
              <a:rPr lang="en-US" sz="1600" dirty="0" smtClean="0"/>
              <a:t>to one </a:t>
            </a:r>
            <a:r>
              <a:rPr lang="en-US" sz="1600" dirty="0"/>
              <a:t>of those boroughs.</a:t>
            </a:r>
          </a:p>
          <a:p>
            <a:r>
              <a:rPr lang="en-US" sz="1600" dirty="0"/>
              <a:t>Thus, Outlier at a </a:t>
            </a:r>
            <a:r>
              <a:rPr lang="en-US" sz="1600" dirty="0" err="1"/>
              <a:t>DropOff</a:t>
            </a:r>
            <a:r>
              <a:rPr lang="en-US" sz="1600" dirty="0"/>
              <a:t> Hour is followed by Outlier at Pickup hour.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45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4027" y="115077"/>
            <a:ext cx="10827311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Weekly Pickup Analysis from Different Locations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4028" y="775477"/>
            <a:ext cx="9483704" cy="5261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8457" y="6036906"/>
            <a:ext cx="10422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From the above graph we can conclude that on Friday's and Saturday's there is a sudden surge in demand for Green Taxis in Brooklyn area.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Demand from Queens and North Manhattan types area follows relatively same pattern through out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Dataset Description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209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Columns: 21</a:t>
            </a:r>
          </a:p>
          <a:p>
            <a:r>
              <a:rPr lang="en-US" sz="2400" dirty="0" smtClean="0"/>
              <a:t>Records: 1494926</a:t>
            </a:r>
          </a:p>
          <a:p>
            <a:r>
              <a:rPr lang="en-US" sz="2400" dirty="0" smtClean="0"/>
              <a:t>Time Period: Sept 2015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43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Trip Distance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6" y="1287627"/>
            <a:ext cx="5549582" cy="3676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25" y="1349813"/>
            <a:ext cx="5607557" cy="3744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216" y="5225143"/>
            <a:ext cx="1166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Green </a:t>
            </a:r>
            <a:r>
              <a:rPr lang="en-US" dirty="0"/>
              <a:t>Taxi </a:t>
            </a:r>
            <a:r>
              <a:rPr lang="en-US" dirty="0" smtClean="0"/>
              <a:t>has traveled </a:t>
            </a:r>
            <a:r>
              <a:rPr lang="en-US" dirty="0"/>
              <a:t>as long as 140 Miles.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of the trip rides were short distanced from 1 mile to 4 </a:t>
            </a:r>
            <a:r>
              <a:rPr lang="en-US" dirty="0" smtClean="0"/>
              <a:t>miles i.e. within </a:t>
            </a:r>
            <a:r>
              <a:rPr lang="en-US" dirty="0"/>
              <a:t>city or borough.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95% of the trip rides are </a:t>
            </a:r>
            <a:r>
              <a:rPr lang="en-US" dirty="0" err="1" smtClean="0"/>
              <a:t>upto</a:t>
            </a:r>
            <a:r>
              <a:rPr lang="en-US" dirty="0" smtClean="0"/>
              <a:t> 10 miles.</a:t>
            </a:r>
          </a:p>
        </p:txBody>
      </p:sp>
    </p:spTree>
    <p:extLst>
      <p:ext uri="{BB962C8B-B14F-4D97-AF65-F5344CB8AC3E}">
        <p14:creationId xmlns:p14="http://schemas.microsoft.com/office/powerpoint/2010/main" val="21713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81" y="1270000"/>
            <a:ext cx="5357327" cy="375408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Trip Distance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375" y="5253732"/>
            <a:ext cx="10002416" cy="14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US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4 AM to 7 AM, miles commuted by passengers is maximum.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US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office hours like 10 AM to 4 PM, people hire taxes for short distances.</a:t>
            </a:r>
            <a:endParaRPr lang="en-US" dirty="0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US" dirty="0" smtClean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5PM </a:t>
            </a:r>
            <a:r>
              <a:rPr lang="en-US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evening, people like to travel back to their home which is at an considerable distance from work place.</a:t>
            </a:r>
            <a:endParaRPr lang="en-US" dirty="0"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NYC Airport Trips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2131"/>
            <a:ext cx="4799735" cy="357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722" y="5271796"/>
            <a:ext cx="7576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 of people use Green Taxi to reach LaGuardia airport rather than JFK Airport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61783" y="2768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NYC Airport Trips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9734" y="5020381"/>
            <a:ext cx="10500048" cy="183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600" b="1" i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US" b="1" dirty="0" smtClean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DropOffs</a:t>
            </a:r>
            <a:r>
              <a:rPr lang="en-US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much higher than </a:t>
            </a:r>
            <a:r>
              <a:rPr lang="en-US" dirty="0" err="1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PickUps</a:t>
            </a:r>
            <a:r>
              <a:rPr lang="en-US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both the NYC airports. This signifies people do prefer Green Taxi from the city to reach airport. All these trips needs to be pre-booked and hence, we see only the drop-off traffic.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 </a:t>
            </a:r>
            <a:r>
              <a:rPr lang="en-US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neither can customers hail these green taxi's at the Airport areas nor can they pre-book these taxis from different city. That's why we see only the </a:t>
            </a:r>
            <a:r>
              <a:rPr lang="en-US" dirty="0" err="1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DropOffs</a:t>
            </a:r>
            <a:r>
              <a:rPr lang="en-US" dirty="0" smtClean="0"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both the airports.</a:t>
            </a:r>
            <a:endParaRPr lang="en-US" dirty="0"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60487" y="2082800"/>
            <a:ext cx="2924281" cy="28437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JFK AIRPORT: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DropOff</a:t>
            </a:r>
            <a:r>
              <a:rPr lang="en-US" dirty="0" smtClean="0"/>
              <a:t>: 10225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PickOff</a:t>
            </a:r>
            <a:r>
              <a:rPr lang="en-US" dirty="0" smtClean="0"/>
              <a:t>: 235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Total:  10460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LAGUARDIA AIRPORT: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DropOff</a:t>
            </a:r>
            <a:r>
              <a:rPr lang="en-US" dirty="0" smtClean="0"/>
              <a:t>: 19889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PickOff</a:t>
            </a:r>
            <a:r>
              <a:rPr lang="en-US" dirty="0" smtClean="0"/>
              <a:t>: 799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Total: 20688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78" y="1093970"/>
            <a:ext cx="6005099" cy="392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33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Fare Amount to NYC Airports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51" y="1701330"/>
            <a:ext cx="5368903" cy="39125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545" y="5756987"/>
            <a:ext cx="8304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total fare amount for </a:t>
            </a:r>
            <a:r>
              <a:rPr lang="en-US" dirty="0" err="1"/>
              <a:t>DropOff</a:t>
            </a:r>
            <a:r>
              <a:rPr lang="en-US" dirty="0"/>
              <a:t> or </a:t>
            </a:r>
            <a:r>
              <a:rPr lang="en-US" dirty="0" err="1"/>
              <a:t>PickUp</a:t>
            </a:r>
            <a:r>
              <a:rPr lang="en-US" dirty="0"/>
              <a:t> trips to JFK Airport is roughly double as compared to </a:t>
            </a:r>
            <a:r>
              <a:rPr lang="en-US" dirty="0" err="1"/>
              <a:t>Laguardia</a:t>
            </a:r>
            <a:r>
              <a:rPr lang="en-US" dirty="0"/>
              <a:t> airport.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5486" y="3843233"/>
            <a:ext cx="2667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Fare Amounts: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JFK is $48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LaGuardia is $23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Passengers Airport Transit Traffic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454539"/>
            <a:ext cx="7505613" cy="3605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5288340"/>
            <a:ext cx="11019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the Arrival and Departure graph show sudden surge in number of people during afternoon hours 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Later in the evening, their demand drastically decreases. This could is because they receive lot of hails from street passengers and don't prefer airport pre-</a:t>
            </a:r>
            <a:r>
              <a:rPr lang="en-US" sz="1600" dirty="0" err="1"/>
              <a:t>bookups</a:t>
            </a:r>
            <a:r>
              <a:rPr lang="en-US" sz="1600" dirty="0"/>
              <a:t> any more. This fact is well justified from the graph previous built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85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Mode of Payment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465961"/>
            <a:ext cx="5667482" cy="379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7037" y="5477069"/>
            <a:ext cx="7063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Card is the most preferred mode of payment.</a:t>
            </a:r>
          </a:p>
          <a:p>
            <a:endParaRPr lang="en-US" dirty="0" smtClean="0"/>
          </a:p>
          <a:p>
            <a:r>
              <a:rPr lang="en-US" dirty="0" smtClean="0"/>
              <a:t>54% more customers prefer Credit card over cash payments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466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Times New Roman</vt:lpstr>
      <vt:lpstr>Trebuchet MS</vt:lpstr>
      <vt:lpstr>Wingdings</vt:lpstr>
      <vt:lpstr>Wingdings 3</vt:lpstr>
      <vt:lpstr>Facet</vt:lpstr>
      <vt:lpstr>PowerPoint Presentation</vt:lpstr>
      <vt:lpstr>Dataset Description</vt:lpstr>
      <vt:lpstr>Trip Distance</vt:lpstr>
      <vt:lpstr>Trip Distance</vt:lpstr>
      <vt:lpstr>NYC Airport Trips</vt:lpstr>
      <vt:lpstr>PowerPoint Presentation</vt:lpstr>
      <vt:lpstr>Fare Amount to NYC Airports</vt:lpstr>
      <vt:lpstr>Passengers Airport Transit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Jagpreet Sethi</dc:creator>
  <cp:lastModifiedBy>Jagpreet Sethi</cp:lastModifiedBy>
  <cp:revision>11</cp:revision>
  <dcterms:created xsi:type="dcterms:W3CDTF">2017-01-15T06:04:12Z</dcterms:created>
  <dcterms:modified xsi:type="dcterms:W3CDTF">2017-01-15T08:26:19Z</dcterms:modified>
</cp:coreProperties>
</file>