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4de282f3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4de282f3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4de282f3b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4de282f3b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4de282f3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4de282f3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450755cf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450755cf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agra@ic.ufal.br" TargetMode="External"/><Relationship Id="rId4" Type="http://schemas.openxmlformats.org/officeDocument/2006/relationships/hyperlink" Target="mailto:slc@ic.ufal.b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Memento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software 2018.2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 Arthur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jagra@ic.ufal.br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Sofia Lopes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slc@ic.ufal.br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Undo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Checkpoint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Como restaurar os estados anteriores?</a:t>
            </a:r>
            <a:endParaRPr sz="18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706" y="1145231"/>
            <a:ext cx="3206150" cy="320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Salvar os estados</a:t>
            </a:r>
            <a:endParaRPr sz="18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625" y="666750"/>
            <a:ext cx="57362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87850"/>
            <a:ext cx="7505700" cy="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Padrão comportamental que permite que você salve e acesse novamente estados anteriores de um objeto, incluindo atributos privates.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325" y="2836575"/>
            <a:ext cx="3888475" cy="20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 e desvantagens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(+) Produz “snapshots”, mementos, de um objeto sem comprometer o encapsulamento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(+) Possui uma classe, Caretaker, que gerencia o histórico do objeto Originator, o que simplifica seu código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/>
              <a:t>(-) Pode consumir muita memória RAM se for preciso criar muitos mementos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