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56" r:id="rId5"/>
    <p:sldId id="287" r:id="rId6"/>
    <p:sldId id="257" r:id="rId7"/>
    <p:sldId id="258" r:id="rId8"/>
    <p:sldId id="259" r:id="rId9"/>
    <p:sldId id="260" r:id="rId10"/>
    <p:sldId id="288" r:id="rId11"/>
    <p:sldId id="289" r:id="rId12"/>
    <p:sldId id="290" r:id="rId13"/>
    <p:sldId id="283" r:id="rId14"/>
    <p:sldId id="264" r:id="rId15"/>
    <p:sldId id="265" r:id="rId16"/>
    <p:sldId id="294" r:id="rId17"/>
    <p:sldId id="268" r:id="rId18"/>
    <p:sldId id="293" r:id="rId19"/>
    <p:sldId id="292" r:id="rId20"/>
    <p:sldId id="269" r:id="rId21"/>
    <p:sldId id="291" r:id="rId22"/>
    <p:sldId id="270" r:id="rId23"/>
    <p:sldId id="271" r:id="rId24"/>
    <p:sldId id="272" r:id="rId25"/>
    <p:sldId id="274" r:id="rId26"/>
    <p:sldId id="275" r:id="rId27"/>
    <p:sldId id="276" r:id="rId28"/>
    <p:sldId id="277" r:id="rId29"/>
    <p:sldId id="279" r:id="rId30"/>
    <p:sldId id="280"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4DC"/>
    <a:srgbClr val="14F2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D2268-6DC1-40EB-B18E-2FCCB00B3752}" v="4673" dt="2023-08-01T11:55:25.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531517B-2CC5-48DA-A0C0-CC9E670DA9CB}" styleName="Kubrick">
    <a:wholeTbl>
      <a:tcTxStyle>
        <a:fontRef idx="minor">
          <a:scrgbClr r="0" g="0" b="0"/>
        </a:fontRef>
        <a:srgbClr val="223536"/>
      </a:tcTxStyle>
      <a:tcStyle>
        <a:tcBdr>
          <a:left>
            <a:ln>
              <a:noFill/>
            </a:ln>
          </a:left>
          <a:right>
            <a:ln>
              <a:noFill/>
            </a:ln>
          </a:right>
          <a:top>
            <a:ln>
              <a:noFill/>
            </a:ln>
          </a:top>
          <a:bottom>
            <a:ln>
              <a:noFill/>
            </a:ln>
          </a:bottom>
          <a:insideH>
            <a:ln w="6400" cmpd="sng">
              <a:solidFill>
                <a:srgbClr val="223536"/>
              </a:solidFill>
            </a:ln>
          </a:insideH>
          <a:insideV>
            <a:ln>
              <a:noFill/>
            </a:ln>
          </a:insideV>
        </a:tcBdr>
        <a:fill>
          <a:noFill/>
        </a:fill>
      </a:tcStyle>
    </a:wholeTbl>
    <a:band1H>
      <a:tcStyle>
        <a:tcBdr/>
        <a:fill>
          <a:noFill/>
        </a:fill>
      </a:tcStyle>
    </a:band1H>
    <a:band2H>
      <a:tcStyle>
        <a:tcBdr/>
      </a:tcStyle>
    </a:band2H>
    <a:band1V>
      <a:tcStyle>
        <a:tcBdr/>
        <a:fill>
          <a:noFill/>
        </a:fill>
      </a:tcStyle>
    </a:band1V>
    <a:band2V>
      <a:tcStyle>
        <a:tcBdr/>
        <a:fill>
          <a:noFill/>
        </a:fill>
      </a:tcStyle>
    </a:band2V>
    <a:lastCol>
      <a:tcTxStyle/>
      <a:tcStyle>
        <a:tcBdr/>
        <a:fill>
          <a:noFill/>
        </a:fill>
      </a:tcStyle>
    </a:lastCol>
    <a:firstCol>
      <a:tcStyle>
        <a:tcBdr/>
      </a:tcStyle>
    </a:firstCol>
    <a:lastRow>
      <a:tcTxStyle/>
      <a:tcStyle>
        <a:tcBdr>
          <a:bottom>
            <a:ln w="6400" cmpd="sng">
              <a:solidFill>
                <a:srgbClr val="223536"/>
              </a:solidFill>
            </a:ln>
          </a:bottom>
        </a:tcBdr>
        <a:fill>
          <a:noFill/>
        </a:fill>
      </a:tcStyle>
    </a:lastRow>
    <a:firstRow>
      <a:tcTxStyle>
        <a:fontRef idx="minor"/>
        <a:srgbClr val="14F278"/>
      </a:tcTxStyle>
      <a:tcStyle>
        <a:tcBdr/>
        <a:fill>
          <a:solidFill>
            <a:srgbClr val="22353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4" y="5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Yousaf" userId="c68996e1-bc53-4811-8d41-93be1fdad415" providerId="ADAL" clId="{1241D3DE-2E30-482A-A60F-33EB823B7476}"/>
    <pc:docChg chg="undo custSel addSld delSld modSld sldOrd">
      <pc:chgData name="Abdullah Yousaf" userId="c68996e1-bc53-4811-8d41-93be1fdad415" providerId="ADAL" clId="{1241D3DE-2E30-482A-A60F-33EB823B7476}" dt="2023-07-21T12:50:05.924" v="1217" actId="47"/>
      <pc:docMkLst>
        <pc:docMk/>
      </pc:docMkLst>
      <pc:sldChg chg="addSp delSp modSp del mod">
        <pc:chgData name="Abdullah Yousaf" userId="c68996e1-bc53-4811-8d41-93be1fdad415" providerId="ADAL" clId="{1241D3DE-2E30-482A-A60F-33EB823B7476}" dt="2023-07-21T12:37:08.856" v="1013" actId="47"/>
        <pc:sldMkLst>
          <pc:docMk/>
          <pc:sldMk cId="2422457813" sldId="267"/>
        </pc:sldMkLst>
        <pc:spChg chg="mod">
          <ac:chgData name="Abdullah Yousaf" userId="c68996e1-bc53-4811-8d41-93be1fdad415" providerId="ADAL" clId="{1241D3DE-2E30-482A-A60F-33EB823B7476}" dt="2023-07-21T12:31:41.999" v="922" actId="26606"/>
          <ac:spMkLst>
            <pc:docMk/>
            <pc:sldMk cId="2422457813" sldId="267"/>
            <ac:spMk id="2" creationId="{D0A62BCF-1543-719C-0F4F-086F59FA86BB}"/>
          </ac:spMkLst>
        </pc:spChg>
        <pc:spChg chg="add del">
          <ac:chgData name="Abdullah Yousaf" userId="c68996e1-bc53-4811-8d41-93be1fdad415" providerId="ADAL" clId="{1241D3DE-2E30-482A-A60F-33EB823B7476}" dt="2023-07-21T12:31:41.999" v="922" actId="26606"/>
          <ac:spMkLst>
            <pc:docMk/>
            <pc:sldMk cId="2422457813" sldId="267"/>
            <ac:spMk id="3" creationId="{8DB435FD-8A5E-D027-D77E-F3D20367B4A8}"/>
          </ac:spMkLst>
        </pc:spChg>
        <pc:spChg chg="mod">
          <ac:chgData name="Abdullah Yousaf" userId="c68996e1-bc53-4811-8d41-93be1fdad415" providerId="ADAL" clId="{1241D3DE-2E30-482A-A60F-33EB823B7476}" dt="2023-07-21T12:31:41.999" v="922" actId="26606"/>
          <ac:spMkLst>
            <pc:docMk/>
            <pc:sldMk cId="2422457813" sldId="267"/>
            <ac:spMk id="4" creationId="{F2823B9A-4B4E-BE66-3C47-3C256ED422F6}"/>
          </ac:spMkLst>
        </pc:spChg>
        <pc:spChg chg="mod">
          <ac:chgData name="Abdullah Yousaf" userId="c68996e1-bc53-4811-8d41-93be1fdad415" providerId="ADAL" clId="{1241D3DE-2E30-482A-A60F-33EB823B7476}" dt="2023-07-21T12:31:41.999" v="922" actId="26606"/>
          <ac:spMkLst>
            <pc:docMk/>
            <pc:sldMk cId="2422457813" sldId="267"/>
            <ac:spMk id="5" creationId="{A2FA896A-042B-FBDC-614F-5D6B07B52BCF}"/>
          </ac:spMkLst>
        </pc:spChg>
        <pc:spChg chg="mod">
          <ac:chgData name="Abdullah Yousaf" userId="c68996e1-bc53-4811-8d41-93be1fdad415" providerId="ADAL" clId="{1241D3DE-2E30-482A-A60F-33EB823B7476}" dt="2023-07-21T12:31:41.999" v="922" actId="26606"/>
          <ac:spMkLst>
            <pc:docMk/>
            <pc:sldMk cId="2422457813" sldId="267"/>
            <ac:spMk id="6" creationId="{ABCBA62D-E5D4-6448-01B6-567C00C00A67}"/>
          </ac:spMkLst>
        </pc:spChg>
        <pc:graphicFrameChg chg="add del">
          <ac:chgData name="Abdullah Yousaf" userId="c68996e1-bc53-4811-8d41-93be1fdad415" providerId="ADAL" clId="{1241D3DE-2E30-482A-A60F-33EB823B7476}" dt="2023-07-21T11:40:14.099" v="918" actId="26606"/>
          <ac:graphicFrameMkLst>
            <pc:docMk/>
            <pc:sldMk cId="2422457813" sldId="267"/>
            <ac:graphicFrameMk id="9" creationId="{9E7002B0-F895-329E-395B-2C6667A96028}"/>
          </ac:graphicFrameMkLst>
        </pc:graphicFrameChg>
        <pc:graphicFrameChg chg="add del">
          <ac:chgData name="Abdullah Yousaf" userId="c68996e1-bc53-4811-8d41-93be1fdad415" providerId="ADAL" clId="{1241D3DE-2E30-482A-A60F-33EB823B7476}" dt="2023-07-21T11:40:20.243" v="920" actId="26606"/>
          <ac:graphicFrameMkLst>
            <pc:docMk/>
            <pc:sldMk cId="2422457813" sldId="267"/>
            <ac:graphicFrameMk id="11" creationId="{5FF334B2-7E91-5157-F784-4960E34E8A76}"/>
          </ac:graphicFrameMkLst>
        </pc:graphicFrameChg>
        <pc:graphicFrameChg chg="add del">
          <ac:chgData name="Abdullah Yousaf" userId="c68996e1-bc53-4811-8d41-93be1fdad415" providerId="ADAL" clId="{1241D3DE-2E30-482A-A60F-33EB823B7476}" dt="2023-07-21T12:31:41.999" v="922" actId="26606"/>
          <ac:graphicFrameMkLst>
            <pc:docMk/>
            <pc:sldMk cId="2422457813" sldId="267"/>
            <ac:graphicFrameMk id="13" creationId="{9E7002B0-F895-329E-395B-2C6667A96028}"/>
          </ac:graphicFrameMkLst>
        </pc:graphicFrameChg>
      </pc:sldChg>
      <pc:sldChg chg="addSp delSp modSp mod ord modClrScheme chgLayout">
        <pc:chgData name="Abdullah Yousaf" userId="c68996e1-bc53-4811-8d41-93be1fdad415" providerId="ADAL" clId="{1241D3DE-2E30-482A-A60F-33EB823B7476}" dt="2023-07-21T11:35:03.371" v="913" actId="113"/>
        <pc:sldMkLst>
          <pc:docMk/>
          <pc:sldMk cId="3012798521" sldId="268"/>
        </pc:sldMkLst>
        <pc:spChg chg="mod">
          <ac:chgData name="Abdullah Yousaf" userId="c68996e1-bc53-4811-8d41-93be1fdad415" providerId="ADAL" clId="{1241D3DE-2E30-482A-A60F-33EB823B7476}" dt="2023-07-21T09:35:32.942" v="798" actId="26606"/>
          <ac:spMkLst>
            <pc:docMk/>
            <pc:sldMk cId="3012798521" sldId="268"/>
            <ac:spMk id="2" creationId="{988AA2A1-BE45-C7FE-45CF-F870DCBB8D47}"/>
          </ac:spMkLst>
        </pc:spChg>
        <pc:spChg chg="add del">
          <ac:chgData name="Abdullah Yousaf" userId="c68996e1-bc53-4811-8d41-93be1fdad415" providerId="ADAL" clId="{1241D3DE-2E30-482A-A60F-33EB823B7476}" dt="2023-07-20T10:26:16.576" v="2" actId="1032"/>
          <ac:spMkLst>
            <pc:docMk/>
            <pc:sldMk cId="3012798521" sldId="268"/>
            <ac:spMk id="3" creationId="{7AD08507-638B-CC03-B635-917C89E834AC}"/>
          </ac:spMkLst>
        </pc:spChg>
        <pc:spChg chg="mod">
          <ac:chgData name="Abdullah Yousaf" userId="c68996e1-bc53-4811-8d41-93be1fdad415" providerId="ADAL" clId="{1241D3DE-2E30-482A-A60F-33EB823B7476}" dt="2023-07-21T09:35:32.942" v="798" actId="26606"/>
          <ac:spMkLst>
            <pc:docMk/>
            <pc:sldMk cId="3012798521" sldId="268"/>
            <ac:spMk id="4" creationId="{9A65E107-4FE9-3FE4-E8C2-865373A6B9D0}"/>
          </ac:spMkLst>
        </pc:spChg>
        <pc:spChg chg="mod">
          <ac:chgData name="Abdullah Yousaf" userId="c68996e1-bc53-4811-8d41-93be1fdad415" providerId="ADAL" clId="{1241D3DE-2E30-482A-A60F-33EB823B7476}" dt="2023-07-21T09:35:32.942" v="798" actId="26606"/>
          <ac:spMkLst>
            <pc:docMk/>
            <pc:sldMk cId="3012798521" sldId="268"/>
            <ac:spMk id="5" creationId="{6ED89FDE-DDF7-8A46-0A01-E0BC5D392DD9}"/>
          </ac:spMkLst>
        </pc:spChg>
        <pc:spChg chg="mod">
          <ac:chgData name="Abdullah Yousaf" userId="c68996e1-bc53-4811-8d41-93be1fdad415" providerId="ADAL" clId="{1241D3DE-2E30-482A-A60F-33EB823B7476}" dt="2023-07-21T09:35:32.942" v="798" actId="26606"/>
          <ac:spMkLst>
            <pc:docMk/>
            <pc:sldMk cId="3012798521" sldId="268"/>
            <ac:spMk id="6" creationId="{789FB330-9C80-142B-CE4F-1643F816BDCF}"/>
          </ac:spMkLst>
        </pc:spChg>
        <pc:spChg chg="add del mod">
          <ac:chgData name="Abdullah Yousaf" userId="c68996e1-bc53-4811-8d41-93be1fdad415" providerId="ADAL" clId="{1241D3DE-2E30-482A-A60F-33EB823B7476}" dt="2023-07-21T09:35:26.840" v="795" actId="26606"/>
          <ac:spMkLst>
            <pc:docMk/>
            <pc:sldMk cId="3012798521" sldId="268"/>
            <ac:spMk id="13" creationId="{61EE8EA3-C139-BF2E-97C9-77E4DFBD0E6F}"/>
          </ac:spMkLst>
        </pc:spChg>
        <pc:spChg chg="add del mod">
          <ac:chgData name="Abdullah Yousaf" userId="c68996e1-bc53-4811-8d41-93be1fdad415" providerId="ADAL" clId="{1241D3DE-2E30-482A-A60F-33EB823B7476}" dt="2023-07-21T09:35:26.840" v="795" actId="26606"/>
          <ac:spMkLst>
            <pc:docMk/>
            <pc:sldMk cId="3012798521" sldId="268"/>
            <ac:spMk id="15" creationId="{306E4824-B31A-923E-05AC-35DE51144358}"/>
          </ac:spMkLst>
        </pc:spChg>
        <pc:graphicFrameChg chg="add del modGraphic">
          <ac:chgData name="Abdullah Yousaf" userId="c68996e1-bc53-4811-8d41-93be1fdad415" providerId="ADAL" clId="{1241D3DE-2E30-482A-A60F-33EB823B7476}" dt="2023-07-20T10:25:48.753" v="1" actId="1032"/>
          <ac:graphicFrameMkLst>
            <pc:docMk/>
            <pc:sldMk cId="3012798521" sldId="268"/>
            <ac:graphicFrameMk id="7" creationId="{7A8FBDBF-149D-E70D-D972-019D012FDBB4}"/>
          </ac:graphicFrameMkLst>
        </pc:graphicFrameChg>
        <pc:graphicFrameChg chg="add mod ord modGraphic">
          <ac:chgData name="Abdullah Yousaf" userId="c68996e1-bc53-4811-8d41-93be1fdad415" providerId="ADAL" clId="{1241D3DE-2E30-482A-A60F-33EB823B7476}" dt="2023-07-21T11:35:03.371" v="913" actId="113"/>
          <ac:graphicFrameMkLst>
            <pc:docMk/>
            <pc:sldMk cId="3012798521" sldId="268"/>
            <ac:graphicFrameMk id="8" creationId="{52909039-3686-D087-5F2A-6CBB2C006CE7}"/>
          </ac:graphicFrameMkLst>
        </pc:graphicFrameChg>
      </pc:sldChg>
      <pc:sldChg chg="addSp delSp modSp mod modClrScheme chgLayout">
        <pc:chgData name="Abdullah Yousaf" userId="c68996e1-bc53-4811-8d41-93be1fdad415" providerId="ADAL" clId="{1241D3DE-2E30-482A-A60F-33EB823B7476}" dt="2023-07-21T10:34:34.413" v="822" actId="26606"/>
        <pc:sldMkLst>
          <pc:docMk/>
          <pc:sldMk cId="1809941743" sldId="270"/>
        </pc:sldMkLst>
        <pc:spChg chg="mod">
          <ac:chgData name="Abdullah Yousaf" userId="c68996e1-bc53-4811-8d41-93be1fdad415" providerId="ADAL" clId="{1241D3DE-2E30-482A-A60F-33EB823B7476}" dt="2023-07-21T10:34:34.413" v="822" actId="26606"/>
          <ac:spMkLst>
            <pc:docMk/>
            <pc:sldMk cId="1809941743" sldId="270"/>
            <ac:spMk id="2" creationId="{1F0D5CF8-C9D4-08DE-C016-DB8DFFB30E81}"/>
          </ac:spMkLst>
        </pc:spChg>
        <pc:spChg chg="add del mod">
          <ac:chgData name="Abdullah Yousaf" userId="c68996e1-bc53-4811-8d41-93be1fdad415" providerId="ADAL" clId="{1241D3DE-2E30-482A-A60F-33EB823B7476}" dt="2023-07-21T10:34:34.413" v="822" actId="26606"/>
          <ac:spMkLst>
            <pc:docMk/>
            <pc:sldMk cId="1809941743" sldId="270"/>
            <ac:spMk id="3" creationId="{6DD8C9DA-95D7-9818-88C4-7468444F2D05}"/>
          </ac:spMkLst>
        </pc:spChg>
        <pc:spChg chg="mod">
          <ac:chgData name="Abdullah Yousaf" userId="c68996e1-bc53-4811-8d41-93be1fdad415" providerId="ADAL" clId="{1241D3DE-2E30-482A-A60F-33EB823B7476}" dt="2023-07-21T10:34:34.413" v="822" actId="26606"/>
          <ac:spMkLst>
            <pc:docMk/>
            <pc:sldMk cId="1809941743" sldId="270"/>
            <ac:spMk id="4" creationId="{6D977408-8C9D-AEF5-25AF-63E53005FD27}"/>
          </ac:spMkLst>
        </pc:spChg>
        <pc:spChg chg="mod">
          <ac:chgData name="Abdullah Yousaf" userId="c68996e1-bc53-4811-8d41-93be1fdad415" providerId="ADAL" clId="{1241D3DE-2E30-482A-A60F-33EB823B7476}" dt="2023-07-21T10:34:34.413" v="822" actId="26606"/>
          <ac:spMkLst>
            <pc:docMk/>
            <pc:sldMk cId="1809941743" sldId="270"/>
            <ac:spMk id="5" creationId="{41F272C7-0138-54E5-8C85-06E164B0D1B6}"/>
          </ac:spMkLst>
        </pc:spChg>
        <pc:spChg chg="mod">
          <ac:chgData name="Abdullah Yousaf" userId="c68996e1-bc53-4811-8d41-93be1fdad415" providerId="ADAL" clId="{1241D3DE-2E30-482A-A60F-33EB823B7476}" dt="2023-07-21T10:34:34.413" v="822" actId="26606"/>
          <ac:spMkLst>
            <pc:docMk/>
            <pc:sldMk cId="1809941743" sldId="270"/>
            <ac:spMk id="6" creationId="{708C5CAD-C5A3-DEBA-55C2-9A88E08DF37E}"/>
          </ac:spMkLst>
        </pc:spChg>
        <pc:spChg chg="add del mod">
          <ac:chgData name="Abdullah Yousaf" userId="c68996e1-bc53-4811-8d41-93be1fdad415" providerId="ADAL" clId="{1241D3DE-2E30-482A-A60F-33EB823B7476}" dt="2023-07-21T10:34:19.276" v="812" actId="26606"/>
          <ac:spMkLst>
            <pc:docMk/>
            <pc:sldMk cId="1809941743" sldId="270"/>
            <ac:spMk id="10" creationId="{6DD8C9DA-95D7-9818-88C4-7468444F2D05}"/>
          </ac:spMkLst>
        </pc:spChg>
        <pc:spChg chg="add del mod">
          <ac:chgData name="Abdullah Yousaf" userId="c68996e1-bc53-4811-8d41-93be1fdad415" providerId="ADAL" clId="{1241D3DE-2E30-482A-A60F-33EB823B7476}" dt="2023-07-21T10:34:20.534" v="814" actId="26606"/>
          <ac:spMkLst>
            <pc:docMk/>
            <pc:sldMk cId="1809941743" sldId="270"/>
            <ac:spMk id="11" creationId="{6B5C4C40-3124-210A-606A-5810DD74DE96}"/>
          </ac:spMkLst>
        </pc:spChg>
        <pc:spChg chg="add del mod">
          <ac:chgData name="Abdullah Yousaf" userId="c68996e1-bc53-4811-8d41-93be1fdad415" providerId="ADAL" clId="{1241D3DE-2E30-482A-A60F-33EB823B7476}" dt="2023-07-21T10:34:20.534" v="814" actId="26606"/>
          <ac:spMkLst>
            <pc:docMk/>
            <pc:sldMk cId="1809941743" sldId="270"/>
            <ac:spMk id="12" creationId="{6DD8C9DA-95D7-9818-88C4-7468444F2D05}"/>
          </ac:spMkLst>
        </pc:spChg>
        <pc:spChg chg="add del mod">
          <ac:chgData name="Abdullah Yousaf" userId="c68996e1-bc53-4811-8d41-93be1fdad415" providerId="ADAL" clId="{1241D3DE-2E30-482A-A60F-33EB823B7476}" dt="2023-07-21T10:34:23.884" v="816" actId="26606"/>
          <ac:spMkLst>
            <pc:docMk/>
            <pc:sldMk cId="1809941743" sldId="270"/>
            <ac:spMk id="14" creationId="{320A4C6E-AE5B-AA27-2DCD-79F1D4815C9D}"/>
          </ac:spMkLst>
        </pc:spChg>
        <pc:spChg chg="add del mod">
          <ac:chgData name="Abdullah Yousaf" userId="c68996e1-bc53-4811-8d41-93be1fdad415" providerId="ADAL" clId="{1241D3DE-2E30-482A-A60F-33EB823B7476}" dt="2023-07-21T10:34:23.884" v="816" actId="26606"/>
          <ac:spMkLst>
            <pc:docMk/>
            <pc:sldMk cId="1809941743" sldId="270"/>
            <ac:spMk id="15" creationId="{6DD8C9DA-95D7-9818-88C4-7468444F2D05}"/>
          </ac:spMkLst>
        </pc:spChg>
        <pc:graphicFrameChg chg="add del">
          <ac:chgData name="Abdullah Yousaf" userId="c68996e1-bc53-4811-8d41-93be1fdad415" providerId="ADAL" clId="{1241D3DE-2E30-482A-A60F-33EB823B7476}" dt="2023-07-21T10:34:18.107" v="810" actId="26606"/>
          <ac:graphicFrameMkLst>
            <pc:docMk/>
            <pc:sldMk cId="1809941743" sldId="270"/>
            <ac:graphicFrameMk id="8" creationId="{B7689BEB-8C93-35EF-6CB6-7B1B0256A243}"/>
          </ac:graphicFrameMkLst>
        </pc:graphicFrameChg>
        <pc:graphicFrameChg chg="add del mod">
          <ac:chgData name="Abdullah Yousaf" userId="c68996e1-bc53-4811-8d41-93be1fdad415" providerId="ADAL" clId="{1241D3DE-2E30-482A-A60F-33EB823B7476}" dt="2023-07-21T10:34:26.662" v="818" actId="26606"/>
          <ac:graphicFrameMkLst>
            <pc:docMk/>
            <pc:sldMk cId="1809941743" sldId="270"/>
            <ac:graphicFrameMk id="17" creationId="{DB2E2FCC-EB0D-A285-3868-3520D513BD25}"/>
          </ac:graphicFrameMkLst>
        </pc:graphicFrameChg>
        <pc:graphicFrameChg chg="add del">
          <ac:chgData name="Abdullah Yousaf" userId="c68996e1-bc53-4811-8d41-93be1fdad415" providerId="ADAL" clId="{1241D3DE-2E30-482A-A60F-33EB823B7476}" dt="2023-07-21T10:34:27.485" v="820" actId="26606"/>
          <ac:graphicFrameMkLst>
            <pc:docMk/>
            <pc:sldMk cId="1809941743" sldId="270"/>
            <ac:graphicFrameMk id="19" creationId="{A10B6D16-6B4C-426B-22CD-427AC835E192}"/>
          </ac:graphicFrameMkLst>
        </pc:graphicFrameChg>
        <pc:graphicFrameChg chg="add del">
          <ac:chgData name="Abdullah Yousaf" userId="c68996e1-bc53-4811-8d41-93be1fdad415" providerId="ADAL" clId="{1241D3DE-2E30-482A-A60F-33EB823B7476}" dt="2023-07-21T10:34:34.413" v="822" actId="26606"/>
          <ac:graphicFrameMkLst>
            <pc:docMk/>
            <pc:sldMk cId="1809941743" sldId="270"/>
            <ac:graphicFrameMk id="21" creationId="{B7689BEB-8C93-35EF-6CB6-7B1B0256A243}"/>
          </ac:graphicFrameMkLst>
        </pc:graphicFrameChg>
      </pc:sldChg>
      <pc:sldChg chg="addSp delSp modSp add del mod ord">
        <pc:chgData name="Abdullah Yousaf" userId="c68996e1-bc53-4811-8d41-93be1fdad415" providerId="ADAL" clId="{1241D3DE-2E30-482A-A60F-33EB823B7476}" dt="2023-07-20T13:08:47.018" v="767" actId="47"/>
        <pc:sldMkLst>
          <pc:docMk/>
          <pc:sldMk cId="609290000" sldId="284"/>
        </pc:sldMkLst>
        <pc:spChg chg="add del mod">
          <ac:chgData name="Abdullah Yousaf" userId="c68996e1-bc53-4811-8d41-93be1fdad415" providerId="ADAL" clId="{1241D3DE-2E30-482A-A60F-33EB823B7476}" dt="2023-07-20T10:53:21.774" v="445" actId="478"/>
          <ac:spMkLst>
            <pc:docMk/>
            <pc:sldMk cId="609290000" sldId="284"/>
            <ac:spMk id="7" creationId="{5C9ADC3A-8D16-C52B-8F32-154C48663747}"/>
          </ac:spMkLst>
        </pc:spChg>
        <pc:spChg chg="add mod">
          <ac:chgData name="Abdullah Yousaf" userId="c68996e1-bc53-4811-8d41-93be1fdad415" providerId="ADAL" clId="{1241D3DE-2E30-482A-A60F-33EB823B7476}" dt="2023-07-20T10:58:49.770" v="498" actId="20577"/>
          <ac:spMkLst>
            <pc:docMk/>
            <pc:sldMk cId="609290000" sldId="284"/>
            <ac:spMk id="10" creationId="{EC874316-8306-0CEC-4559-2DE960D410A1}"/>
          </ac:spMkLst>
        </pc:spChg>
        <pc:spChg chg="add del mod">
          <ac:chgData name="Abdullah Yousaf" userId="c68996e1-bc53-4811-8d41-93be1fdad415" providerId="ADAL" clId="{1241D3DE-2E30-482A-A60F-33EB823B7476}" dt="2023-07-20T12:52:22.047" v="653" actId="478"/>
          <ac:spMkLst>
            <pc:docMk/>
            <pc:sldMk cId="609290000" sldId="284"/>
            <ac:spMk id="12" creationId="{B501F32C-8DB2-3DDC-492C-DB6ADD2FD36E}"/>
          </ac:spMkLst>
        </pc:spChg>
        <pc:graphicFrameChg chg="del">
          <ac:chgData name="Abdullah Yousaf" userId="c68996e1-bc53-4811-8d41-93be1fdad415" providerId="ADAL" clId="{1241D3DE-2E30-482A-A60F-33EB823B7476}" dt="2023-07-20T10:53:19.874" v="444" actId="478"/>
          <ac:graphicFrameMkLst>
            <pc:docMk/>
            <pc:sldMk cId="609290000" sldId="284"/>
            <ac:graphicFrameMk id="8" creationId="{52909039-3686-D087-5F2A-6CBB2C006CE7}"/>
          </ac:graphicFrameMkLst>
        </pc:graphicFrameChg>
        <pc:graphicFrameChg chg="add del mod modGraphic">
          <ac:chgData name="Abdullah Yousaf" userId="c68996e1-bc53-4811-8d41-93be1fdad415" providerId="ADAL" clId="{1241D3DE-2E30-482A-A60F-33EB823B7476}" dt="2023-07-20T10:58:55.145" v="499" actId="478"/>
          <ac:graphicFrameMkLst>
            <pc:docMk/>
            <pc:sldMk cId="609290000" sldId="284"/>
            <ac:graphicFrameMk id="9" creationId="{37D6B05E-A7B7-3A7C-A242-AE5EE4C2483A}"/>
          </ac:graphicFrameMkLst>
        </pc:graphicFrameChg>
        <pc:graphicFrameChg chg="add del mod modGraphic">
          <ac:chgData name="Abdullah Yousaf" userId="c68996e1-bc53-4811-8d41-93be1fdad415" providerId="ADAL" clId="{1241D3DE-2E30-482A-A60F-33EB823B7476}" dt="2023-07-20T12:52:21.720" v="652" actId="478"/>
          <ac:graphicFrameMkLst>
            <pc:docMk/>
            <pc:sldMk cId="609290000" sldId="284"/>
            <ac:graphicFrameMk id="11" creationId="{B28667FF-9857-2F5E-C23D-BE27B1743BDA}"/>
          </ac:graphicFrameMkLst>
        </pc:graphicFrameChg>
      </pc:sldChg>
      <pc:sldChg chg="addSp delSp modSp add del mod">
        <pc:chgData name="Abdullah Yousaf" userId="c68996e1-bc53-4811-8d41-93be1fdad415" providerId="ADAL" clId="{1241D3DE-2E30-482A-A60F-33EB823B7476}" dt="2023-07-20T13:08:47.018" v="767" actId="47"/>
        <pc:sldMkLst>
          <pc:docMk/>
          <pc:sldMk cId="3298476209" sldId="291"/>
        </pc:sldMkLst>
        <pc:spChg chg="del">
          <ac:chgData name="Abdullah Yousaf" userId="c68996e1-bc53-4811-8d41-93be1fdad415" providerId="ADAL" clId="{1241D3DE-2E30-482A-A60F-33EB823B7476}" dt="2023-07-20T12:53:03.971" v="656" actId="478"/>
          <ac:spMkLst>
            <pc:docMk/>
            <pc:sldMk cId="3298476209" sldId="291"/>
            <ac:spMk id="12" creationId="{B501F32C-8DB2-3DDC-492C-DB6ADD2FD36E}"/>
          </ac:spMkLst>
        </pc:spChg>
        <pc:graphicFrameChg chg="add mod modGraphic">
          <ac:chgData name="Abdullah Yousaf" userId="c68996e1-bc53-4811-8d41-93be1fdad415" providerId="ADAL" clId="{1241D3DE-2E30-482A-A60F-33EB823B7476}" dt="2023-07-20T12:58:37.043" v="764" actId="20577"/>
          <ac:graphicFrameMkLst>
            <pc:docMk/>
            <pc:sldMk cId="3298476209" sldId="291"/>
            <ac:graphicFrameMk id="3" creationId="{7702A205-1725-FB92-3140-B08C740F9467}"/>
          </ac:graphicFrameMkLst>
        </pc:graphicFrameChg>
        <pc:graphicFrameChg chg="del">
          <ac:chgData name="Abdullah Yousaf" userId="c68996e1-bc53-4811-8d41-93be1fdad415" providerId="ADAL" clId="{1241D3DE-2E30-482A-A60F-33EB823B7476}" dt="2023-07-20T12:53:01.698" v="655" actId="478"/>
          <ac:graphicFrameMkLst>
            <pc:docMk/>
            <pc:sldMk cId="3298476209" sldId="291"/>
            <ac:graphicFrameMk id="11" creationId="{B28667FF-9857-2F5E-C23D-BE27B1743BDA}"/>
          </ac:graphicFrameMkLst>
        </pc:graphicFrameChg>
      </pc:sldChg>
      <pc:sldChg chg="ord">
        <pc:chgData name="Abdullah Yousaf" userId="c68996e1-bc53-4811-8d41-93be1fdad415" providerId="ADAL" clId="{1241D3DE-2E30-482A-A60F-33EB823B7476}" dt="2023-07-21T10:17:51.674" v="801"/>
        <pc:sldMkLst>
          <pc:docMk/>
          <pc:sldMk cId="282959365" sldId="292"/>
        </pc:sldMkLst>
      </pc:sldChg>
      <pc:sldChg chg="addSp delSp modSp add mod">
        <pc:chgData name="Abdullah Yousaf" userId="c68996e1-bc53-4811-8d41-93be1fdad415" providerId="ADAL" clId="{1241D3DE-2E30-482A-A60F-33EB823B7476}" dt="2023-07-21T11:36:08.601" v="916" actId="478"/>
        <pc:sldMkLst>
          <pc:docMk/>
          <pc:sldMk cId="2334977452" sldId="293"/>
        </pc:sldMkLst>
        <pc:spChg chg="add del mod">
          <ac:chgData name="Abdullah Yousaf" userId="c68996e1-bc53-4811-8d41-93be1fdad415" providerId="ADAL" clId="{1241D3DE-2E30-482A-A60F-33EB823B7476}" dt="2023-07-21T11:36:08.601" v="916" actId="478"/>
          <ac:spMkLst>
            <pc:docMk/>
            <pc:sldMk cId="2334977452" sldId="293"/>
            <ac:spMk id="7" creationId="{C351C970-7A45-CE63-6336-CF1E936E91F3}"/>
          </ac:spMkLst>
        </pc:spChg>
        <pc:graphicFrameChg chg="del">
          <ac:chgData name="Abdullah Yousaf" userId="c68996e1-bc53-4811-8d41-93be1fdad415" providerId="ADAL" clId="{1241D3DE-2E30-482A-A60F-33EB823B7476}" dt="2023-07-21T11:36:06.705" v="915" actId="478"/>
          <ac:graphicFrameMkLst>
            <pc:docMk/>
            <pc:sldMk cId="2334977452" sldId="293"/>
            <ac:graphicFrameMk id="8" creationId="{52909039-3686-D087-5F2A-6CBB2C006CE7}"/>
          </ac:graphicFrameMkLst>
        </pc:graphicFrameChg>
      </pc:sldChg>
      <pc:sldChg chg="addSp delSp modSp add del mod">
        <pc:chgData name="Abdullah Yousaf" userId="c68996e1-bc53-4811-8d41-93be1fdad415" providerId="ADAL" clId="{1241D3DE-2E30-482A-A60F-33EB823B7476}" dt="2023-07-21T11:34:49.374" v="911" actId="47"/>
        <pc:sldMkLst>
          <pc:docMk/>
          <pc:sldMk cId="3955337601" sldId="293"/>
        </pc:sldMkLst>
        <pc:spChg chg="mod">
          <ac:chgData name="Abdullah Yousaf" userId="c68996e1-bc53-4811-8d41-93be1fdad415" providerId="ADAL" clId="{1241D3DE-2E30-482A-A60F-33EB823B7476}" dt="2023-07-21T11:02:10.062" v="830" actId="338"/>
          <ac:spMkLst>
            <pc:docMk/>
            <pc:sldMk cId="3955337601" sldId="293"/>
            <ac:spMk id="2" creationId="{988AA2A1-BE45-C7FE-45CF-F870DCBB8D47}"/>
          </ac:spMkLst>
        </pc:spChg>
        <pc:spChg chg="mod">
          <ac:chgData name="Abdullah Yousaf" userId="c68996e1-bc53-4811-8d41-93be1fdad415" providerId="ADAL" clId="{1241D3DE-2E30-482A-A60F-33EB823B7476}" dt="2023-07-21T11:02:10.062" v="830" actId="338"/>
          <ac:spMkLst>
            <pc:docMk/>
            <pc:sldMk cId="3955337601" sldId="293"/>
            <ac:spMk id="4" creationId="{9A65E107-4FE9-3FE4-E8C2-865373A6B9D0}"/>
          </ac:spMkLst>
        </pc:spChg>
        <pc:spChg chg="mod">
          <ac:chgData name="Abdullah Yousaf" userId="c68996e1-bc53-4811-8d41-93be1fdad415" providerId="ADAL" clId="{1241D3DE-2E30-482A-A60F-33EB823B7476}" dt="2023-07-21T11:02:10.062" v="830" actId="338"/>
          <ac:spMkLst>
            <pc:docMk/>
            <pc:sldMk cId="3955337601" sldId="293"/>
            <ac:spMk id="5" creationId="{6ED89FDE-DDF7-8A46-0A01-E0BC5D392DD9}"/>
          </ac:spMkLst>
        </pc:spChg>
        <pc:spChg chg="mod">
          <ac:chgData name="Abdullah Yousaf" userId="c68996e1-bc53-4811-8d41-93be1fdad415" providerId="ADAL" clId="{1241D3DE-2E30-482A-A60F-33EB823B7476}" dt="2023-07-21T11:02:10.062" v="830" actId="338"/>
          <ac:spMkLst>
            <pc:docMk/>
            <pc:sldMk cId="3955337601" sldId="293"/>
            <ac:spMk id="6" creationId="{789FB330-9C80-142B-CE4F-1643F816BDCF}"/>
          </ac:spMkLst>
        </pc:spChg>
        <pc:spChg chg="add del mod">
          <ac:chgData name="Abdullah Yousaf" userId="c68996e1-bc53-4811-8d41-93be1fdad415" providerId="ADAL" clId="{1241D3DE-2E30-482A-A60F-33EB823B7476}" dt="2023-07-21T10:42:26.161" v="825" actId="478"/>
          <ac:spMkLst>
            <pc:docMk/>
            <pc:sldMk cId="3955337601" sldId="293"/>
            <ac:spMk id="7" creationId="{5F34E6F0-8EEB-47C0-7BA5-EAE7927C4958}"/>
          </ac:spMkLst>
        </pc:spChg>
        <pc:spChg chg="mod topLvl">
          <ac:chgData name="Abdullah Yousaf" userId="c68996e1-bc53-4811-8d41-93be1fdad415" providerId="ADAL" clId="{1241D3DE-2E30-482A-A60F-33EB823B7476}" dt="2023-07-21T11:03:20.257" v="835" actId="164"/>
          <ac:spMkLst>
            <pc:docMk/>
            <pc:sldMk cId="3955337601" sldId="293"/>
            <ac:spMk id="13" creationId="{E02D2816-6499-D397-E897-3CE8533A79A9}"/>
          </ac:spMkLst>
        </pc:spChg>
        <pc:spChg chg="mod topLvl">
          <ac:chgData name="Abdullah Yousaf" userId="c68996e1-bc53-4811-8d41-93be1fdad415" providerId="ADAL" clId="{1241D3DE-2E30-482A-A60F-33EB823B7476}" dt="2023-07-21T11:03:20.257" v="835" actId="164"/>
          <ac:spMkLst>
            <pc:docMk/>
            <pc:sldMk cId="3955337601" sldId="293"/>
            <ac:spMk id="14" creationId="{443EF919-4A95-3F4B-C4F6-28F57893E25C}"/>
          </ac:spMkLst>
        </pc:spChg>
        <pc:spChg chg="mod topLvl">
          <ac:chgData name="Abdullah Yousaf" userId="c68996e1-bc53-4811-8d41-93be1fdad415" providerId="ADAL" clId="{1241D3DE-2E30-482A-A60F-33EB823B7476}" dt="2023-07-21T11:03:20.257" v="835" actId="164"/>
          <ac:spMkLst>
            <pc:docMk/>
            <pc:sldMk cId="3955337601" sldId="293"/>
            <ac:spMk id="15" creationId="{E14A3384-CE1A-C41C-2EA1-1F7DD1690875}"/>
          </ac:spMkLst>
        </pc:spChg>
        <pc:spChg chg="mod topLvl">
          <ac:chgData name="Abdullah Yousaf" userId="c68996e1-bc53-4811-8d41-93be1fdad415" providerId="ADAL" clId="{1241D3DE-2E30-482A-A60F-33EB823B7476}" dt="2023-07-21T11:03:20.257" v="835" actId="164"/>
          <ac:spMkLst>
            <pc:docMk/>
            <pc:sldMk cId="3955337601" sldId="293"/>
            <ac:spMk id="16" creationId="{4CFD91F2-5489-808F-B980-5054AC6F703B}"/>
          </ac:spMkLst>
        </pc:spChg>
        <pc:spChg chg="mod topLvl">
          <ac:chgData name="Abdullah Yousaf" userId="c68996e1-bc53-4811-8d41-93be1fdad415" providerId="ADAL" clId="{1241D3DE-2E30-482A-A60F-33EB823B7476}" dt="2023-07-21T11:03:20.257" v="835" actId="164"/>
          <ac:spMkLst>
            <pc:docMk/>
            <pc:sldMk cId="3955337601" sldId="293"/>
            <ac:spMk id="17" creationId="{9740D093-1D59-B2C7-01C6-A7697C307C60}"/>
          </ac:spMkLst>
        </pc:spChg>
        <pc:spChg chg="mod topLvl">
          <ac:chgData name="Abdullah Yousaf" userId="c68996e1-bc53-4811-8d41-93be1fdad415" providerId="ADAL" clId="{1241D3DE-2E30-482A-A60F-33EB823B7476}" dt="2023-07-21T11:03:20.257" v="835" actId="164"/>
          <ac:spMkLst>
            <pc:docMk/>
            <pc:sldMk cId="3955337601" sldId="293"/>
            <ac:spMk id="18" creationId="{78E4A258-D125-13C9-8FDB-AFCF8B58C752}"/>
          </ac:spMkLst>
        </pc:spChg>
        <pc:spChg chg="mod topLvl">
          <ac:chgData name="Abdullah Yousaf" userId="c68996e1-bc53-4811-8d41-93be1fdad415" providerId="ADAL" clId="{1241D3DE-2E30-482A-A60F-33EB823B7476}" dt="2023-07-21T11:03:20.257" v="835" actId="164"/>
          <ac:spMkLst>
            <pc:docMk/>
            <pc:sldMk cId="3955337601" sldId="293"/>
            <ac:spMk id="19" creationId="{541B7B80-4C91-BEE5-5A0C-CB413048D818}"/>
          </ac:spMkLst>
        </pc:spChg>
        <pc:spChg chg="mod topLvl">
          <ac:chgData name="Abdullah Yousaf" userId="c68996e1-bc53-4811-8d41-93be1fdad415" providerId="ADAL" clId="{1241D3DE-2E30-482A-A60F-33EB823B7476}" dt="2023-07-21T11:03:20.257" v="835" actId="164"/>
          <ac:spMkLst>
            <pc:docMk/>
            <pc:sldMk cId="3955337601" sldId="293"/>
            <ac:spMk id="20" creationId="{75BF2DE0-5275-3CE0-E212-ABF824539E8D}"/>
          </ac:spMkLst>
        </pc:spChg>
        <pc:spChg chg="mod topLvl">
          <ac:chgData name="Abdullah Yousaf" userId="c68996e1-bc53-4811-8d41-93be1fdad415" providerId="ADAL" clId="{1241D3DE-2E30-482A-A60F-33EB823B7476}" dt="2023-07-21T11:03:20.257" v="835" actId="164"/>
          <ac:spMkLst>
            <pc:docMk/>
            <pc:sldMk cId="3955337601" sldId="293"/>
            <ac:spMk id="21" creationId="{E0181B84-D1B3-1FAD-A7ED-38F184A5600B}"/>
          </ac:spMkLst>
        </pc:spChg>
        <pc:spChg chg="mod topLvl">
          <ac:chgData name="Abdullah Yousaf" userId="c68996e1-bc53-4811-8d41-93be1fdad415" providerId="ADAL" clId="{1241D3DE-2E30-482A-A60F-33EB823B7476}" dt="2023-07-21T11:03:20.257" v="835" actId="164"/>
          <ac:spMkLst>
            <pc:docMk/>
            <pc:sldMk cId="3955337601" sldId="293"/>
            <ac:spMk id="22" creationId="{935087C7-9E81-4290-C09F-866D7F87D979}"/>
          </ac:spMkLst>
        </pc:spChg>
        <pc:spChg chg="mod topLvl">
          <ac:chgData name="Abdullah Yousaf" userId="c68996e1-bc53-4811-8d41-93be1fdad415" providerId="ADAL" clId="{1241D3DE-2E30-482A-A60F-33EB823B7476}" dt="2023-07-21T11:03:20.257" v="835" actId="164"/>
          <ac:spMkLst>
            <pc:docMk/>
            <pc:sldMk cId="3955337601" sldId="293"/>
            <ac:spMk id="23" creationId="{3C2FABEE-3078-7428-6A2E-E998C8C267F1}"/>
          </ac:spMkLst>
        </pc:spChg>
        <pc:spChg chg="mod topLvl">
          <ac:chgData name="Abdullah Yousaf" userId="c68996e1-bc53-4811-8d41-93be1fdad415" providerId="ADAL" clId="{1241D3DE-2E30-482A-A60F-33EB823B7476}" dt="2023-07-21T11:03:20.257" v="835" actId="164"/>
          <ac:spMkLst>
            <pc:docMk/>
            <pc:sldMk cId="3955337601" sldId="293"/>
            <ac:spMk id="24" creationId="{878A826F-EA09-9D36-ACE1-AF7DA691707E}"/>
          </ac:spMkLst>
        </pc:spChg>
        <pc:spChg chg="mod topLvl">
          <ac:chgData name="Abdullah Yousaf" userId="c68996e1-bc53-4811-8d41-93be1fdad415" providerId="ADAL" clId="{1241D3DE-2E30-482A-A60F-33EB823B7476}" dt="2023-07-21T11:03:20.257" v="835" actId="164"/>
          <ac:spMkLst>
            <pc:docMk/>
            <pc:sldMk cId="3955337601" sldId="293"/>
            <ac:spMk id="25" creationId="{55E6D8A7-5F88-E5CA-15C5-7A7A703D239A}"/>
          </ac:spMkLst>
        </pc:spChg>
        <pc:spChg chg="mod topLvl">
          <ac:chgData name="Abdullah Yousaf" userId="c68996e1-bc53-4811-8d41-93be1fdad415" providerId="ADAL" clId="{1241D3DE-2E30-482A-A60F-33EB823B7476}" dt="2023-07-21T11:03:20.257" v="835" actId="164"/>
          <ac:spMkLst>
            <pc:docMk/>
            <pc:sldMk cId="3955337601" sldId="293"/>
            <ac:spMk id="26" creationId="{5ED612DF-9A87-F613-105D-7D7E0CFEF0F1}"/>
          </ac:spMkLst>
        </pc:spChg>
        <pc:spChg chg="mod topLvl">
          <ac:chgData name="Abdullah Yousaf" userId="c68996e1-bc53-4811-8d41-93be1fdad415" providerId="ADAL" clId="{1241D3DE-2E30-482A-A60F-33EB823B7476}" dt="2023-07-21T11:03:20.257" v="835" actId="164"/>
          <ac:spMkLst>
            <pc:docMk/>
            <pc:sldMk cId="3955337601" sldId="293"/>
            <ac:spMk id="27" creationId="{57CD17BF-92F0-E6ED-CBA8-C1D10040E28A}"/>
          </ac:spMkLst>
        </pc:spChg>
        <pc:spChg chg="mod topLvl">
          <ac:chgData name="Abdullah Yousaf" userId="c68996e1-bc53-4811-8d41-93be1fdad415" providerId="ADAL" clId="{1241D3DE-2E30-482A-A60F-33EB823B7476}" dt="2023-07-21T11:03:20.257" v="835" actId="164"/>
          <ac:spMkLst>
            <pc:docMk/>
            <pc:sldMk cId="3955337601" sldId="293"/>
            <ac:spMk id="28" creationId="{F2D4C2E7-5738-5175-5C61-BA2828622D3B}"/>
          </ac:spMkLst>
        </pc:spChg>
        <pc:spChg chg="mod topLvl">
          <ac:chgData name="Abdullah Yousaf" userId="c68996e1-bc53-4811-8d41-93be1fdad415" providerId="ADAL" clId="{1241D3DE-2E30-482A-A60F-33EB823B7476}" dt="2023-07-21T11:03:20.257" v="835" actId="164"/>
          <ac:spMkLst>
            <pc:docMk/>
            <pc:sldMk cId="3955337601" sldId="293"/>
            <ac:spMk id="29" creationId="{95720218-A0E7-8550-49F1-FC692800AFF7}"/>
          </ac:spMkLst>
        </pc:spChg>
        <pc:spChg chg="mod topLvl">
          <ac:chgData name="Abdullah Yousaf" userId="c68996e1-bc53-4811-8d41-93be1fdad415" providerId="ADAL" clId="{1241D3DE-2E30-482A-A60F-33EB823B7476}" dt="2023-07-21T11:03:20.257" v="835" actId="164"/>
          <ac:spMkLst>
            <pc:docMk/>
            <pc:sldMk cId="3955337601" sldId="293"/>
            <ac:spMk id="30" creationId="{BBDA9BBB-7F10-F8A6-9071-9E4C9D043D6D}"/>
          </ac:spMkLst>
        </pc:spChg>
        <pc:spChg chg="mod topLvl">
          <ac:chgData name="Abdullah Yousaf" userId="c68996e1-bc53-4811-8d41-93be1fdad415" providerId="ADAL" clId="{1241D3DE-2E30-482A-A60F-33EB823B7476}" dt="2023-07-21T11:03:20.257" v="835" actId="164"/>
          <ac:spMkLst>
            <pc:docMk/>
            <pc:sldMk cId="3955337601" sldId="293"/>
            <ac:spMk id="31" creationId="{BA59EAA3-6FEE-EE75-1D3E-C12098DA83BD}"/>
          </ac:spMkLst>
        </pc:spChg>
        <pc:spChg chg="mod topLvl">
          <ac:chgData name="Abdullah Yousaf" userId="c68996e1-bc53-4811-8d41-93be1fdad415" providerId="ADAL" clId="{1241D3DE-2E30-482A-A60F-33EB823B7476}" dt="2023-07-21T11:03:20.257" v="835" actId="164"/>
          <ac:spMkLst>
            <pc:docMk/>
            <pc:sldMk cId="3955337601" sldId="293"/>
            <ac:spMk id="32" creationId="{D6133EDA-77F1-1322-007D-6FB40C120E09}"/>
          </ac:spMkLst>
        </pc:spChg>
        <pc:spChg chg="mod topLvl">
          <ac:chgData name="Abdullah Yousaf" userId="c68996e1-bc53-4811-8d41-93be1fdad415" providerId="ADAL" clId="{1241D3DE-2E30-482A-A60F-33EB823B7476}" dt="2023-07-21T11:03:20.257" v="835" actId="164"/>
          <ac:spMkLst>
            <pc:docMk/>
            <pc:sldMk cId="3955337601" sldId="293"/>
            <ac:spMk id="33" creationId="{D216586A-F622-7F11-85AE-E2BE7B6511D5}"/>
          </ac:spMkLst>
        </pc:spChg>
        <pc:spChg chg="mod topLvl">
          <ac:chgData name="Abdullah Yousaf" userId="c68996e1-bc53-4811-8d41-93be1fdad415" providerId="ADAL" clId="{1241D3DE-2E30-482A-A60F-33EB823B7476}" dt="2023-07-21T11:03:20.257" v="835" actId="164"/>
          <ac:spMkLst>
            <pc:docMk/>
            <pc:sldMk cId="3955337601" sldId="293"/>
            <ac:spMk id="34" creationId="{B6D2DEF8-4A07-CE99-B02D-E15B4D40A122}"/>
          </ac:spMkLst>
        </pc:spChg>
        <pc:spChg chg="mod topLvl">
          <ac:chgData name="Abdullah Yousaf" userId="c68996e1-bc53-4811-8d41-93be1fdad415" providerId="ADAL" clId="{1241D3DE-2E30-482A-A60F-33EB823B7476}" dt="2023-07-21T11:03:20.257" v="835" actId="164"/>
          <ac:spMkLst>
            <pc:docMk/>
            <pc:sldMk cId="3955337601" sldId="293"/>
            <ac:spMk id="35" creationId="{6B665B7B-91CF-4C5C-B320-BFE476E01F26}"/>
          </ac:spMkLst>
        </pc:spChg>
        <pc:spChg chg="mod topLvl">
          <ac:chgData name="Abdullah Yousaf" userId="c68996e1-bc53-4811-8d41-93be1fdad415" providerId="ADAL" clId="{1241D3DE-2E30-482A-A60F-33EB823B7476}" dt="2023-07-21T11:03:20.257" v="835" actId="164"/>
          <ac:spMkLst>
            <pc:docMk/>
            <pc:sldMk cId="3955337601" sldId="293"/>
            <ac:spMk id="36" creationId="{D911F3E7-522F-2F2E-98CC-85AFDE88E63F}"/>
          </ac:spMkLst>
        </pc:spChg>
        <pc:spChg chg="mod topLvl">
          <ac:chgData name="Abdullah Yousaf" userId="c68996e1-bc53-4811-8d41-93be1fdad415" providerId="ADAL" clId="{1241D3DE-2E30-482A-A60F-33EB823B7476}" dt="2023-07-21T11:03:20.257" v="835" actId="164"/>
          <ac:spMkLst>
            <pc:docMk/>
            <pc:sldMk cId="3955337601" sldId="293"/>
            <ac:spMk id="37" creationId="{ED962350-E14F-FF83-97DA-4821218BA37F}"/>
          </ac:spMkLst>
        </pc:spChg>
        <pc:spChg chg="mod topLvl">
          <ac:chgData name="Abdullah Yousaf" userId="c68996e1-bc53-4811-8d41-93be1fdad415" providerId="ADAL" clId="{1241D3DE-2E30-482A-A60F-33EB823B7476}" dt="2023-07-21T11:03:20.257" v="835" actId="164"/>
          <ac:spMkLst>
            <pc:docMk/>
            <pc:sldMk cId="3955337601" sldId="293"/>
            <ac:spMk id="38" creationId="{17E901E4-E009-89B2-614D-89D1F781B729}"/>
          </ac:spMkLst>
        </pc:spChg>
        <pc:spChg chg="mod topLvl">
          <ac:chgData name="Abdullah Yousaf" userId="c68996e1-bc53-4811-8d41-93be1fdad415" providerId="ADAL" clId="{1241D3DE-2E30-482A-A60F-33EB823B7476}" dt="2023-07-21T11:03:20.257" v="835" actId="164"/>
          <ac:spMkLst>
            <pc:docMk/>
            <pc:sldMk cId="3955337601" sldId="293"/>
            <ac:spMk id="39" creationId="{1D536FCB-E38B-C2A8-D1D6-21FD5404582E}"/>
          </ac:spMkLst>
        </pc:spChg>
        <pc:spChg chg="mod topLvl">
          <ac:chgData name="Abdullah Yousaf" userId="c68996e1-bc53-4811-8d41-93be1fdad415" providerId="ADAL" clId="{1241D3DE-2E30-482A-A60F-33EB823B7476}" dt="2023-07-21T11:03:20.257" v="835" actId="164"/>
          <ac:spMkLst>
            <pc:docMk/>
            <pc:sldMk cId="3955337601" sldId="293"/>
            <ac:spMk id="40" creationId="{8A9E35E7-D601-8B1C-B5A8-9D5903FE8570}"/>
          </ac:spMkLst>
        </pc:spChg>
        <pc:spChg chg="mod topLvl">
          <ac:chgData name="Abdullah Yousaf" userId="c68996e1-bc53-4811-8d41-93be1fdad415" providerId="ADAL" clId="{1241D3DE-2E30-482A-A60F-33EB823B7476}" dt="2023-07-21T11:03:20.257" v="835" actId="164"/>
          <ac:spMkLst>
            <pc:docMk/>
            <pc:sldMk cId="3955337601" sldId="293"/>
            <ac:spMk id="41" creationId="{169B7A0C-ECA3-6E53-101C-EA09C85E0158}"/>
          </ac:spMkLst>
        </pc:spChg>
        <pc:spChg chg="mod topLvl">
          <ac:chgData name="Abdullah Yousaf" userId="c68996e1-bc53-4811-8d41-93be1fdad415" providerId="ADAL" clId="{1241D3DE-2E30-482A-A60F-33EB823B7476}" dt="2023-07-21T11:03:20.257" v="835" actId="164"/>
          <ac:spMkLst>
            <pc:docMk/>
            <pc:sldMk cId="3955337601" sldId="293"/>
            <ac:spMk id="42" creationId="{976106F7-2D5F-8171-DC75-30916D6B82DF}"/>
          </ac:spMkLst>
        </pc:spChg>
        <pc:spChg chg="mod topLvl">
          <ac:chgData name="Abdullah Yousaf" userId="c68996e1-bc53-4811-8d41-93be1fdad415" providerId="ADAL" clId="{1241D3DE-2E30-482A-A60F-33EB823B7476}" dt="2023-07-21T11:03:20.257" v="835" actId="164"/>
          <ac:spMkLst>
            <pc:docMk/>
            <pc:sldMk cId="3955337601" sldId="293"/>
            <ac:spMk id="43" creationId="{9717A37E-B24A-7A48-F7C4-D5CB72E9A403}"/>
          </ac:spMkLst>
        </pc:spChg>
        <pc:spChg chg="mod topLvl">
          <ac:chgData name="Abdullah Yousaf" userId="c68996e1-bc53-4811-8d41-93be1fdad415" providerId="ADAL" clId="{1241D3DE-2E30-482A-A60F-33EB823B7476}" dt="2023-07-21T11:03:20.257" v="835" actId="164"/>
          <ac:spMkLst>
            <pc:docMk/>
            <pc:sldMk cId="3955337601" sldId="293"/>
            <ac:spMk id="44" creationId="{5FD7C90F-9BC3-8530-01F5-F70C4D7991F7}"/>
          </ac:spMkLst>
        </pc:spChg>
        <pc:spChg chg="mod topLvl">
          <ac:chgData name="Abdullah Yousaf" userId="c68996e1-bc53-4811-8d41-93be1fdad415" providerId="ADAL" clId="{1241D3DE-2E30-482A-A60F-33EB823B7476}" dt="2023-07-21T11:03:20.257" v="835" actId="164"/>
          <ac:spMkLst>
            <pc:docMk/>
            <pc:sldMk cId="3955337601" sldId="293"/>
            <ac:spMk id="45" creationId="{ACF94000-3A4C-22B1-B8E7-6320A087EDCF}"/>
          </ac:spMkLst>
        </pc:spChg>
        <pc:spChg chg="mod topLvl">
          <ac:chgData name="Abdullah Yousaf" userId="c68996e1-bc53-4811-8d41-93be1fdad415" providerId="ADAL" clId="{1241D3DE-2E30-482A-A60F-33EB823B7476}" dt="2023-07-21T11:03:20.257" v="835" actId="164"/>
          <ac:spMkLst>
            <pc:docMk/>
            <pc:sldMk cId="3955337601" sldId="293"/>
            <ac:spMk id="46" creationId="{EED68300-A52B-2E51-C53D-40CBFC769C2F}"/>
          </ac:spMkLst>
        </pc:spChg>
        <pc:spChg chg="mod topLvl">
          <ac:chgData name="Abdullah Yousaf" userId="c68996e1-bc53-4811-8d41-93be1fdad415" providerId="ADAL" clId="{1241D3DE-2E30-482A-A60F-33EB823B7476}" dt="2023-07-21T11:03:20.257" v="835" actId="164"/>
          <ac:spMkLst>
            <pc:docMk/>
            <pc:sldMk cId="3955337601" sldId="293"/>
            <ac:spMk id="47" creationId="{A86F3DA9-36BD-F95C-C180-9D6F91BA6D60}"/>
          </ac:spMkLst>
        </pc:spChg>
        <pc:spChg chg="mod topLvl">
          <ac:chgData name="Abdullah Yousaf" userId="c68996e1-bc53-4811-8d41-93be1fdad415" providerId="ADAL" clId="{1241D3DE-2E30-482A-A60F-33EB823B7476}" dt="2023-07-21T11:03:20.257" v="835" actId="164"/>
          <ac:spMkLst>
            <pc:docMk/>
            <pc:sldMk cId="3955337601" sldId="293"/>
            <ac:spMk id="48" creationId="{BF7609F1-CEF3-8974-7F26-61A039E71C92}"/>
          </ac:spMkLst>
        </pc:spChg>
        <pc:spChg chg="mod topLvl">
          <ac:chgData name="Abdullah Yousaf" userId="c68996e1-bc53-4811-8d41-93be1fdad415" providerId="ADAL" clId="{1241D3DE-2E30-482A-A60F-33EB823B7476}" dt="2023-07-21T11:03:20.257" v="835" actId="164"/>
          <ac:spMkLst>
            <pc:docMk/>
            <pc:sldMk cId="3955337601" sldId="293"/>
            <ac:spMk id="49" creationId="{3D8B4F5D-864E-4A54-EEBF-F7400EB32606}"/>
          </ac:spMkLst>
        </pc:spChg>
        <pc:spChg chg="mod topLvl">
          <ac:chgData name="Abdullah Yousaf" userId="c68996e1-bc53-4811-8d41-93be1fdad415" providerId="ADAL" clId="{1241D3DE-2E30-482A-A60F-33EB823B7476}" dt="2023-07-21T11:03:20.257" v="835" actId="164"/>
          <ac:spMkLst>
            <pc:docMk/>
            <pc:sldMk cId="3955337601" sldId="293"/>
            <ac:spMk id="50" creationId="{DF76C77D-528B-4979-7960-5E049F15B1E8}"/>
          </ac:spMkLst>
        </pc:spChg>
        <pc:spChg chg="mod topLvl">
          <ac:chgData name="Abdullah Yousaf" userId="c68996e1-bc53-4811-8d41-93be1fdad415" providerId="ADAL" clId="{1241D3DE-2E30-482A-A60F-33EB823B7476}" dt="2023-07-21T11:03:20.257" v="835" actId="164"/>
          <ac:spMkLst>
            <pc:docMk/>
            <pc:sldMk cId="3955337601" sldId="293"/>
            <ac:spMk id="51" creationId="{3C329B5D-AA5B-ABEC-3464-B83E0155AA25}"/>
          </ac:spMkLst>
        </pc:spChg>
        <pc:spChg chg="mod topLvl">
          <ac:chgData name="Abdullah Yousaf" userId="c68996e1-bc53-4811-8d41-93be1fdad415" providerId="ADAL" clId="{1241D3DE-2E30-482A-A60F-33EB823B7476}" dt="2023-07-21T11:03:20.257" v="835" actId="164"/>
          <ac:spMkLst>
            <pc:docMk/>
            <pc:sldMk cId="3955337601" sldId="293"/>
            <ac:spMk id="52" creationId="{7EDA37EC-3301-7D1F-0D80-2C2E05A2C5CC}"/>
          </ac:spMkLst>
        </pc:spChg>
        <pc:spChg chg="mod topLvl">
          <ac:chgData name="Abdullah Yousaf" userId="c68996e1-bc53-4811-8d41-93be1fdad415" providerId="ADAL" clId="{1241D3DE-2E30-482A-A60F-33EB823B7476}" dt="2023-07-21T11:03:20.257" v="835" actId="164"/>
          <ac:spMkLst>
            <pc:docMk/>
            <pc:sldMk cId="3955337601" sldId="293"/>
            <ac:spMk id="53" creationId="{8162F33F-D705-140F-7032-A9F98561B53C}"/>
          </ac:spMkLst>
        </pc:spChg>
        <pc:spChg chg="mod topLvl">
          <ac:chgData name="Abdullah Yousaf" userId="c68996e1-bc53-4811-8d41-93be1fdad415" providerId="ADAL" clId="{1241D3DE-2E30-482A-A60F-33EB823B7476}" dt="2023-07-21T11:03:20.257" v="835" actId="164"/>
          <ac:spMkLst>
            <pc:docMk/>
            <pc:sldMk cId="3955337601" sldId="293"/>
            <ac:spMk id="54" creationId="{E0DAB33E-3946-953D-AE53-6AFA4CCBB2FC}"/>
          </ac:spMkLst>
        </pc:spChg>
        <pc:spChg chg="mod topLvl">
          <ac:chgData name="Abdullah Yousaf" userId="c68996e1-bc53-4811-8d41-93be1fdad415" providerId="ADAL" clId="{1241D3DE-2E30-482A-A60F-33EB823B7476}" dt="2023-07-21T11:03:20.257" v="835" actId="164"/>
          <ac:spMkLst>
            <pc:docMk/>
            <pc:sldMk cId="3955337601" sldId="293"/>
            <ac:spMk id="55" creationId="{3C2A4B03-AB21-0984-C4B6-218F98196173}"/>
          </ac:spMkLst>
        </pc:spChg>
        <pc:spChg chg="mod topLvl">
          <ac:chgData name="Abdullah Yousaf" userId="c68996e1-bc53-4811-8d41-93be1fdad415" providerId="ADAL" clId="{1241D3DE-2E30-482A-A60F-33EB823B7476}" dt="2023-07-21T11:03:20.257" v="835" actId="164"/>
          <ac:spMkLst>
            <pc:docMk/>
            <pc:sldMk cId="3955337601" sldId="293"/>
            <ac:spMk id="56" creationId="{E9508802-3746-53D9-583B-44A613F9D2AC}"/>
          </ac:spMkLst>
        </pc:spChg>
        <pc:spChg chg="mod topLvl">
          <ac:chgData name="Abdullah Yousaf" userId="c68996e1-bc53-4811-8d41-93be1fdad415" providerId="ADAL" clId="{1241D3DE-2E30-482A-A60F-33EB823B7476}" dt="2023-07-21T11:03:20.257" v="835" actId="164"/>
          <ac:spMkLst>
            <pc:docMk/>
            <pc:sldMk cId="3955337601" sldId="293"/>
            <ac:spMk id="57" creationId="{84D48670-7DB9-BC88-F3E8-EA55D58C0C11}"/>
          </ac:spMkLst>
        </pc:spChg>
        <pc:spChg chg="mod topLvl">
          <ac:chgData name="Abdullah Yousaf" userId="c68996e1-bc53-4811-8d41-93be1fdad415" providerId="ADAL" clId="{1241D3DE-2E30-482A-A60F-33EB823B7476}" dt="2023-07-21T11:03:20.257" v="835" actId="164"/>
          <ac:spMkLst>
            <pc:docMk/>
            <pc:sldMk cId="3955337601" sldId="293"/>
            <ac:spMk id="58" creationId="{9EEAF30C-7426-248F-7A8A-58AD7DBB1F97}"/>
          </ac:spMkLst>
        </pc:spChg>
        <pc:spChg chg="mod topLvl">
          <ac:chgData name="Abdullah Yousaf" userId="c68996e1-bc53-4811-8d41-93be1fdad415" providerId="ADAL" clId="{1241D3DE-2E30-482A-A60F-33EB823B7476}" dt="2023-07-21T11:03:20.257" v="835" actId="164"/>
          <ac:spMkLst>
            <pc:docMk/>
            <pc:sldMk cId="3955337601" sldId="293"/>
            <ac:spMk id="59" creationId="{3FA1816E-9A36-1218-45B6-890D3B23DED0}"/>
          </ac:spMkLst>
        </pc:spChg>
        <pc:spChg chg="mod topLvl">
          <ac:chgData name="Abdullah Yousaf" userId="c68996e1-bc53-4811-8d41-93be1fdad415" providerId="ADAL" clId="{1241D3DE-2E30-482A-A60F-33EB823B7476}" dt="2023-07-21T11:03:20.257" v="835" actId="164"/>
          <ac:spMkLst>
            <pc:docMk/>
            <pc:sldMk cId="3955337601" sldId="293"/>
            <ac:spMk id="60" creationId="{F512661D-2740-98F4-BB69-D64D1E31E89D}"/>
          </ac:spMkLst>
        </pc:spChg>
        <pc:spChg chg="mod topLvl">
          <ac:chgData name="Abdullah Yousaf" userId="c68996e1-bc53-4811-8d41-93be1fdad415" providerId="ADAL" clId="{1241D3DE-2E30-482A-A60F-33EB823B7476}" dt="2023-07-21T11:03:20.257" v="835" actId="164"/>
          <ac:spMkLst>
            <pc:docMk/>
            <pc:sldMk cId="3955337601" sldId="293"/>
            <ac:spMk id="61" creationId="{8F1BA2D8-BA21-22E3-06E3-A11CA7B0EAD8}"/>
          </ac:spMkLst>
        </pc:spChg>
        <pc:spChg chg="mod topLvl">
          <ac:chgData name="Abdullah Yousaf" userId="c68996e1-bc53-4811-8d41-93be1fdad415" providerId="ADAL" clId="{1241D3DE-2E30-482A-A60F-33EB823B7476}" dt="2023-07-21T11:03:20.257" v="835" actId="164"/>
          <ac:spMkLst>
            <pc:docMk/>
            <pc:sldMk cId="3955337601" sldId="293"/>
            <ac:spMk id="62" creationId="{BAFF7711-FB88-928D-04F1-512B235A34FB}"/>
          </ac:spMkLst>
        </pc:spChg>
        <pc:spChg chg="mod topLvl">
          <ac:chgData name="Abdullah Yousaf" userId="c68996e1-bc53-4811-8d41-93be1fdad415" providerId="ADAL" clId="{1241D3DE-2E30-482A-A60F-33EB823B7476}" dt="2023-07-21T11:03:20.257" v="835" actId="164"/>
          <ac:spMkLst>
            <pc:docMk/>
            <pc:sldMk cId="3955337601" sldId="293"/>
            <ac:spMk id="63" creationId="{B4D7EB43-9E91-C64F-AC82-A7A3A728C6AE}"/>
          </ac:spMkLst>
        </pc:spChg>
        <pc:spChg chg="mod topLvl">
          <ac:chgData name="Abdullah Yousaf" userId="c68996e1-bc53-4811-8d41-93be1fdad415" providerId="ADAL" clId="{1241D3DE-2E30-482A-A60F-33EB823B7476}" dt="2023-07-21T11:03:20.257" v="835" actId="164"/>
          <ac:spMkLst>
            <pc:docMk/>
            <pc:sldMk cId="3955337601" sldId="293"/>
            <ac:spMk id="64" creationId="{4915860F-FE87-9248-9E05-A4865F6741EC}"/>
          </ac:spMkLst>
        </pc:spChg>
        <pc:spChg chg="mod topLvl">
          <ac:chgData name="Abdullah Yousaf" userId="c68996e1-bc53-4811-8d41-93be1fdad415" providerId="ADAL" clId="{1241D3DE-2E30-482A-A60F-33EB823B7476}" dt="2023-07-21T11:03:20.257" v="835" actId="164"/>
          <ac:spMkLst>
            <pc:docMk/>
            <pc:sldMk cId="3955337601" sldId="293"/>
            <ac:spMk id="65" creationId="{B1B14341-1FC5-6B28-7446-07F546135B3E}"/>
          </ac:spMkLst>
        </pc:spChg>
        <pc:spChg chg="mod topLvl">
          <ac:chgData name="Abdullah Yousaf" userId="c68996e1-bc53-4811-8d41-93be1fdad415" providerId="ADAL" clId="{1241D3DE-2E30-482A-A60F-33EB823B7476}" dt="2023-07-21T11:03:20.257" v="835" actId="164"/>
          <ac:spMkLst>
            <pc:docMk/>
            <pc:sldMk cId="3955337601" sldId="293"/>
            <ac:spMk id="66" creationId="{55357A6F-E683-A002-D16B-06267B52D151}"/>
          </ac:spMkLst>
        </pc:spChg>
        <pc:grpChg chg="mod">
          <ac:chgData name="Abdullah Yousaf" userId="c68996e1-bc53-4811-8d41-93be1fdad415" providerId="ADAL" clId="{1241D3DE-2E30-482A-A60F-33EB823B7476}" dt="2023-07-21T11:02:10.062" v="830" actId="338"/>
          <ac:grpSpMkLst>
            <pc:docMk/>
            <pc:sldMk cId="3955337601" sldId="293"/>
            <ac:grpSpMk id="1" creationId="{00000000-0000-0000-0000-000000000000}"/>
          </ac:grpSpMkLst>
        </pc:grpChg>
        <pc:grpChg chg="add del mod">
          <ac:chgData name="Abdullah Yousaf" userId="c68996e1-bc53-4811-8d41-93be1fdad415" providerId="ADAL" clId="{1241D3DE-2E30-482A-A60F-33EB823B7476}" dt="2023-07-21T11:03:12.931" v="834" actId="165"/>
          <ac:grpSpMkLst>
            <pc:docMk/>
            <pc:sldMk cId="3955337601" sldId="293"/>
            <ac:grpSpMk id="12" creationId="{2195D841-431B-41C2-0F0A-BBE6E76A5D55}"/>
          </ac:grpSpMkLst>
        </pc:grpChg>
        <pc:grpChg chg="add del mod">
          <ac:chgData name="Abdullah Yousaf" userId="c68996e1-bc53-4811-8d41-93be1fdad415" providerId="ADAL" clId="{1241D3DE-2E30-482A-A60F-33EB823B7476}" dt="2023-07-21T11:03:47.791" v="836" actId="478"/>
          <ac:grpSpMkLst>
            <pc:docMk/>
            <pc:sldMk cId="3955337601" sldId="293"/>
            <ac:grpSpMk id="67" creationId="{C24451D5-601B-9F76-810B-48C4C0184D67}"/>
          </ac:grpSpMkLst>
        </pc:grpChg>
        <pc:graphicFrameChg chg="del">
          <ac:chgData name="Abdullah Yousaf" userId="c68996e1-bc53-4811-8d41-93be1fdad415" providerId="ADAL" clId="{1241D3DE-2E30-482A-A60F-33EB823B7476}" dt="2023-07-21T10:42:22.414" v="824" actId="478"/>
          <ac:graphicFrameMkLst>
            <pc:docMk/>
            <pc:sldMk cId="3955337601" sldId="293"/>
            <ac:graphicFrameMk id="8" creationId="{52909039-3686-D087-5F2A-6CBB2C006CE7}"/>
          </ac:graphicFrameMkLst>
        </pc:graphicFrameChg>
        <pc:graphicFrameChg chg="add mod modGraphic">
          <ac:chgData name="Abdullah Yousaf" userId="c68996e1-bc53-4811-8d41-93be1fdad415" providerId="ADAL" clId="{1241D3DE-2E30-482A-A60F-33EB823B7476}" dt="2023-07-21T11:06:09.388" v="845" actId="1076"/>
          <ac:graphicFrameMkLst>
            <pc:docMk/>
            <pc:sldMk cId="3955337601" sldId="293"/>
            <ac:graphicFrameMk id="9" creationId="{93816601-6A40-1AC9-0D59-1AF69ABE5745}"/>
          </ac:graphicFrameMkLst>
        </pc:graphicFrameChg>
        <pc:graphicFrameChg chg="add mod modGraphic">
          <ac:chgData name="Abdullah Yousaf" userId="c68996e1-bc53-4811-8d41-93be1fdad415" providerId="ADAL" clId="{1241D3DE-2E30-482A-A60F-33EB823B7476}" dt="2023-07-21T11:34:21.101" v="910" actId="20577"/>
          <ac:graphicFrameMkLst>
            <pc:docMk/>
            <pc:sldMk cId="3955337601" sldId="293"/>
            <ac:graphicFrameMk id="10" creationId="{CDB6C928-6063-E8E5-9060-E05C178DCD54}"/>
          </ac:graphicFrameMkLst>
        </pc:graphicFrameChg>
        <pc:picChg chg="del mod">
          <ac:chgData name="Abdullah Yousaf" userId="c68996e1-bc53-4811-8d41-93be1fdad415" providerId="ADAL" clId="{1241D3DE-2E30-482A-A60F-33EB823B7476}" dt="2023-07-21T11:02:10.062" v="830" actId="338"/>
          <ac:picMkLst>
            <pc:docMk/>
            <pc:sldMk cId="3955337601" sldId="293"/>
            <ac:picMk id="11" creationId="{A5579F8F-ACD6-11A0-6D1D-0A60D50FC21A}"/>
          </ac:picMkLst>
        </pc:picChg>
      </pc:sldChg>
      <pc:sldChg chg="addSp delSp modSp add mod modClrScheme chgLayout">
        <pc:chgData name="Abdullah Yousaf" userId="c68996e1-bc53-4811-8d41-93be1fdad415" providerId="ADAL" clId="{1241D3DE-2E30-482A-A60F-33EB823B7476}" dt="2023-07-21T12:37:05.248" v="1012" actId="1076"/>
        <pc:sldMkLst>
          <pc:docMk/>
          <pc:sldMk cId="2691095817" sldId="294"/>
        </pc:sldMkLst>
        <pc:spChg chg="mod">
          <ac:chgData name="Abdullah Yousaf" userId="c68996e1-bc53-4811-8d41-93be1fdad415" providerId="ADAL" clId="{1241D3DE-2E30-482A-A60F-33EB823B7476}" dt="2023-07-21T12:36:54.438" v="1010" actId="26606"/>
          <ac:spMkLst>
            <pc:docMk/>
            <pc:sldMk cId="2691095817" sldId="294"/>
            <ac:spMk id="2" creationId="{D0A62BCF-1543-719C-0F4F-086F59FA86BB}"/>
          </ac:spMkLst>
        </pc:spChg>
        <pc:spChg chg="del">
          <ac:chgData name="Abdullah Yousaf" userId="c68996e1-bc53-4811-8d41-93be1fdad415" providerId="ADAL" clId="{1241D3DE-2E30-482A-A60F-33EB823B7476}" dt="2023-07-21T12:31:54.363" v="924" actId="478"/>
          <ac:spMkLst>
            <pc:docMk/>
            <pc:sldMk cId="2691095817" sldId="294"/>
            <ac:spMk id="3" creationId="{8DB435FD-8A5E-D027-D77E-F3D20367B4A8}"/>
          </ac:spMkLst>
        </pc:spChg>
        <pc:spChg chg="mod">
          <ac:chgData name="Abdullah Yousaf" userId="c68996e1-bc53-4811-8d41-93be1fdad415" providerId="ADAL" clId="{1241D3DE-2E30-482A-A60F-33EB823B7476}" dt="2023-07-21T12:36:54.438" v="1010" actId="26606"/>
          <ac:spMkLst>
            <pc:docMk/>
            <pc:sldMk cId="2691095817" sldId="294"/>
            <ac:spMk id="4" creationId="{F2823B9A-4B4E-BE66-3C47-3C256ED422F6}"/>
          </ac:spMkLst>
        </pc:spChg>
        <pc:spChg chg="mod">
          <ac:chgData name="Abdullah Yousaf" userId="c68996e1-bc53-4811-8d41-93be1fdad415" providerId="ADAL" clId="{1241D3DE-2E30-482A-A60F-33EB823B7476}" dt="2023-07-21T12:36:54.438" v="1010" actId="26606"/>
          <ac:spMkLst>
            <pc:docMk/>
            <pc:sldMk cId="2691095817" sldId="294"/>
            <ac:spMk id="5" creationId="{A2FA896A-042B-FBDC-614F-5D6B07B52BCF}"/>
          </ac:spMkLst>
        </pc:spChg>
        <pc:spChg chg="mod">
          <ac:chgData name="Abdullah Yousaf" userId="c68996e1-bc53-4811-8d41-93be1fdad415" providerId="ADAL" clId="{1241D3DE-2E30-482A-A60F-33EB823B7476}" dt="2023-07-21T12:36:54.438" v="1010" actId="26606"/>
          <ac:spMkLst>
            <pc:docMk/>
            <pc:sldMk cId="2691095817" sldId="294"/>
            <ac:spMk id="6" creationId="{ABCBA62D-E5D4-6448-01B6-567C00C00A67}"/>
          </ac:spMkLst>
        </pc:spChg>
        <pc:spChg chg="add del mod">
          <ac:chgData name="Abdullah Yousaf" userId="c68996e1-bc53-4811-8d41-93be1fdad415" providerId="ADAL" clId="{1241D3DE-2E30-482A-A60F-33EB823B7476}" dt="2023-07-21T12:31:55.949" v="925" actId="478"/>
          <ac:spMkLst>
            <pc:docMk/>
            <pc:sldMk cId="2691095817" sldId="294"/>
            <ac:spMk id="8" creationId="{74604AB9-BF74-370C-643A-B9A680EC0DE9}"/>
          </ac:spMkLst>
        </pc:spChg>
        <pc:spChg chg="add mod ord">
          <ac:chgData name="Abdullah Yousaf" userId="c68996e1-bc53-4811-8d41-93be1fdad415" providerId="ADAL" clId="{1241D3DE-2E30-482A-A60F-33EB823B7476}" dt="2023-07-21T12:37:05.248" v="1012" actId="1076"/>
          <ac:spMkLst>
            <pc:docMk/>
            <pc:sldMk cId="2691095817" sldId="294"/>
            <ac:spMk id="10" creationId="{B775C8D3-51E1-F789-9DA7-D12BFB2518EC}"/>
          </ac:spMkLst>
        </pc:spChg>
        <pc:graphicFrameChg chg="add mod modGraphic">
          <ac:chgData name="Abdullah Yousaf" userId="c68996e1-bc53-4811-8d41-93be1fdad415" providerId="ADAL" clId="{1241D3DE-2E30-482A-A60F-33EB823B7476}" dt="2023-07-21T12:37:02.654" v="1011" actId="1076"/>
          <ac:graphicFrameMkLst>
            <pc:docMk/>
            <pc:sldMk cId="2691095817" sldId="294"/>
            <ac:graphicFrameMk id="9" creationId="{B0ADF3C1-C80E-AD01-BCD9-7CE7167FE1AF}"/>
          </ac:graphicFrameMkLst>
        </pc:graphicFrameChg>
      </pc:sldChg>
      <pc:sldChg chg="addSp delSp modSp add del mod modClrScheme chgLayout">
        <pc:chgData name="Abdullah Yousaf" userId="c68996e1-bc53-4811-8d41-93be1fdad415" providerId="ADAL" clId="{1241D3DE-2E30-482A-A60F-33EB823B7476}" dt="2023-07-21T12:50:05.924" v="1217" actId="47"/>
        <pc:sldMkLst>
          <pc:docMk/>
          <pc:sldMk cId="108535386" sldId="295"/>
        </pc:sldMkLst>
        <pc:spChg chg="mod">
          <ac:chgData name="Abdullah Yousaf" userId="c68996e1-bc53-4811-8d41-93be1fdad415" providerId="ADAL" clId="{1241D3DE-2E30-482A-A60F-33EB823B7476}" dt="2023-07-21T12:49:30.575" v="1214" actId="26606"/>
          <ac:spMkLst>
            <pc:docMk/>
            <pc:sldMk cId="108535386" sldId="295"/>
            <ac:spMk id="2" creationId="{D0A62BCF-1543-719C-0F4F-086F59FA86BB}"/>
          </ac:spMkLst>
        </pc:spChg>
        <pc:spChg chg="mod">
          <ac:chgData name="Abdullah Yousaf" userId="c68996e1-bc53-4811-8d41-93be1fdad415" providerId="ADAL" clId="{1241D3DE-2E30-482A-A60F-33EB823B7476}" dt="2023-07-21T12:49:30.575" v="1214" actId="26606"/>
          <ac:spMkLst>
            <pc:docMk/>
            <pc:sldMk cId="108535386" sldId="295"/>
            <ac:spMk id="4" creationId="{F2823B9A-4B4E-BE66-3C47-3C256ED422F6}"/>
          </ac:spMkLst>
        </pc:spChg>
        <pc:spChg chg="mod">
          <ac:chgData name="Abdullah Yousaf" userId="c68996e1-bc53-4811-8d41-93be1fdad415" providerId="ADAL" clId="{1241D3DE-2E30-482A-A60F-33EB823B7476}" dt="2023-07-21T12:49:30.575" v="1214" actId="26606"/>
          <ac:spMkLst>
            <pc:docMk/>
            <pc:sldMk cId="108535386" sldId="295"/>
            <ac:spMk id="5" creationId="{A2FA896A-042B-FBDC-614F-5D6B07B52BCF}"/>
          </ac:spMkLst>
        </pc:spChg>
        <pc:spChg chg="mod">
          <ac:chgData name="Abdullah Yousaf" userId="c68996e1-bc53-4811-8d41-93be1fdad415" providerId="ADAL" clId="{1241D3DE-2E30-482A-A60F-33EB823B7476}" dt="2023-07-21T12:49:30.575" v="1214" actId="26606"/>
          <ac:spMkLst>
            <pc:docMk/>
            <pc:sldMk cId="108535386" sldId="295"/>
            <ac:spMk id="6" creationId="{ABCBA62D-E5D4-6448-01B6-567C00C00A67}"/>
          </ac:spMkLst>
        </pc:spChg>
        <pc:spChg chg="add del mod">
          <ac:chgData name="Abdullah Yousaf" userId="c68996e1-bc53-4811-8d41-93be1fdad415" providerId="ADAL" clId="{1241D3DE-2E30-482A-A60F-33EB823B7476}" dt="2023-07-21T12:40:24.662" v="1037" actId="478"/>
          <ac:spMkLst>
            <pc:docMk/>
            <pc:sldMk cId="108535386" sldId="295"/>
            <ac:spMk id="7" creationId="{4D332F46-513E-F7A1-D96D-7EE7F5AB1406}"/>
          </ac:spMkLst>
        </pc:spChg>
        <pc:spChg chg="del">
          <ac:chgData name="Abdullah Yousaf" userId="c68996e1-bc53-4811-8d41-93be1fdad415" providerId="ADAL" clId="{1241D3DE-2E30-482A-A60F-33EB823B7476}" dt="2023-07-21T12:40:21.960" v="1036" actId="478"/>
          <ac:spMkLst>
            <pc:docMk/>
            <pc:sldMk cId="108535386" sldId="295"/>
            <ac:spMk id="10" creationId="{B775C8D3-51E1-F789-9DA7-D12BFB2518EC}"/>
          </ac:spMkLst>
        </pc:spChg>
        <pc:spChg chg="add del">
          <ac:chgData name="Abdullah Yousaf" userId="c68996e1-bc53-4811-8d41-93be1fdad415" providerId="ADAL" clId="{1241D3DE-2E30-482A-A60F-33EB823B7476}" dt="2023-07-21T12:41:00.075" v="1041" actId="22"/>
          <ac:spMkLst>
            <pc:docMk/>
            <pc:sldMk cId="108535386" sldId="295"/>
            <ac:spMk id="11" creationId="{06006DCF-6202-1331-D740-A2974A3EA112}"/>
          </ac:spMkLst>
        </pc:spChg>
        <pc:spChg chg="add del">
          <ac:chgData name="Abdullah Yousaf" userId="c68996e1-bc53-4811-8d41-93be1fdad415" providerId="ADAL" clId="{1241D3DE-2E30-482A-A60F-33EB823B7476}" dt="2023-07-21T12:43:05.978" v="1064" actId="478"/>
          <ac:spMkLst>
            <pc:docMk/>
            <pc:sldMk cId="108535386" sldId="295"/>
            <ac:spMk id="14" creationId="{756E13D7-4EB4-C764-4B0B-1A51223C433F}"/>
          </ac:spMkLst>
        </pc:spChg>
        <pc:spChg chg="add del mod">
          <ac:chgData name="Abdullah Yousaf" userId="c68996e1-bc53-4811-8d41-93be1fdad415" providerId="ADAL" clId="{1241D3DE-2E30-482A-A60F-33EB823B7476}" dt="2023-07-21T12:40:59.336" v="1040" actId="26606"/>
          <ac:spMkLst>
            <pc:docMk/>
            <pc:sldMk cId="108535386" sldId="295"/>
            <ac:spMk id="17" creationId="{28CDE774-A346-4C6C-C8C1-FF8B488F3039}"/>
          </ac:spMkLst>
        </pc:spChg>
        <pc:spChg chg="add del mod">
          <ac:chgData name="Abdullah Yousaf" userId="c68996e1-bc53-4811-8d41-93be1fdad415" providerId="ADAL" clId="{1241D3DE-2E30-482A-A60F-33EB823B7476}" dt="2023-07-21T12:50:04.333" v="1216" actId="478"/>
          <ac:spMkLst>
            <pc:docMk/>
            <pc:sldMk cId="108535386" sldId="295"/>
            <ac:spMk id="20" creationId="{0AB6F8E2-8B0C-5C7F-59D2-003657A69CA1}"/>
          </ac:spMkLst>
        </pc:spChg>
        <pc:spChg chg="add del">
          <ac:chgData name="Abdullah Yousaf" userId="c68996e1-bc53-4811-8d41-93be1fdad415" providerId="ADAL" clId="{1241D3DE-2E30-482A-A60F-33EB823B7476}" dt="2023-07-21T12:49:30.575" v="1214" actId="26606"/>
          <ac:spMkLst>
            <pc:docMk/>
            <pc:sldMk cId="108535386" sldId="295"/>
            <ac:spMk id="26" creationId="{7AB99A5B-6A66-E977-C04C-C9E20F9D2925}"/>
          </ac:spMkLst>
        </pc:spChg>
        <pc:graphicFrameChg chg="del">
          <ac:chgData name="Abdullah Yousaf" userId="c68996e1-bc53-4811-8d41-93be1fdad415" providerId="ADAL" clId="{1241D3DE-2E30-482A-A60F-33EB823B7476}" dt="2023-07-21T12:40:19.597" v="1035" actId="478"/>
          <ac:graphicFrameMkLst>
            <pc:docMk/>
            <pc:sldMk cId="108535386" sldId="295"/>
            <ac:graphicFrameMk id="9" creationId="{B0ADF3C1-C80E-AD01-BCD9-7CE7167FE1AF}"/>
          </ac:graphicFrameMkLst>
        </pc:graphicFrameChg>
        <pc:graphicFrameChg chg="add del">
          <ac:chgData name="Abdullah Yousaf" userId="c68996e1-bc53-4811-8d41-93be1fdad415" providerId="ADAL" clId="{1241D3DE-2E30-482A-A60F-33EB823B7476}" dt="2023-07-21T12:40:59.336" v="1040" actId="26606"/>
          <ac:graphicFrameMkLst>
            <pc:docMk/>
            <pc:sldMk cId="108535386" sldId="295"/>
            <ac:graphicFrameMk id="13" creationId="{7B638384-72F8-9322-5249-F883EDB40A00}"/>
          </ac:graphicFrameMkLst>
        </pc:graphicFrameChg>
        <pc:graphicFrameChg chg="add del mod modGraphic">
          <ac:chgData name="Abdullah Yousaf" userId="c68996e1-bc53-4811-8d41-93be1fdad415" providerId="ADAL" clId="{1241D3DE-2E30-482A-A60F-33EB823B7476}" dt="2023-07-21T12:43:03.618" v="1063" actId="478"/>
          <ac:graphicFrameMkLst>
            <pc:docMk/>
            <pc:sldMk cId="108535386" sldId="295"/>
            <ac:graphicFrameMk id="15" creationId="{90EDCDF8-6CFD-C99B-BB88-91DD33809B85}"/>
          </ac:graphicFrameMkLst>
        </pc:graphicFrameChg>
        <pc:graphicFrameChg chg="add del mod modGraphic">
          <ac:chgData name="Abdullah Yousaf" userId="c68996e1-bc53-4811-8d41-93be1fdad415" providerId="ADAL" clId="{1241D3DE-2E30-482A-A60F-33EB823B7476}" dt="2023-07-21T12:45:02.470" v="1068" actId="478"/>
          <ac:graphicFrameMkLst>
            <pc:docMk/>
            <pc:sldMk cId="108535386" sldId="295"/>
            <ac:graphicFrameMk id="16" creationId="{E7A54083-ADB5-B0BA-D6C8-CE4095E9D8F5}"/>
          </ac:graphicFrameMkLst>
        </pc:graphicFrameChg>
        <pc:graphicFrameChg chg="add del mod modGraphic">
          <ac:chgData name="Abdullah Yousaf" userId="c68996e1-bc53-4811-8d41-93be1fdad415" providerId="ADAL" clId="{1241D3DE-2E30-482A-A60F-33EB823B7476}" dt="2023-07-21T12:47:07.524" v="1166" actId="478"/>
          <ac:graphicFrameMkLst>
            <pc:docMk/>
            <pc:sldMk cId="108535386" sldId="295"/>
            <ac:graphicFrameMk id="18" creationId="{F120E681-7813-12ED-84D4-4FDE3AB3009D}"/>
          </ac:graphicFrameMkLst>
        </pc:graphicFrameChg>
        <pc:graphicFrameChg chg="add del mod modGraphic">
          <ac:chgData name="Abdullah Yousaf" userId="c68996e1-bc53-4811-8d41-93be1fdad415" providerId="ADAL" clId="{1241D3DE-2E30-482A-A60F-33EB823B7476}" dt="2023-07-21T12:50:01.094" v="1215" actId="478"/>
          <ac:graphicFrameMkLst>
            <pc:docMk/>
            <pc:sldMk cId="108535386" sldId="295"/>
            <ac:graphicFrameMk id="19" creationId="{FE7A9538-6315-CF66-8A62-017727317779}"/>
          </ac:graphicFrameMkLst>
        </pc:graphicFrameChg>
        <pc:graphicFrameChg chg="add del">
          <ac:chgData name="Abdullah Yousaf" userId="c68996e1-bc53-4811-8d41-93be1fdad415" providerId="ADAL" clId="{1241D3DE-2E30-482A-A60F-33EB823B7476}" dt="2023-07-21T12:49:30.575" v="1214" actId="26606"/>
          <ac:graphicFrameMkLst>
            <pc:docMk/>
            <pc:sldMk cId="108535386" sldId="295"/>
            <ac:graphicFrameMk id="22" creationId="{E415BCE9-67B6-FD05-DE4E-9FC4B7D4913F}"/>
          </ac:graphicFrameMkLst>
        </pc:graphicFrameChg>
      </pc:sldChg>
      <pc:sldChg chg="add del">
        <pc:chgData name="Abdullah Yousaf" userId="c68996e1-bc53-4811-8d41-93be1fdad415" providerId="ADAL" clId="{1241D3DE-2E30-482A-A60F-33EB823B7476}" dt="2023-07-21T12:33:30.008" v="958"/>
        <pc:sldMkLst>
          <pc:docMk/>
          <pc:sldMk cId="3623357101" sldId="295"/>
        </pc:sldMkLst>
      </pc:sldChg>
    </pc:docChg>
  </pc:docChgLst>
  <pc:docChgLst>
    <pc:chgData name="James Morrison" userId="46554a04-9ad5-4931-86ac-a6a99c973da8" providerId="ADAL" clId="{EA1166C0-E369-464E-8454-4BE22349E780}"/>
    <pc:docChg chg="undo custSel addSld delSld modSld">
      <pc:chgData name="James Morrison" userId="46554a04-9ad5-4931-86ac-a6a99c973da8" providerId="ADAL" clId="{EA1166C0-E369-464E-8454-4BE22349E780}" dt="2023-07-21T13:30:58.695" v="4585" actId="20577"/>
      <pc:docMkLst>
        <pc:docMk/>
      </pc:docMkLst>
      <pc:sldChg chg="modSp mod">
        <pc:chgData name="James Morrison" userId="46554a04-9ad5-4931-86ac-a6a99c973da8" providerId="ADAL" clId="{EA1166C0-E369-464E-8454-4BE22349E780}" dt="2023-07-21T12:04:43.544" v="4124" actId="20577"/>
        <pc:sldMkLst>
          <pc:docMk/>
          <pc:sldMk cId="1994175390" sldId="271"/>
        </pc:sldMkLst>
        <pc:spChg chg="mod">
          <ac:chgData name="James Morrison" userId="46554a04-9ad5-4931-86ac-a6a99c973da8" providerId="ADAL" clId="{EA1166C0-E369-464E-8454-4BE22349E780}" dt="2023-07-21T12:04:43.544" v="4124" actId="20577"/>
          <ac:spMkLst>
            <pc:docMk/>
            <pc:sldMk cId="1994175390" sldId="271"/>
            <ac:spMk id="2" creationId="{431FDAA9-72D9-5509-CAB6-8B1E429BC5F8}"/>
          </ac:spMkLst>
        </pc:spChg>
      </pc:sldChg>
      <pc:sldChg chg="modSp mod">
        <pc:chgData name="James Morrison" userId="46554a04-9ad5-4931-86ac-a6a99c973da8" providerId="ADAL" clId="{EA1166C0-E369-464E-8454-4BE22349E780}" dt="2023-07-21T13:30:58.695" v="4585" actId="20577"/>
        <pc:sldMkLst>
          <pc:docMk/>
          <pc:sldMk cId="3269284281" sldId="272"/>
        </pc:sldMkLst>
        <pc:spChg chg="mod">
          <ac:chgData name="James Morrison" userId="46554a04-9ad5-4931-86ac-a6a99c973da8" providerId="ADAL" clId="{EA1166C0-E369-464E-8454-4BE22349E780}" dt="2023-07-21T13:30:58.695" v="4585" actId="20577"/>
          <ac:spMkLst>
            <pc:docMk/>
            <pc:sldMk cId="3269284281" sldId="272"/>
            <ac:spMk id="3" creationId="{48237AB0-A5E8-27D3-3E04-FAF4E6DDC853}"/>
          </ac:spMkLst>
        </pc:spChg>
      </pc:sldChg>
      <pc:sldChg chg="modSp del mod">
        <pc:chgData name="James Morrison" userId="46554a04-9ad5-4931-86ac-a6a99c973da8" providerId="ADAL" clId="{EA1166C0-E369-464E-8454-4BE22349E780}" dt="2023-07-21T09:06:09.394" v="2765" actId="47"/>
        <pc:sldMkLst>
          <pc:docMk/>
          <pc:sldMk cId="1985212836" sldId="273"/>
        </pc:sldMkLst>
        <pc:spChg chg="mod">
          <ac:chgData name="James Morrison" userId="46554a04-9ad5-4931-86ac-a6a99c973da8" providerId="ADAL" clId="{EA1166C0-E369-464E-8454-4BE22349E780}" dt="2023-07-20T14:31:09.528" v="2068" actId="20577"/>
          <ac:spMkLst>
            <pc:docMk/>
            <pc:sldMk cId="1985212836" sldId="273"/>
            <ac:spMk id="3" creationId="{C1CBD589-3625-F6E4-7C62-8B609A05BEDC}"/>
          </ac:spMkLst>
        </pc:spChg>
      </pc:sldChg>
      <pc:sldChg chg="addSp delSp modSp mod modClrScheme chgLayout">
        <pc:chgData name="James Morrison" userId="46554a04-9ad5-4931-86ac-a6a99c973da8" providerId="ADAL" clId="{EA1166C0-E369-464E-8454-4BE22349E780}" dt="2023-07-21T12:56:42.178" v="4576" actId="20577"/>
        <pc:sldMkLst>
          <pc:docMk/>
          <pc:sldMk cId="726323753" sldId="274"/>
        </pc:sldMkLst>
        <pc:spChg chg="mod">
          <ac:chgData name="James Morrison" userId="46554a04-9ad5-4931-86ac-a6a99c973da8" providerId="ADAL" clId="{EA1166C0-E369-464E-8454-4BE22349E780}" dt="2023-07-21T09:12:32.897" v="2773" actId="26606"/>
          <ac:spMkLst>
            <pc:docMk/>
            <pc:sldMk cId="726323753" sldId="274"/>
            <ac:spMk id="2" creationId="{7A877CF9-F66C-BC93-CC63-0E80711C4C46}"/>
          </ac:spMkLst>
        </pc:spChg>
        <pc:spChg chg="del mod">
          <ac:chgData name="James Morrison" userId="46554a04-9ad5-4931-86ac-a6a99c973da8" providerId="ADAL" clId="{EA1166C0-E369-464E-8454-4BE22349E780}" dt="2023-07-21T09:12:25.496" v="2767" actId="931"/>
          <ac:spMkLst>
            <pc:docMk/>
            <pc:sldMk cId="726323753" sldId="274"/>
            <ac:spMk id="3" creationId="{00B62096-B4CA-3BC7-F8F9-23EF771B11EE}"/>
          </ac:spMkLst>
        </pc:spChg>
        <pc:spChg chg="mod">
          <ac:chgData name="James Morrison" userId="46554a04-9ad5-4931-86ac-a6a99c973da8" providerId="ADAL" clId="{EA1166C0-E369-464E-8454-4BE22349E780}" dt="2023-07-21T09:12:32.897" v="2773" actId="26606"/>
          <ac:spMkLst>
            <pc:docMk/>
            <pc:sldMk cId="726323753" sldId="274"/>
            <ac:spMk id="4" creationId="{AC343DCE-B17E-7E32-5E5D-392F13F70A9F}"/>
          </ac:spMkLst>
        </pc:spChg>
        <pc:spChg chg="mod">
          <ac:chgData name="James Morrison" userId="46554a04-9ad5-4931-86ac-a6a99c973da8" providerId="ADAL" clId="{EA1166C0-E369-464E-8454-4BE22349E780}" dt="2023-07-21T09:12:32.897" v="2773" actId="26606"/>
          <ac:spMkLst>
            <pc:docMk/>
            <pc:sldMk cId="726323753" sldId="274"/>
            <ac:spMk id="5" creationId="{742C4CF3-83EE-5B9E-B50C-1289CA22B65E}"/>
          </ac:spMkLst>
        </pc:spChg>
        <pc:spChg chg="mod">
          <ac:chgData name="James Morrison" userId="46554a04-9ad5-4931-86ac-a6a99c973da8" providerId="ADAL" clId="{EA1166C0-E369-464E-8454-4BE22349E780}" dt="2023-07-21T09:12:32.897" v="2773" actId="26606"/>
          <ac:spMkLst>
            <pc:docMk/>
            <pc:sldMk cId="726323753" sldId="274"/>
            <ac:spMk id="6" creationId="{4B66F92C-2DE9-3D7F-15DD-04795E489B02}"/>
          </ac:spMkLst>
        </pc:spChg>
        <pc:spChg chg="add del mod">
          <ac:chgData name="James Morrison" userId="46554a04-9ad5-4931-86ac-a6a99c973da8" providerId="ADAL" clId="{EA1166C0-E369-464E-8454-4BE22349E780}" dt="2023-07-21T09:12:56.516" v="2781" actId="931"/>
          <ac:spMkLst>
            <pc:docMk/>
            <pc:sldMk cId="726323753" sldId="274"/>
            <ac:spMk id="12" creationId="{A4AEEAFE-0B35-8973-BFB6-386F69AD1F1C}"/>
          </ac:spMkLst>
        </pc:spChg>
        <pc:spChg chg="add del mod">
          <ac:chgData name="James Morrison" userId="46554a04-9ad5-4931-86ac-a6a99c973da8" providerId="ADAL" clId="{EA1166C0-E369-464E-8454-4BE22349E780}" dt="2023-07-21T09:17:57.596" v="2819"/>
          <ac:spMkLst>
            <pc:docMk/>
            <pc:sldMk cId="726323753" sldId="274"/>
            <ac:spMk id="17" creationId="{90C845AC-A520-E026-0BD5-2C1819431ABA}"/>
          </ac:spMkLst>
        </pc:spChg>
        <pc:spChg chg="add mod">
          <ac:chgData name="James Morrison" userId="46554a04-9ad5-4931-86ac-a6a99c973da8" providerId="ADAL" clId="{EA1166C0-E369-464E-8454-4BE22349E780}" dt="2023-07-21T12:56:42.178" v="4576" actId="20577"/>
          <ac:spMkLst>
            <pc:docMk/>
            <pc:sldMk cId="726323753" sldId="274"/>
            <ac:spMk id="18" creationId="{76AA29CD-519E-51D4-CE68-BCDAB45F5335}"/>
          </ac:spMkLst>
        </pc:spChg>
        <pc:spChg chg="add mod">
          <ac:chgData name="James Morrison" userId="46554a04-9ad5-4931-86ac-a6a99c973da8" providerId="ADAL" clId="{EA1166C0-E369-464E-8454-4BE22349E780}" dt="2023-07-21T12:55:00.060" v="4527" actId="1076"/>
          <ac:spMkLst>
            <pc:docMk/>
            <pc:sldMk cId="726323753" sldId="274"/>
            <ac:spMk id="23" creationId="{214F5324-5E3C-A142-89FA-F7D4766577E3}"/>
          </ac:spMkLst>
        </pc:spChg>
        <pc:spChg chg="add mod">
          <ac:chgData name="James Morrison" userId="46554a04-9ad5-4931-86ac-a6a99c973da8" providerId="ADAL" clId="{EA1166C0-E369-464E-8454-4BE22349E780}" dt="2023-07-21T12:55:04.967" v="4528" actId="1076"/>
          <ac:spMkLst>
            <pc:docMk/>
            <pc:sldMk cId="726323753" sldId="274"/>
            <ac:spMk id="24" creationId="{1FCDB881-AB96-F715-961F-05F93835FC9B}"/>
          </ac:spMkLst>
        </pc:spChg>
        <pc:spChg chg="add mod">
          <ac:chgData name="James Morrison" userId="46554a04-9ad5-4931-86ac-a6a99c973da8" providerId="ADAL" clId="{EA1166C0-E369-464E-8454-4BE22349E780}" dt="2023-07-21T11:23:58.863" v="3343" actId="6549"/>
          <ac:spMkLst>
            <pc:docMk/>
            <pc:sldMk cId="726323753" sldId="274"/>
            <ac:spMk id="25" creationId="{80519EB8-808A-7FA7-54B2-F548021998A3}"/>
          </ac:spMkLst>
        </pc:spChg>
        <pc:spChg chg="add mod">
          <ac:chgData name="James Morrison" userId="46554a04-9ad5-4931-86ac-a6a99c973da8" providerId="ADAL" clId="{EA1166C0-E369-464E-8454-4BE22349E780}" dt="2023-07-21T11:24:03.517" v="3355" actId="20577"/>
          <ac:spMkLst>
            <pc:docMk/>
            <pc:sldMk cId="726323753" sldId="274"/>
            <ac:spMk id="26" creationId="{5287B81B-8AC6-F2A5-740B-06B95EA9C48A}"/>
          </ac:spMkLst>
        </pc:spChg>
        <pc:picChg chg="add del mod">
          <ac:chgData name="James Morrison" userId="46554a04-9ad5-4931-86ac-a6a99c973da8" providerId="ADAL" clId="{EA1166C0-E369-464E-8454-4BE22349E780}" dt="2023-07-21T09:12:50.907" v="2780" actId="478"/>
          <ac:picMkLst>
            <pc:docMk/>
            <pc:sldMk cId="726323753" sldId="274"/>
            <ac:picMk id="8" creationId="{3E52A3CE-2E7E-A5AC-0A98-B4686CFCE01A}"/>
          </ac:picMkLst>
        </pc:picChg>
        <pc:picChg chg="add del mod">
          <ac:chgData name="James Morrison" userId="46554a04-9ad5-4931-86ac-a6a99c973da8" providerId="ADAL" clId="{EA1166C0-E369-464E-8454-4BE22349E780}" dt="2023-07-21T09:12:59.814" v="2784" actId="478"/>
          <ac:picMkLst>
            <pc:docMk/>
            <pc:sldMk cId="726323753" sldId="274"/>
            <ac:picMk id="10" creationId="{8AFF49E6-415E-9F24-000D-6B1C587B59EF}"/>
          </ac:picMkLst>
        </pc:picChg>
        <pc:picChg chg="add mod">
          <ac:chgData name="James Morrison" userId="46554a04-9ad5-4931-86ac-a6a99c973da8" providerId="ADAL" clId="{EA1166C0-E369-464E-8454-4BE22349E780}" dt="2023-07-21T09:59:19.475" v="3135" actId="1076"/>
          <ac:picMkLst>
            <pc:docMk/>
            <pc:sldMk cId="726323753" sldId="274"/>
            <ac:picMk id="14" creationId="{A1953296-E3C6-C490-414A-57FD26C5243F}"/>
          </ac:picMkLst>
        </pc:picChg>
        <pc:picChg chg="add mod modCrop">
          <ac:chgData name="James Morrison" userId="46554a04-9ad5-4931-86ac-a6a99c973da8" providerId="ADAL" clId="{EA1166C0-E369-464E-8454-4BE22349E780}" dt="2023-07-21T09:59:21.108" v="3136" actId="1076"/>
          <ac:picMkLst>
            <pc:docMk/>
            <pc:sldMk cId="726323753" sldId="274"/>
            <ac:picMk id="16" creationId="{60A1B074-4660-E39A-9723-5188EA40424D}"/>
          </ac:picMkLst>
        </pc:picChg>
        <pc:picChg chg="add mod">
          <ac:chgData name="James Morrison" userId="46554a04-9ad5-4931-86ac-a6a99c973da8" providerId="ADAL" clId="{EA1166C0-E369-464E-8454-4BE22349E780}" dt="2023-07-21T09:59:25.330" v="3137" actId="1076"/>
          <ac:picMkLst>
            <pc:docMk/>
            <pc:sldMk cId="726323753" sldId="274"/>
            <ac:picMk id="20" creationId="{8C33F8B9-B2B7-90BE-CB8E-D4BCFEBD9422}"/>
          </ac:picMkLst>
        </pc:picChg>
        <pc:picChg chg="add mod modCrop">
          <ac:chgData name="James Morrison" userId="46554a04-9ad5-4931-86ac-a6a99c973da8" providerId="ADAL" clId="{EA1166C0-E369-464E-8454-4BE22349E780}" dt="2023-07-21T09:59:27.831" v="3138" actId="1076"/>
          <ac:picMkLst>
            <pc:docMk/>
            <pc:sldMk cId="726323753" sldId="274"/>
            <ac:picMk id="22" creationId="{0048D078-2B2C-8312-209A-C44083B13D1C}"/>
          </ac:picMkLst>
        </pc:picChg>
        <pc:picChg chg="add del mod modCrop">
          <ac:chgData name="James Morrison" userId="46554a04-9ad5-4931-86ac-a6a99c973da8" providerId="ADAL" clId="{EA1166C0-E369-464E-8454-4BE22349E780}" dt="2023-07-21T11:07:36.323" v="3321" actId="478"/>
          <ac:picMkLst>
            <pc:docMk/>
            <pc:sldMk cId="726323753" sldId="274"/>
            <ac:picMk id="28" creationId="{4E30011E-D21A-56F3-ABBA-7A498948BF58}"/>
          </ac:picMkLst>
        </pc:picChg>
      </pc:sldChg>
      <pc:sldChg chg="modSp">
        <pc:chgData name="James Morrison" userId="46554a04-9ad5-4931-86ac-a6a99c973da8" providerId="ADAL" clId="{EA1166C0-E369-464E-8454-4BE22349E780}" dt="2023-07-21T12:53:20.043" v="4467" actId="20577"/>
        <pc:sldMkLst>
          <pc:docMk/>
          <pc:sldMk cId="1227518029" sldId="277"/>
        </pc:sldMkLst>
        <pc:graphicFrameChg chg="mod">
          <ac:chgData name="James Morrison" userId="46554a04-9ad5-4931-86ac-a6a99c973da8" providerId="ADAL" clId="{EA1166C0-E369-464E-8454-4BE22349E780}" dt="2023-07-21T12:53:20.043" v="4467" actId="20577"/>
          <ac:graphicFrameMkLst>
            <pc:docMk/>
            <pc:sldMk cId="1227518029" sldId="277"/>
            <ac:graphicFrameMk id="8" creationId="{EB9A66CF-0976-D105-FA8A-B19E55E82B4D}"/>
          </ac:graphicFrameMkLst>
        </pc:graphicFrameChg>
      </pc:sldChg>
      <pc:sldChg chg="modSp">
        <pc:chgData name="James Morrison" userId="46554a04-9ad5-4931-86ac-a6a99c973da8" providerId="ADAL" clId="{EA1166C0-E369-464E-8454-4BE22349E780}" dt="2023-07-21T12:56:32.452" v="4574" actId="20577"/>
        <pc:sldMkLst>
          <pc:docMk/>
          <pc:sldMk cId="1976606396" sldId="280"/>
        </pc:sldMkLst>
        <pc:graphicFrameChg chg="mod">
          <ac:chgData name="James Morrison" userId="46554a04-9ad5-4931-86ac-a6a99c973da8" providerId="ADAL" clId="{EA1166C0-E369-464E-8454-4BE22349E780}" dt="2023-07-21T12:56:32.452" v="4574" actId="20577"/>
          <ac:graphicFrameMkLst>
            <pc:docMk/>
            <pc:sldMk cId="1976606396" sldId="280"/>
            <ac:graphicFrameMk id="9" creationId="{C99140BB-8F24-45F8-915A-425B9F006804}"/>
          </ac:graphicFrameMkLst>
        </pc:graphicFrameChg>
      </pc:sldChg>
      <pc:sldChg chg="modSp mod">
        <pc:chgData name="James Morrison" userId="46554a04-9ad5-4931-86ac-a6a99c973da8" providerId="ADAL" clId="{EA1166C0-E369-464E-8454-4BE22349E780}" dt="2023-07-21T12:52:21.393" v="4342" actId="20577"/>
        <pc:sldMkLst>
          <pc:docMk/>
          <pc:sldMk cId="2691095817" sldId="294"/>
        </pc:sldMkLst>
        <pc:graphicFrameChg chg="modGraphic">
          <ac:chgData name="James Morrison" userId="46554a04-9ad5-4931-86ac-a6a99c973da8" providerId="ADAL" clId="{EA1166C0-E369-464E-8454-4BE22349E780}" dt="2023-07-21T12:52:21.393" v="4342" actId="20577"/>
          <ac:graphicFrameMkLst>
            <pc:docMk/>
            <pc:sldMk cId="2691095817" sldId="294"/>
            <ac:graphicFrameMk id="9" creationId="{B0ADF3C1-C80E-AD01-BCD9-7CE7167FE1AF}"/>
          </ac:graphicFrameMkLst>
        </pc:graphicFrameChg>
      </pc:sldChg>
      <pc:sldChg chg="new del">
        <pc:chgData name="James Morrison" userId="46554a04-9ad5-4931-86ac-a6a99c973da8" providerId="ADAL" clId="{EA1166C0-E369-464E-8454-4BE22349E780}" dt="2023-07-21T13:02:58.190" v="4578" actId="47"/>
        <pc:sldMkLst>
          <pc:docMk/>
          <pc:sldMk cId="3167818553" sldId="295"/>
        </pc:sldMkLst>
      </pc:sldChg>
    </pc:docChg>
  </pc:docChgLst>
  <pc:docChgLst>
    <pc:chgData name="Jinge He" userId="S::jingehe@kubrickgroup.com::51c32b05-7c70-41df-af6a-cb65f10b63a4" providerId="AD" clId="Web-{7ED8FF0C-C666-F5DB-E221-B3D2769A2DEC}"/>
    <pc:docChg chg="addSld delSld modSld sldOrd">
      <pc:chgData name="Jinge He" userId="S::jingehe@kubrickgroup.com::51c32b05-7c70-41df-af6a-cb65f10b63a4" providerId="AD" clId="Web-{7ED8FF0C-C666-F5DB-E221-B3D2769A2DEC}" dt="2023-07-20T11:01:21.010" v="61" actId="20577"/>
      <pc:docMkLst>
        <pc:docMk/>
      </pc:docMkLst>
      <pc:sldChg chg="modSp">
        <pc:chgData name="Jinge He" userId="S::jingehe@kubrickgroup.com::51c32b05-7c70-41df-af6a-cb65f10b63a4" providerId="AD" clId="Web-{7ED8FF0C-C666-F5DB-E221-B3D2769A2DEC}" dt="2023-07-20T10:59:17.084" v="29" actId="20577"/>
        <pc:sldMkLst>
          <pc:docMk/>
          <pc:sldMk cId="282594127" sldId="256"/>
        </pc:sldMkLst>
        <pc:spChg chg="mod">
          <ac:chgData name="Jinge He" userId="S::jingehe@kubrickgroup.com::51c32b05-7c70-41df-af6a-cb65f10b63a4" providerId="AD" clId="Web-{7ED8FF0C-C666-F5DB-E221-B3D2769A2DEC}" dt="2023-07-20T10:59:17.084" v="29" actId="20577"/>
          <ac:spMkLst>
            <pc:docMk/>
            <pc:sldMk cId="282594127" sldId="256"/>
            <ac:spMk id="5" creationId="{E6C333FE-DC75-4FE3-81BD-520A00590494}"/>
          </ac:spMkLst>
        </pc:spChg>
      </pc:sldChg>
      <pc:sldChg chg="ord">
        <pc:chgData name="Jinge He" userId="S::jingehe@kubrickgroup.com::51c32b05-7c70-41df-af6a-cb65f10b63a4" providerId="AD" clId="Web-{7ED8FF0C-C666-F5DB-E221-B3D2769A2DEC}" dt="2023-07-20T11:00:36.228" v="40"/>
        <pc:sldMkLst>
          <pc:docMk/>
          <pc:sldMk cId="936194041" sldId="269"/>
        </pc:sldMkLst>
      </pc:sldChg>
      <pc:sldChg chg="modSp">
        <pc:chgData name="Jinge He" userId="S::jingehe@kubrickgroup.com::51c32b05-7c70-41df-af6a-cb65f10b63a4" providerId="AD" clId="Web-{7ED8FF0C-C666-F5DB-E221-B3D2769A2DEC}" dt="2023-07-20T11:01:03.103" v="42" actId="20577"/>
        <pc:sldMkLst>
          <pc:docMk/>
          <pc:sldMk cId="1985212836" sldId="273"/>
        </pc:sldMkLst>
        <pc:spChg chg="mod">
          <ac:chgData name="Jinge He" userId="S::jingehe@kubrickgroup.com::51c32b05-7c70-41df-af6a-cb65f10b63a4" providerId="AD" clId="Web-{7ED8FF0C-C666-F5DB-E221-B3D2769A2DEC}" dt="2023-07-20T11:01:03.103" v="42" actId="20577"/>
          <ac:spMkLst>
            <pc:docMk/>
            <pc:sldMk cId="1985212836" sldId="273"/>
            <ac:spMk id="3" creationId="{C1CBD589-3625-F6E4-7C62-8B609A05BEDC}"/>
          </ac:spMkLst>
        </pc:spChg>
      </pc:sldChg>
      <pc:sldChg chg="new del">
        <pc:chgData name="Jinge He" userId="S::jingehe@kubrickgroup.com::51c32b05-7c70-41df-af6a-cb65f10b63a4" providerId="AD" clId="Web-{7ED8FF0C-C666-F5DB-E221-B3D2769A2DEC}" dt="2023-07-20T11:00:13.055" v="33"/>
        <pc:sldMkLst>
          <pc:docMk/>
          <pc:sldMk cId="1090982709" sldId="285"/>
        </pc:sldMkLst>
      </pc:sldChg>
      <pc:sldChg chg="modSp new">
        <pc:chgData name="Jinge He" userId="S::jingehe@kubrickgroup.com::51c32b05-7c70-41df-af6a-cb65f10b63a4" providerId="AD" clId="Web-{7ED8FF0C-C666-F5DB-E221-B3D2769A2DEC}" dt="2023-07-20T11:00:23.743" v="39" actId="20577"/>
        <pc:sldMkLst>
          <pc:docMk/>
          <pc:sldMk cId="2677505527" sldId="285"/>
        </pc:sldMkLst>
        <pc:spChg chg="mod">
          <ac:chgData name="Jinge He" userId="S::jingehe@kubrickgroup.com::51c32b05-7c70-41df-af6a-cb65f10b63a4" providerId="AD" clId="Web-{7ED8FF0C-C666-F5DB-E221-B3D2769A2DEC}" dt="2023-07-20T11:00:23.743" v="39" actId="20577"/>
          <ac:spMkLst>
            <pc:docMk/>
            <pc:sldMk cId="2677505527" sldId="285"/>
            <ac:spMk id="5" creationId="{369B02A7-59F3-D0EC-371B-F2560FEFCAB1}"/>
          </ac:spMkLst>
        </pc:spChg>
      </pc:sldChg>
      <pc:sldChg chg="new del">
        <pc:chgData name="Jinge He" userId="S::jingehe@kubrickgroup.com::51c32b05-7c70-41df-af6a-cb65f10b63a4" providerId="AD" clId="Web-{7ED8FF0C-C666-F5DB-E221-B3D2769A2DEC}" dt="2023-07-20T11:00:09.508" v="31"/>
        <pc:sldMkLst>
          <pc:docMk/>
          <pc:sldMk cId="3954514476" sldId="285"/>
        </pc:sldMkLst>
      </pc:sldChg>
      <pc:sldChg chg="modSp new">
        <pc:chgData name="Jinge He" userId="S::jingehe@kubrickgroup.com::51c32b05-7c70-41df-af6a-cb65f10b63a4" providerId="AD" clId="Web-{7ED8FF0C-C666-F5DB-E221-B3D2769A2DEC}" dt="2023-07-20T11:01:21.010" v="61" actId="20577"/>
        <pc:sldMkLst>
          <pc:docMk/>
          <pc:sldMk cId="517970935" sldId="286"/>
        </pc:sldMkLst>
        <pc:spChg chg="mod">
          <ac:chgData name="Jinge He" userId="S::jingehe@kubrickgroup.com::51c32b05-7c70-41df-af6a-cb65f10b63a4" providerId="AD" clId="Web-{7ED8FF0C-C666-F5DB-E221-B3D2769A2DEC}" dt="2023-07-20T11:01:21.010" v="61" actId="20577"/>
          <ac:spMkLst>
            <pc:docMk/>
            <pc:sldMk cId="517970935" sldId="286"/>
            <ac:spMk id="2" creationId="{8F2F1C18-BF36-E7D4-40BE-71B53E4D160E}"/>
          </ac:spMkLst>
        </pc:spChg>
      </pc:sldChg>
    </pc:docChg>
  </pc:docChgLst>
  <pc:docChgLst>
    <pc:chgData name="Jagraj Singh" userId="307c99ad-cfb2-477a-a6f0-cb492c542b98" providerId="ADAL" clId="{84DD2268-6DC1-40EB-B18E-2FCCB00B3752}"/>
    <pc:docChg chg="undo redo custSel addSld delSld modSld sldOrd">
      <pc:chgData name="Jagraj Singh" userId="307c99ad-cfb2-477a-a6f0-cb492c542b98" providerId="ADAL" clId="{84DD2268-6DC1-40EB-B18E-2FCCB00B3752}" dt="2023-07-21T13:37:34.872" v="12673" actId="20577"/>
      <pc:docMkLst>
        <pc:docMk/>
      </pc:docMkLst>
      <pc:sldChg chg="modSp mod">
        <pc:chgData name="Jagraj Singh" userId="307c99ad-cfb2-477a-a6f0-cb492c542b98" providerId="ADAL" clId="{84DD2268-6DC1-40EB-B18E-2FCCB00B3752}" dt="2023-07-19T14:57:59.081" v="1213" actId="403"/>
        <pc:sldMkLst>
          <pc:docMk/>
          <pc:sldMk cId="282594127" sldId="256"/>
        </pc:sldMkLst>
        <pc:spChg chg="mod">
          <ac:chgData name="Jagraj Singh" userId="307c99ad-cfb2-477a-a6f0-cb492c542b98" providerId="ADAL" clId="{84DD2268-6DC1-40EB-B18E-2FCCB00B3752}" dt="2023-07-19T14:57:59.081" v="1213" actId="403"/>
          <ac:spMkLst>
            <pc:docMk/>
            <pc:sldMk cId="282594127" sldId="256"/>
            <ac:spMk id="5" creationId="{E6C333FE-DC75-4FE3-81BD-520A00590494}"/>
          </ac:spMkLst>
        </pc:spChg>
      </pc:sldChg>
      <pc:sldChg chg="addSp delSp modSp new del mod">
        <pc:chgData name="Jagraj Singh" userId="307c99ad-cfb2-477a-a6f0-cb492c542b98" providerId="ADAL" clId="{84DD2268-6DC1-40EB-B18E-2FCCB00B3752}" dt="2023-07-19T13:23:45.065" v="98" actId="47"/>
        <pc:sldMkLst>
          <pc:docMk/>
          <pc:sldMk cId="393523226" sldId="257"/>
        </pc:sldMkLst>
        <pc:spChg chg="mod">
          <ac:chgData name="Jagraj Singh" userId="307c99ad-cfb2-477a-a6f0-cb492c542b98" providerId="ADAL" clId="{84DD2268-6DC1-40EB-B18E-2FCCB00B3752}" dt="2023-07-19T13:23:42.504" v="96" actId="20577"/>
          <ac:spMkLst>
            <pc:docMk/>
            <pc:sldMk cId="393523226" sldId="257"/>
            <ac:spMk id="2" creationId="{FC14A3DC-D77A-19DC-9B3C-6A1BA76439C7}"/>
          </ac:spMkLst>
        </pc:spChg>
        <pc:spChg chg="add del">
          <ac:chgData name="Jagraj Singh" userId="307c99ad-cfb2-477a-a6f0-cb492c542b98" providerId="ADAL" clId="{84DD2268-6DC1-40EB-B18E-2FCCB00B3752}" dt="2023-07-19T13:23:42.968" v="97" actId="478"/>
          <ac:spMkLst>
            <pc:docMk/>
            <pc:sldMk cId="393523226" sldId="257"/>
            <ac:spMk id="6" creationId="{CCB211E4-F2E7-B0B8-323B-C34921977D2A}"/>
          </ac:spMkLst>
        </pc:spChg>
      </pc:sldChg>
      <pc:sldChg chg="del">
        <pc:chgData name="Jagraj Singh" userId="307c99ad-cfb2-477a-a6f0-cb492c542b98" providerId="ADAL" clId="{84DD2268-6DC1-40EB-B18E-2FCCB00B3752}" dt="2023-07-19T13:17:40.827" v="38" actId="47"/>
        <pc:sldMkLst>
          <pc:docMk/>
          <pc:sldMk cId="1644928259" sldId="257"/>
        </pc:sldMkLst>
      </pc:sldChg>
      <pc:sldChg chg="new del">
        <pc:chgData name="Jagraj Singh" userId="307c99ad-cfb2-477a-a6f0-cb492c542b98" providerId="ADAL" clId="{84DD2268-6DC1-40EB-B18E-2FCCB00B3752}" dt="2023-07-19T13:24:24.153" v="104" actId="47"/>
        <pc:sldMkLst>
          <pc:docMk/>
          <pc:sldMk cId="1852161844" sldId="257"/>
        </pc:sldMkLst>
      </pc:sldChg>
      <pc:sldChg chg="new del">
        <pc:chgData name="Jagraj Singh" userId="307c99ad-cfb2-477a-a6f0-cb492c542b98" providerId="ADAL" clId="{84DD2268-6DC1-40EB-B18E-2FCCB00B3752}" dt="2023-07-19T13:23:55.649" v="102" actId="680"/>
        <pc:sldMkLst>
          <pc:docMk/>
          <pc:sldMk cId="2037700625" sldId="257"/>
        </pc:sldMkLst>
      </pc:sldChg>
      <pc:sldChg chg="modSp new mod">
        <pc:chgData name="Jagraj Singh" userId="307c99ad-cfb2-477a-a6f0-cb492c542b98" providerId="ADAL" clId="{84DD2268-6DC1-40EB-B18E-2FCCB00B3752}" dt="2023-07-19T13:26:44.778" v="125" actId="20577"/>
        <pc:sldMkLst>
          <pc:docMk/>
          <pc:sldMk cId="2691317820" sldId="257"/>
        </pc:sldMkLst>
        <pc:spChg chg="mod">
          <ac:chgData name="Jagraj Singh" userId="307c99ad-cfb2-477a-a6f0-cb492c542b98" providerId="ADAL" clId="{84DD2268-6DC1-40EB-B18E-2FCCB00B3752}" dt="2023-07-19T13:26:44.778" v="125" actId="20577"/>
          <ac:spMkLst>
            <pc:docMk/>
            <pc:sldMk cId="2691317820" sldId="257"/>
            <ac:spMk id="2" creationId="{810B8527-FA82-D546-87E8-ECA4C6C92155}"/>
          </ac:spMkLst>
        </pc:spChg>
      </pc:sldChg>
      <pc:sldChg chg="new del">
        <pc:chgData name="Jagraj Singh" userId="307c99ad-cfb2-477a-a6f0-cb492c542b98" providerId="ADAL" clId="{84DD2268-6DC1-40EB-B18E-2FCCB00B3752}" dt="2023-07-19T13:23:51.300" v="100" actId="47"/>
        <pc:sldMkLst>
          <pc:docMk/>
          <pc:sldMk cId="2967828535" sldId="257"/>
        </pc:sldMkLst>
      </pc:sldChg>
      <pc:sldChg chg="modSp new del mod">
        <pc:chgData name="Jagraj Singh" userId="307c99ad-cfb2-477a-a6f0-cb492c542b98" providerId="ADAL" clId="{84DD2268-6DC1-40EB-B18E-2FCCB00B3752}" dt="2023-07-19T13:18:15.770" v="76" actId="680"/>
        <pc:sldMkLst>
          <pc:docMk/>
          <pc:sldMk cId="3121715197" sldId="257"/>
        </pc:sldMkLst>
        <pc:spChg chg="mod">
          <ac:chgData name="Jagraj Singh" userId="307c99ad-cfb2-477a-a6f0-cb492c542b98" providerId="ADAL" clId="{84DD2268-6DC1-40EB-B18E-2FCCB00B3752}" dt="2023-07-19T13:18:15.244" v="75" actId="20577"/>
          <ac:spMkLst>
            <pc:docMk/>
            <pc:sldMk cId="3121715197" sldId="257"/>
            <ac:spMk id="5" creationId="{354D8713-7445-538B-4429-8F0AD57B5E17}"/>
          </ac:spMkLst>
        </pc:spChg>
      </pc:sldChg>
      <pc:sldChg chg="del">
        <pc:chgData name="Jagraj Singh" userId="307c99ad-cfb2-477a-a6f0-cb492c542b98" providerId="ADAL" clId="{84DD2268-6DC1-40EB-B18E-2FCCB00B3752}" dt="2023-07-19T13:17:41.813" v="39" actId="47"/>
        <pc:sldMkLst>
          <pc:docMk/>
          <pc:sldMk cId="1654574233" sldId="258"/>
        </pc:sldMkLst>
      </pc:sldChg>
      <pc:sldChg chg="addSp delSp modSp new mod modClrScheme chgLayout">
        <pc:chgData name="Jagraj Singh" userId="307c99ad-cfb2-477a-a6f0-cb492c542b98" providerId="ADAL" clId="{84DD2268-6DC1-40EB-B18E-2FCCB00B3752}" dt="2023-07-21T13:37:34.872" v="12673" actId="20577"/>
        <pc:sldMkLst>
          <pc:docMk/>
          <pc:sldMk cId="3189950242" sldId="258"/>
        </pc:sldMkLst>
        <pc:spChg chg="mod">
          <ac:chgData name="Jagraj Singh" userId="307c99ad-cfb2-477a-a6f0-cb492c542b98" providerId="ADAL" clId="{84DD2268-6DC1-40EB-B18E-2FCCB00B3752}" dt="2023-07-20T16:30:32.779" v="10222" actId="26606"/>
          <ac:spMkLst>
            <pc:docMk/>
            <pc:sldMk cId="3189950242" sldId="258"/>
            <ac:spMk id="2" creationId="{05A7D2AD-A4C8-ACEC-CE51-442BD766E79D}"/>
          </ac:spMkLst>
        </pc:spChg>
        <pc:spChg chg="add del mod">
          <ac:chgData name="Jagraj Singh" userId="307c99ad-cfb2-477a-a6f0-cb492c542b98" providerId="ADAL" clId="{84DD2268-6DC1-40EB-B18E-2FCCB00B3752}" dt="2023-07-20T16:29:50.515" v="10205" actId="26606"/>
          <ac:spMkLst>
            <pc:docMk/>
            <pc:sldMk cId="3189950242" sldId="258"/>
            <ac:spMk id="3" creationId="{A2E3E0CF-8671-4EFB-7085-FBA7ADF8D734}"/>
          </ac:spMkLst>
        </pc:spChg>
        <pc:spChg chg="mod">
          <ac:chgData name="Jagraj Singh" userId="307c99ad-cfb2-477a-a6f0-cb492c542b98" providerId="ADAL" clId="{84DD2268-6DC1-40EB-B18E-2FCCB00B3752}" dt="2023-07-20T16:30:32.779" v="10222" actId="26606"/>
          <ac:spMkLst>
            <pc:docMk/>
            <pc:sldMk cId="3189950242" sldId="258"/>
            <ac:spMk id="4" creationId="{5DAE84EC-F72C-587C-5EA4-803FDFFB3059}"/>
          </ac:spMkLst>
        </pc:spChg>
        <pc:spChg chg="mod">
          <ac:chgData name="Jagraj Singh" userId="307c99ad-cfb2-477a-a6f0-cb492c542b98" providerId="ADAL" clId="{84DD2268-6DC1-40EB-B18E-2FCCB00B3752}" dt="2023-07-20T16:30:32.779" v="10222" actId="26606"/>
          <ac:spMkLst>
            <pc:docMk/>
            <pc:sldMk cId="3189950242" sldId="258"/>
            <ac:spMk id="5" creationId="{A0C542D6-A7B0-2844-360F-63B05459C102}"/>
          </ac:spMkLst>
        </pc:spChg>
        <pc:spChg chg="mod">
          <ac:chgData name="Jagraj Singh" userId="307c99ad-cfb2-477a-a6f0-cb492c542b98" providerId="ADAL" clId="{84DD2268-6DC1-40EB-B18E-2FCCB00B3752}" dt="2023-07-20T16:30:32.779" v="10222" actId="26606"/>
          <ac:spMkLst>
            <pc:docMk/>
            <pc:sldMk cId="3189950242" sldId="258"/>
            <ac:spMk id="6" creationId="{F3A5AC22-F6C3-A072-66FA-B1DB9572A54D}"/>
          </ac:spMkLst>
        </pc:spChg>
        <pc:spChg chg="add mod">
          <ac:chgData name="Jagraj Singh" userId="307c99ad-cfb2-477a-a6f0-cb492c542b98" providerId="ADAL" clId="{84DD2268-6DC1-40EB-B18E-2FCCB00B3752}" dt="2023-07-21T13:37:34.872" v="12673" actId="20577"/>
          <ac:spMkLst>
            <pc:docMk/>
            <pc:sldMk cId="3189950242" sldId="258"/>
            <ac:spMk id="7" creationId="{30843BF1-074B-9271-53D0-AB8DCB458D0A}"/>
          </ac:spMkLst>
        </pc:spChg>
        <pc:spChg chg="add del mod">
          <ac:chgData name="Jagraj Singh" userId="307c99ad-cfb2-477a-a6f0-cb492c542b98" providerId="ADAL" clId="{84DD2268-6DC1-40EB-B18E-2FCCB00B3752}" dt="2023-07-20T16:30:28.680" v="10217" actId="26606"/>
          <ac:spMkLst>
            <pc:docMk/>
            <pc:sldMk cId="3189950242" sldId="258"/>
            <ac:spMk id="14" creationId="{A490C80A-FD3A-3EFD-4E08-9C86803138E4}"/>
          </ac:spMkLst>
        </pc:spChg>
        <pc:graphicFrameChg chg="add del mod">
          <ac:chgData name="Jagraj Singh" userId="307c99ad-cfb2-477a-a6f0-cb492c542b98" providerId="ADAL" clId="{84DD2268-6DC1-40EB-B18E-2FCCB00B3752}" dt="2023-07-20T11:03:00.403" v="8445" actId="26606"/>
          <ac:graphicFrameMkLst>
            <pc:docMk/>
            <pc:sldMk cId="3189950242" sldId="258"/>
            <ac:graphicFrameMk id="8" creationId="{5F40C4A7-7F3E-95BE-3DED-A86B064918B3}"/>
          </ac:graphicFrameMkLst>
        </pc:graphicFrameChg>
        <pc:graphicFrameChg chg="add mod modGraphic">
          <ac:chgData name="Jagraj Singh" userId="307c99ad-cfb2-477a-a6f0-cb492c542b98" providerId="ADAL" clId="{84DD2268-6DC1-40EB-B18E-2FCCB00B3752}" dt="2023-07-21T13:19:02.524" v="12586" actId="26606"/>
          <ac:graphicFrameMkLst>
            <pc:docMk/>
            <pc:sldMk cId="3189950242" sldId="258"/>
            <ac:graphicFrameMk id="9" creationId="{22D503A1-B1E6-A09B-832E-849273AA62A7}"/>
          </ac:graphicFrameMkLst>
        </pc:graphicFrameChg>
      </pc:sldChg>
      <pc:sldChg chg="addSp delSp modSp new mod modClrScheme chgLayout">
        <pc:chgData name="Jagraj Singh" userId="307c99ad-cfb2-477a-a6f0-cb492c542b98" providerId="ADAL" clId="{84DD2268-6DC1-40EB-B18E-2FCCB00B3752}" dt="2023-07-21T09:33:33.753" v="10342" actId="26606"/>
        <pc:sldMkLst>
          <pc:docMk/>
          <pc:sldMk cId="1469896173" sldId="259"/>
        </pc:sldMkLst>
        <pc:spChg chg="mod">
          <ac:chgData name="Jagraj Singh" userId="307c99ad-cfb2-477a-a6f0-cb492c542b98" providerId="ADAL" clId="{84DD2268-6DC1-40EB-B18E-2FCCB00B3752}" dt="2023-07-21T09:33:33.753" v="10342" actId="26606"/>
          <ac:spMkLst>
            <pc:docMk/>
            <pc:sldMk cId="1469896173" sldId="259"/>
            <ac:spMk id="2" creationId="{DEC59CF7-806C-8649-1226-B4D82FDB37B5}"/>
          </ac:spMkLst>
        </pc:spChg>
        <pc:spChg chg="add del mod">
          <ac:chgData name="Jagraj Singh" userId="307c99ad-cfb2-477a-a6f0-cb492c542b98" providerId="ADAL" clId="{84DD2268-6DC1-40EB-B18E-2FCCB00B3752}" dt="2023-07-21T09:33:33.753" v="10342" actId="26606"/>
          <ac:spMkLst>
            <pc:docMk/>
            <pc:sldMk cId="1469896173" sldId="259"/>
            <ac:spMk id="3" creationId="{0DF537DB-0AEB-CD6A-3E84-9538797E34A3}"/>
          </ac:spMkLst>
        </pc:spChg>
        <pc:spChg chg="mod">
          <ac:chgData name="Jagraj Singh" userId="307c99ad-cfb2-477a-a6f0-cb492c542b98" providerId="ADAL" clId="{84DD2268-6DC1-40EB-B18E-2FCCB00B3752}" dt="2023-07-21T09:33:33.753" v="10342" actId="26606"/>
          <ac:spMkLst>
            <pc:docMk/>
            <pc:sldMk cId="1469896173" sldId="259"/>
            <ac:spMk id="4" creationId="{D3FFAF3D-E08B-E5BB-E87E-23452D2E9A7B}"/>
          </ac:spMkLst>
        </pc:spChg>
        <pc:spChg chg="mod">
          <ac:chgData name="Jagraj Singh" userId="307c99ad-cfb2-477a-a6f0-cb492c542b98" providerId="ADAL" clId="{84DD2268-6DC1-40EB-B18E-2FCCB00B3752}" dt="2023-07-21T09:33:33.753" v="10342" actId="26606"/>
          <ac:spMkLst>
            <pc:docMk/>
            <pc:sldMk cId="1469896173" sldId="259"/>
            <ac:spMk id="5" creationId="{A9F278F5-24D8-53B7-F667-0305AA953929}"/>
          </ac:spMkLst>
        </pc:spChg>
        <pc:spChg chg="mod">
          <ac:chgData name="Jagraj Singh" userId="307c99ad-cfb2-477a-a6f0-cb492c542b98" providerId="ADAL" clId="{84DD2268-6DC1-40EB-B18E-2FCCB00B3752}" dt="2023-07-21T09:33:33.753" v="10342" actId="26606"/>
          <ac:spMkLst>
            <pc:docMk/>
            <pc:sldMk cId="1469896173" sldId="259"/>
            <ac:spMk id="6" creationId="{CB18420C-FB15-A598-F458-CED346CD4045}"/>
          </ac:spMkLst>
        </pc:spChg>
        <pc:spChg chg="add del mod">
          <ac:chgData name="Jagraj Singh" userId="307c99ad-cfb2-477a-a6f0-cb492c542b98" providerId="ADAL" clId="{84DD2268-6DC1-40EB-B18E-2FCCB00B3752}" dt="2023-07-21T09:33:15.459" v="10334" actId="26606"/>
          <ac:spMkLst>
            <pc:docMk/>
            <pc:sldMk cId="1469896173" sldId="259"/>
            <ac:spMk id="11" creationId="{AEB485FE-54B0-78F4-D084-2311877AF441}"/>
          </ac:spMkLst>
        </pc:spChg>
        <pc:spChg chg="add del mod">
          <ac:chgData name="Jagraj Singh" userId="307c99ad-cfb2-477a-a6f0-cb492c542b98" providerId="ADAL" clId="{84DD2268-6DC1-40EB-B18E-2FCCB00B3752}" dt="2023-07-21T09:32:54.257" v="10320" actId="26606"/>
          <ac:spMkLst>
            <pc:docMk/>
            <pc:sldMk cId="1469896173" sldId="259"/>
            <ac:spMk id="12" creationId="{2A8C5C00-6550-07B4-0A2A-A2C86659B858}"/>
          </ac:spMkLst>
        </pc:spChg>
        <pc:spChg chg="add del mod">
          <ac:chgData name="Jagraj Singh" userId="307c99ad-cfb2-477a-a6f0-cb492c542b98" providerId="ADAL" clId="{84DD2268-6DC1-40EB-B18E-2FCCB00B3752}" dt="2023-07-21T09:33:17.156" v="10336" actId="26606"/>
          <ac:spMkLst>
            <pc:docMk/>
            <pc:sldMk cId="1469896173" sldId="259"/>
            <ac:spMk id="13" creationId="{984D033B-0F3E-55E5-9DD5-10EA65D99880}"/>
          </ac:spMkLst>
        </pc:spChg>
        <pc:spChg chg="add del mod">
          <ac:chgData name="Jagraj Singh" userId="307c99ad-cfb2-477a-a6f0-cb492c542b98" providerId="ADAL" clId="{84DD2268-6DC1-40EB-B18E-2FCCB00B3752}" dt="2023-07-21T09:32:55.893" v="10322" actId="26606"/>
          <ac:spMkLst>
            <pc:docMk/>
            <pc:sldMk cId="1469896173" sldId="259"/>
            <ac:spMk id="14" creationId="{9251DE57-BF1E-6A94-B7BA-F96A58AE0CE6}"/>
          </ac:spMkLst>
        </pc:spChg>
        <pc:spChg chg="add del mod">
          <ac:chgData name="Jagraj Singh" userId="307c99ad-cfb2-477a-a6f0-cb492c542b98" providerId="ADAL" clId="{84DD2268-6DC1-40EB-B18E-2FCCB00B3752}" dt="2023-07-21T09:32:56.554" v="10324" actId="26606"/>
          <ac:spMkLst>
            <pc:docMk/>
            <pc:sldMk cId="1469896173" sldId="259"/>
            <ac:spMk id="17" creationId="{2A8C5C00-6550-07B4-0A2A-A2C86659B858}"/>
          </ac:spMkLst>
        </pc:spChg>
        <pc:spChg chg="add del mod">
          <ac:chgData name="Jagraj Singh" userId="307c99ad-cfb2-477a-a6f0-cb492c542b98" providerId="ADAL" clId="{84DD2268-6DC1-40EB-B18E-2FCCB00B3752}" dt="2023-07-21T09:33:13.756" v="10332" actId="26606"/>
          <ac:spMkLst>
            <pc:docMk/>
            <pc:sldMk cId="1469896173" sldId="259"/>
            <ac:spMk id="26" creationId="{0DF537DB-0AEB-CD6A-3E84-9538797E34A3}"/>
          </ac:spMkLst>
        </pc:spChg>
        <pc:spChg chg="add del mod">
          <ac:chgData name="Jagraj Singh" userId="307c99ad-cfb2-477a-a6f0-cb492c542b98" providerId="ADAL" clId="{84DD2268-6DC1-40EB-B18E-2FCCB00B3752}" dt="2023-07-21T09:33:15.459" v="10334" actId="26606"/>
          <ac:spMkLst>
            <pc:docMk/>
            <pc:sldMk cId="1469896173" sldId="259"/>
            <ac:spMk id="28" creationId="{0DF537DB-0AEB-CD6A-3E84-9538797E34A3}"/>
          </ac:spMkLst>
        </pc:spChg>
        <pc:spChg chg="add del mod">
          <ac:chgData name="Jagraj Singh" userId="307c99ad-cfb2-477a-a6f0-cb492c542b98" providerId="ADAL" clId="{84DD2268-6DC1-40EB-B18E-2FCCB00B3752}" dt="2023-07-21T09:33:17.156" v="10336" actId="26606"/>
          <ac:spMkLst>
            <pc:docMk/>
            <pc:sldMk cId="1469896173" sldId="259"/>
            <ac:spMk id="30" creationId="{A9CB3085-4DA3-D178-A1D3-79F946C55808}"/>
          </ac:spMkLst>
        </pc:spChg>
        <pc:spChg chg="add del mod">
          <ac:chgData name="Jagraj Singh" userId="307c99ad-cfb2-477a-a6f0-cb492c542b98" providerId="ADAL" clId="{84DD2268-6DC1-40EB-B18E-2FCCB00B3752}" dt="2023-07-21T09:33:17.156" v="10336" actId="26606"/>
          <ac:spMkLst>
            <pc:docMk/>
            <pc:sldMk cId="1469896173" sldId="259"/>
            <ac:spMk id="31" creationId="{0DF537DB-0AEB-CD6A-3E84-9538797E34A3}"/>
          </ac:spMkLst>
        </pc:spChg>
        <pc:spChg chg="add del mod">
          <ac:chgData name="Jagraj Singh" userId="307c99ad-cfb2-477a-a6f0-cb492c542b98" providerId="ADAL" clId="{84DD2268-6DC1-40EB-B18E-2FCCB00B3752}" dt="2023-07-21T09:33:17.707" v="10338" actId="26606"/>
          <ac:spMkLst>
            <pc:docMk/>
            <pc:sldMk cId="1469896173" sldId="259"/>
            <ac:spMk id="33" creationId="{9251DE57-BF1E-6A94-B7BA-F96A58AE0CE6}"/>
          </ac:spMkLst>
        </pc:spChg>
        <pc:spChg chg="add del mod">
          <ac:chgData name="Jagraj Singh" userId="307c99ad-cfb2-477a-a6f0-cb492c542b98" providerId="ADAL" clId="{84DD2268-6DC1-40EB-B18E-2FCCB00B3752}" dt="2023-07-21T09:33:33.753" v="10342" actId="26606"/>
          <ac:spMkLst>
            <pc:docMk/>
            <pc:sldMk cId="1469896173" sldId="259"/>
            <ac:spMk id="36" creationId="{2A8C5C00-6550-07B4-0A2A-A2C86659B858}"/>
          </ac:spMkLst>
        </pc:spChg>
        <pc:graphicFrameChg chg="add del mod">
          <ac:chgData name="Jagraj Singh" userId="307c99ad-cfb2-477a-a6f0-cb492c542b98" providerId="ADAL" clId="{84DD2268-6DC1-40EB-B18E-2FCCB00B3752}" dt="2023-07-21T09:32:52.536" v="10318" actId="26606"/>
          <ac:graphicFrameMkLst>
            <pc:docMk/>
            <pc:sldMk cId="1469896173" sldId="259"/>
            <ac:graphicFrameMk id="8" creationId="{D88F4968-D362-90A0-42B9-7F9740F87BBD}"/>
          </ac:graphicFrameMkLst>
        </pc:graphicFrameChg>
        <pc:graphicFrameChg chg="add del mod">
          <ac:chgData name="Jagraj Singh" userId="307c99ad-cfb2-477a-a6f0-cb492c542b98" providerId="ADAL" clId="{84DD2268-6DC1-40EB-B18E-2FCCB00B3752}" dt="2023-07-21T09:32:54.257" v="10320" actId="26606"/>
          <ac:graphicFrameMkLst>
            <pc:docMk/>
            <pc:sldMk cId="1469896173" sldId="259"/>
            <ac:graphicFrameMk id="10" creationId="{B9B325E5-EC5F-D57B-FA4D-2C1EAD196EFE}"/>
          </ac:graphicFrameMkLst>
        </pc:graphicFrameChg>
        <pc:graphicFrameChg chg="add del mod">
          <ac:chgData name="Jagraj Singh" userId="307c99ad-cfb2-477a-a6f0-cb492c542b98" providerId="ADAL" clId="{84DD2268-6DC1-40EB-B18E-2FCCB00B3752}" dt="2023-07-21T09:32:55.893" v="10322" actId="26606"/>
          <ac:graphicFrameMkLst>
            <pc:docMk/>
            <pc:sldMk cId="1469896173" sldId="259"/>
            <ac:graphicFrameMk id="15" creationId="{4E3CB68B-2EF0-5D68-1784-A74823F648F7}"/>
          </ac:graphicFrameMkLst>
        </pc:graphicFrameChg>
        <pc:graphicFrameChg chg="add del mod">
          <ac:chgData name="Jagraj Singh" userId="307c99ad-cfb2-477a-a6f0-cb492c542b98" providerId="ADAL" clId="{84DD2268-6DC1-40EB-B18E-2FCCB00B3752}" dt="2023-07-21T09:32:56.554" v="10324" actId="26606"/>
          <ac:graphicFrameMkLst>
            <pc:docMk/>
            <pc:sldMk cId="1469896173" sldId="259"/>
            <ac:graphicFrameMk id="18" creationId="{B9B325E5-EC5F-D57B-FA4D-2C1EAD196EFE}"/>
          </ac:graphicFrameMkLst>
        </pc:graphicFrameChg>
        <pc:graphicFrameChg chg="add del">
          <ac:chgData name="Jagraj Singh" userId="307c99ad-cfb2-477a-a6f0-cb492c542b98" providerId="ADAL" clId="{84DD2268-6DC1-40EB-B18E-2FCCB00B3752}" dt="2023-07-21T09:33:04.154" v="10326" actId="26606"/>
          <ac:graphicFrameMkLst>
            <pc:docMk/>
            <pc:sldMk cId="1469896173" sldId="259"/>
            <ac:graphicFrameMk id="20" creationId="{08828588-C21A-95AB-1D8E-244C49353B7B}"/>
          </ac:graphicFrameMkLst>
        </pc:graphicFrameChg>
        <pc:graphicFrameChg chg="add del mod">
          <ac:chgData name="Jagraj Singh" userId="307c99ad-cfb2-477a-a6f0-cb492c542b98" providerId="ADAL" clId="{84DD2268-6DC1-40EB-B18E-2FCCB00B3752}" dt="2023-07-21T09:33:07.005" v="10328" actId="26606"/>
          <ac:graphicFrameMkLst>
            <pc:docMk/>
            <pc:sldMk cId="1469896173" sldId="259"/>
            <ac:graphicFrameMk id="22" creationId="{B7986D5F-1092-17FA-E56A-16AD42EF83EE}"/>
          </ac:graphicFrameMkLst>
        </pc:graphicFrameChg>
        <pc:graphicFrameChg chg="add del">
          <ac:chgData name="Jagraj Singh" userId="307c99ad-cfb2-477a-a6f0-cb492c542b98" providerId="ADAL" clId="{84DD2268-6DC1-40EB-B18E-2FCCB00B3752}" dt="2023-07-21T09:33:12.016" v="10330" actId="26606"/>
          <ac:graphicFrameMkLst>
            <pc:docMk/>
            <pc:sldMk cId="1469896173" sldId="259"/>
            <ac:graphicFrameMk id="24" creationId="{3696D7AB-705C-4745-0A75-12C0D61B2049}"/>
          </ac:graphicFrameMkLst>
        </pc:graphicFrameChg>
        <pc:graphicFrameChg chg="add del mod">
          <ac:chgData name="Jagraj Singh" userId="307c99ad-cfb2-477a-a6f0-cb492c542b98" providerId="ADAL" clId="{84DD2268-6DC1-40EB-B18E-2FCCB00B3752}" dt="2023-07-21T09:33:17.707" v="10338" actId="26606"/>
          <ac:graphicFrameMkLst>
            <pc:docMk/>
            <pc:sldMk cId="1469896173" sldId="259"/>
            <ac:graphicFrameMk id="34" creationId="{4E3CB68B-2EF0-5D68-1784-A74823F648F7}"/>
          </ac:graphicFrameMkLst>
        </pc:graphicFrameChg>
        <pc:graphicFrameChg chg="add del mod">
          <ac:chgData name="Jagraj Singh" userId="307c99ad-cfb2-477a-a6f0-cb492c542b98" providerId="ADAL" clId="{84DD2268-6DC1-40EB-B18E-2FCCB00B3752}" dt="2023-07-21T09:33:33.753" v="10342" actId="26606"/>
          <ac:graphicFrameMkLst>
            <pc:docMk/>
            <pc:sldMk cId="1469896173" sldId="259"/>
            <ac:graphicFrameMk id="37" creationId="{B9B325E5-EC5F-D57B-FA4D-2C1EAD196EFE}"/>
          </ac:graphicFrameMkLst>
        </pc:graphicFrameChg>
      </pc:sldChg>
      <pc:sldChg chg="del">
        <pc:chgData name="Jagraj Singh" userId="307c99ad-cfb2-477a-a6f0-cb492c542b98" providerId="ADAL" clId="{84DD2268-6DC1-40EB-B18E-2FCCB00B3752}" dt="2023-07-19T13:17:42.564" v="40" actId="47"/>
        <pc:sldMkLst>
          <pc:docMk/>
          <pc:sldMk cId="3239117340" sldId="259"/>
        </pc:sldMkLst>
      </pc:sldChg>
      <pc:sldChg chg="del">
        <pc:chgData name="Jagraj Singh" userId="307c99ad-cfb2-477a-a6f0-cb492c542b98" providerId="ADAL" clId="{84DD2268-6DC1-40EB-B18E-2FCCB00B3752}" dt="2023-07-19T13:17:43.436" v="41" actId="47"/>
        <pc:sldMkLst>
          <pc:docMk/>
          <pc:sldMk cId="306453116" sldId="260"/>
        </pc:sldMkLst>
      </pc:sldChg>
      <pc:sldChg chg="addSp delSp modSp new mod">
        <pc:chgData name="Jagraj Singh" userId="307c99ad-cfb2-477a-a6f0-cb492c542b98" providerId="ADAL" clId="{84DD2268-6DC1-40EB-B18E-2FCCB00B3752}" dt="2023-07-20T10:26:32.625" v="8287"/>
        <pc:sldMkLst>
          <pc:docMk/>
          <pc:sldMk cId="737662526" sldId="260"/>
        </pc:sldMkLst>
        <pc:spChg chg="mod">
          <ac:chgData name="Jagraj Singh" userId="307c99ad-cfb2-477a-a6f0-cb492c542b98" providerId="ADAL" clId="{84DD2268-6DC1-40EB-B18E-2FCCB00B3752}" dt="2023-07-19T13:35:42.919" v="198" actId="20577"/>
          <ac:spMkLst>
            <pc:docMk/>
            <pc:sldMk cId="737662526" sldId="260"/>
            <ac:spMk id="2" creationId="{0700A9DD-B0C7-887C-E299-E90BEFC48BCD}"/>
          </ac:spMkLst>
        </pc:spChg>
        <pc:graphicFrameChg chg="add del">
          <ac:chgData name="Jagraj Singh" userId="307c99ad-cfb2-477a-a6f0-cb492c542b98" providerId="ADAL" clId="{84DD2268-6DC1-40EB-B18E-2FCCB00B3752}" dt="2023-07-20T10:26:32.625" v="8287"/>
          <ac:graphicFrameMkLst>
            <pc:docMk/>
            <pc:sldMk cId="737662526" sldId="260"/>
            <ac:graphicFrameMk id="6" creationId="{079940B9-7A0D-D845-6EFC-043D1BDD77E7}"/>
          </ac:graphicFrameMkLst>
        </pc:graphicFrameChg>
      </pc:sldChg>
      <pc:sldChg chg="modSp new del mod">
        <pc:chgData name="Jagraj Singh" userId="307c99ad-cfb2-477a-a6f0-cb492c542b98" providerId="ADAL" clId="{84DD2268-6DC1-40EB-B18E-2FCCB00B3752}" dt="2023-07-19T13:36:49.135" v="242" actId="47"/>
        <pc:sldMkLst>
          <pc:docMk/>
          <pc:sldMk cId="1680570891" sldId="261"/>
        </pc:sldMkLst>
        <pc:spChg chg="mod">
          <ac:chgData name="Jagraj Singh" userId="307c99ad-cfb2-477a-a6f0-cb492c542b98" providerId="ADAL" clId="{84DD2268-6DC1-40EB-B18E-2FCCB00B3752}" dt="2023-07-19T13:36:41.849" v="238" actId="20577"/>
          <ac:spMkLst>
            <pc:docMk/>
            <pc:sldMk cId="1680570891" sldId="261"/>
            <ac:spMk id="2" creationId="{6AC092AA-3200-07B5-187C-F27FF80CF01F}"/>
          </ac:spMkLst>
        </pc:spChg>
        <pc:spChg chg="mod">
          <ac:chgData name="Jagraj Singh" userId="307c99ad-cfb2-477a-a6f0-cb492c542b98" providerId="ADAL" clId="{84DD2268-6DC1-40EB-B18E-2FCCB00B3752}" dt="2023-07-19T13:36:40.478" v="235" actId="12"/>
          <ac:spMkLst>
            <pc:docMk/>
            <pc:sldMk cId="1680570891" sldId="261"/>
            <ac:spMk id="3" creationId="{E3D4A862-F1D8-4851-59DA-53080AE185B7}"/>
          </ac:spMkLst>
        </pc:spChg>
      </pc:sldChg>
      <pc:sldChg chg="del">
        <pc:chgData name="Jagraj Singh" userId="307c99ad-cfb2-477a-a6f0-cb492c542b98" providerId="ADAL" clId="{84DD2268-6DC1-40EB-B18E-2FCCB00B3752}" dt="2023-07-19T13:17:44.841" v="42" actId="47"/>
        <pc:sldMkLst>
          <pc:docMk/>
          <pc:sldMk cId="1822593186" sldId="261"/>
        </pc:sldMkLst>
      </pc:sldChg>
      <pc:sldChg chg="modSp new del mod">
        <pc:chgData name="Jagraj Singh" userId="307c99ad-cfb2-477a-a6f0-cb492c542b98" providerId="ADAL" clId="{84DD2268-6DC1-40EB-B18E-2FCCB00B3752}" dt="2023-07-19T13:40:51.860" v="493" actId="47"/>
        <pc:sldMkLst>
          <pc:docMk/>
          <pc:sldMk cId="3153431245" sldId="262"/>
        </pc:sldMkLst>
        <pc:spChg chg="mod">
          <ac:chgData name="Jagraj Singh" userId="307c99ad-cfb2-477a-a6f0-cb492c542b98" providerId="ADAL" clId="{84DD2268-6DC1-40EB-B18E-2FCCB00B3752}" dt="2023-07-19T13:36:53.702" v="262" actId="20577"/>
          <ac:spMkLst>
            <pc:docMk/>
            <pc:sldMk cId="3153431245" sldId="262"/>
            <ac:spMk id="2" creationId="{2E558075-92DF-3D96-815F-17750FCAD5AF}"/>
          </ac:spMkLst>
        </pc:spChg>
        <pc:spChg chg="mod">
          <ac:chgData name="Jagraj Singh" userId="307c99ad-cfb2-477a-a6f0-cb492c542b98" providerId="ADAL" clId="{84DD2268-6DC1-40EB-B18E-2FCCB00B3752}" dt="2023-07-19T13:37:20.808" v="373" actId="20577"/>
          <ac:spMkLst>
            <pc:docMk/>
            <pc:sldMk cId="3153431245" sldId="262"/>
            <ac:spMk id="8" creationId="{1D73D862-A6B0-A635-35C0-2CE7C0445F0F}"/>
          </ac:spMkLst>
        </pc:spChg>
      </pc:sldChg>
      <pc:sldChg chg="new add del">
        <pc:chgData name="Jagraj Singh" userId="307c99ad-cfb2-477a-a6f0-cb492c542b98" providerId="ADAL" clId="{84DD2268-6DC1-40EB-B18E-2FCCB00B3752}" dt="2023-07-19T13:36:42.581" v="240" actId="680"/>
        <pc:sldMkLst>
          <pc:docMk/>
          <pc:sldMk cId="3181108936" sldId="262"/>
        </pc:sldMkLst>
      </pc:sldChg>
      <pc:sldChg chg="del">
        <pc:chgData name="Jagraj Singh" userId="307c99ad-cfb2-477a-a6f0-cb492c542b98" providerId="ADAL" clId="{84DD2268-6DC1-40EB-B18E-2FCCB00B3752}" dt="2023-07-19T13:17:45.927" v="43" actId="47"/>
        <pc:sldMkLst>
          <pc:docMk/>
          <pc:sldMk cId="3380052923" sldId="262"/>
        </pc:sldMkLst>
      </pc:sldChg>
      <pc:sldChg chg="del">
        <pc:chgData name="Jagraj Singh" userId="307c99ad-cfb2-477a-a6f0-cb492c542b98" providerId="ADAL" clId="{84DD2268-6DC1-40EB-B18E-2FCCB00B3752}" dt="2023-07-19T13:17:46.677" v="44" actId="47"/>
        <pc:sldMkLst>
          <pc:docMk/>
          <pc:sldMk cId="2079998180" sldId="263"/>
        </pc:sldMkLst>
      </pc:sldChg>
      <pc:sldChg chg="addSp delSp modSp new del mod">
        <pc:chgData name="Jagraj Singh" userId="307c99ad-cfb2-477a-a6f0-cb492c542b98" providerId="ADAL" clId="{84DD2268-6DC1-40EB-B18E-2FCCB00B3752}" dt="2023-07-20T10:03:18.036" v="8274" actId="47"/>
        <pc:sldMkLst>
          <pc:docMk/>
          <pc:sldMk cId="2922797020" sldId="263"/>
        </pc:sldMkLst>
        <pc:spChg chg="mod">
          <ac:chgData name="Jagraj Singh" userId="307c99ad-cfb2-477a-a6f0-cb492c542b98" providerId="ADAL" clId="{84DD2268-6DC1-40EB-B18E-2FCCB00B3752}" dt="2023-07-19T13:37:39.208" v="401" actId="20577"/>
          <ac:spMkLst>
            <pc:docMk/>
            <pc:sldMk cId="2922797020" sldId="263"/>
            <ac:spMk id="2" creationId="{C06355A7-EF9E-B578-084B-F1731233FEC3}"/>
          </ac:spMkLst>
        </pc:spChg>
        <pc:spChg chg="add del">
          <ac:chgData name="Jagraj Singh" userId="307c99ad-cfb2-477a-a6f0-cb492c542b98" providerId="ADAL" clId="{84DD2268-6DC1-40EB-B18E-2FCCB00B3752}" dt="2023-07-19T15:28:49.041" v="4896" actId="478"/>
          <ac:spMkLst>
            <pc:docMk/>
            <pc:sldMk cId="2922797020" sldId="263"/>
            <ac:spMk id="6" creationId="{7E8E1168-72B1-EE8D-09F1-444295924060}"/>
          </ac:spMkLst>
        </pc:spChg>
        <pc:spChg chg="mod">
          <ac:chgData name="Jagraj Singh" userId="307c99ad-cfb2-477a-a6f0-cb492c542b98" providerId="ADAL" clId="{84DD2268-6DC1-40EB-B18E-2FCCB00B3752}" dt="2023-07-19T15:34:58.878" v="5730" actId="1076"/>
          <ac:spMkLst>
            <pc:docMk/>
            <pc:sldMk cId="2922797020" sldId="263"/>
            <ac:spMk id="8" creationId="{391481F7-E002-E37F-6C47-55CB238C5AC8}"/>
          </ac:spMkLst>
        </pc:spChg>
        <pc:spChg chg="add del">
          <ac:chgData name="Jagraj Singh" userId="307c99ad-cfb2-477a-a6f0-cb492c542b98" providerId="ADAL" clId="{84DD2268-6DC1-40EB-B18E-2FCCB00B3752}" dt="2023-07-19T15:29:25.510" v="4902"/>
          <ac:spMkLst>
            <pc:docMk/>
            <pc:sldMk cId="2922797020" sldId="263"/>
            <ac:spMk id="11" creationId="{358ECC96-72FE-711D-89F7-B3FB9C584120}"/>
          </ac:spMkLst>
        </pc:spChg>
        <pc:spChg chg="add del">
          <ac:chgData name="Jagraj Singh" userId="307c99ad-cfb2-477a-a6f0-cb492c542b98" providerId="ADAL" clId="{84DD2268-6DC1-40EB-B18E-2FCCB00B3752}" dt="2023-07-19T15:29:25.510" v="4902"/>
          <ac:spMkLst>
            <pc:docMk/>
            <pc:sldMk cId="2922797020" sldId="263"/>
            <ac:spMk id="12" creationId="{051CE94B-4673-BB12-8BD6-2492F7C61C9A}"/>
          </ac:spMkLst>
        </pc:spChg>
        <pc:picChg chg="add mod">
          <ac:chgData name="Jagraj Singh" userId="307c99ad-cfb2-477a-a6f0-cb492c542b98" providerId="ADAL" clId="{84DD2268-6DC1-40EB-B18E-2FCCB00B3752}" dt="2023-07-19T15:28:44.365" v="4895"/>
          <ac:picMkLst>
            <pc:docMk/>
            <pc:sldMk cId="2922797020" sldId="263"/>
            <ac:picMk id="9" creationId="{C394A05F-E5BE-6331-814F-F7C986684B00}"/>
          </ac:picMkLst>
        </pc:picChg>
        <pc:picChg chg="add mod">
          <ac:chgData name="Jagraj Singh" userId="307c99ad-cfb2-477a-a6f0-cb492c542b98" providerId="ADAL" clId="{84DD2268-6DC1-40EB-B18E-2FCCB00B3752}" dt="2023-07-19T15:32:44.960" v="5500" actId="1076"/>
          <ac:picMkLst>
            <pc:docMk/>
            <pc:sldMk cId="2922797020" sldId="263"/>
            <ac:picMk id="10" creationId="{4CB43EE6-F963-598E-4212-9010B49350A9}"/>
          </ac:picMkLst>
        </pc:picChg>
        <pc:picChg chg="add del">
          <ac:chgData name="Jagraj Singh" userId="307c99ad-cfb2-477a-a6f0-cb492c542b98" providerId="ADAL" clId="{84DD2268-6DC1-40EB-B18E-2FCCB00B3752}" dt="2023-07-19T15:29:25.510" v="4902"/>
          <ac:picMkLst>
            <pc:docMk/>
            <pc:sldMk cId="2922797020" sldId="263"/>
            <ac:picMk id="2049" creationId="{14AA0E39-B619-ADBD-B403-94C9DF03D428}"/>
          </ac:picMkLst>
        </pc:picChg>
      </pc:sldChg>
      <pc:sldChg chg="addSp delSp modSp new mod ord">
        <pc:chgData name="Jagraj Singh" userId="307c99ad-cfb2-477a-a6f0-cb492c542b98" providerId="ADAL" clId="{84DD2268-6DC1-40EB-B18E-2FCCB00B3752}" dt="2023-07-20T16:33:27.753" v="10248" actId="20577"/>
        <pc:sldMkLst>
          <pc:docMk/>
          <pc:sldMk cId="1007239601" sldId="264"/>
        </pc:sldMkLst>
        <pc:spChg chg="mod">
          <ac:chgData name="Jagraj Singh" userId="307c99ad-cfb2-477a-a6f0-cb492c542b98" providerId="ADAL" clId="{84DD2268-6DC1-40EB-B18E-2FCCB00B3752}" dt="2023-07-20T14:21:33.110" v="9885" actId="20577"/>
          <ac:spMkLst>
            <pc:docMk/>
            <pc:sldMk cId="1007239601" sldId="264"/>
            <ac:spMk id="2" creationId="{1B4027F5-4F3B-84E8-72A3-49273BAD12F1}"/>
          </ac:spMkLst>
        </pc:spChg>
        <pc:spChg chg="del mod">
          <ac:chgData name="Jagraj Singh" userId="307c99ad-cfb2-477a-a6f0-cb492c542b98" providerId="ADAL" clId="{84DD2268-6DC1-40EB-B18E-2FCCB00B3752}" dt="2023-07-20T14:21:38.681" v="9887" actId="478"/>
          <ac:spMkLst>
            <pc:docMk/>
            <pc:sldMk cId="1007239601" sldId="264"/>
            <ac:spMk id="6" creationId="{BFABF692-DFCE-9EF9-37B8-EE2FAC2CF74D}"/>
          </ac:spMkLst>
        </pc:spChg>
        <pc:spChg chg="del">
          <ac:chgData name="Jagraj Singh" userId="307c99ad-cfb2-477a-a6f0-cb492c542b98" providerId="ADAL" clId="{84DD2268-6DC1-40EB-B18E-2FCCB00B3752}" dt="2023-07-20T15:04:35.850" v="9902" actId="478"/>
          <ac:spMkLst>
            <pc:docMk/>
            <pc:sldMk cId="1007239601" sldId="264"/>
            <ac:spMk id="7" creationId="{5C0CCD99-F5B0-5AAC-13C4-2726084E1E2D}"/>
          </ac:spMkLst>
        </pc:spChg>
        <pc:spChg chg="del mod">
          <ac:chgData name="Jagraj Singh" userId="307c99ad-cfb2-477a-a6f0-cb492c542b98" providerId="ADAL" clId="{84DD2268-6DC1-40EB-B18E-2FCCB00B3752}" dt="2023-07-20T14:21:36.066" v="9886" actId="478"/>
          <ac:spMkLst>
            <pc:docMk/>
            <pc:sldMk cId="1007239601" sldId="264"/>
            <ac:spMk id="8" creationId="{E9EA49E5-88FF-0D40-A036-5A9390069716}"/>
          </ac:spMkLst>
        </pc:spChg>
        <pc:spChg chg="add mod">
          <ac:chgData name="Jagraj Singh" userId="307c99ad-cfb2-477a-a6f0-cb492c542b98" providerId="ADAL" clId="{84DD2268-6DC1-40EB-B18E-2FCCB00B3752}" dt="2023-07-20T16:33:27.753" v="10248" actId="20577"/>
          <ac:spMkLst>
            <pc:docMk/>
            <pc:sldMk cId="1007239601" sldId="264"/>
            <ac:spMk id="16" creationId="{EB209041-071B-C6AC-8C5E-AC35C3F6ACCE}"/>
          </ac:spMkLst>
        </pc:spChg>
        <pc:picChg chg="add del mod">
          <ac:chgData name="Jagraj Singh" userId="307c99ad-cfb2-477a-a6f0-cb492c542b98" providerId="ADAL" clId="{84DD2268-6DC1-40EB-B18E-2FCCB00B3752}" dt="2023-07-20T14:50:14.505" v="9891" actId="478"/>
          <ac:picMkLst>
            <pc:docMk/>
            <pc:sldMk cId="1007239601" sldId="264"/>
            <ac:picMk id="10" creationId="{B214C814-85AC-6248-A3EB-95FCC2656886}"/>
          </ac:picMkLst>
        </pc:picChg>
        <pc:picChg chg="add mod">
          <ac:chgData name="Jagraj Singh" userId="307c99ad-cfb2-477a-a6f0-cb492c542b98" providerId="ADAL" clId="{84DD2268-6DC1-40EB-B18E-2FCCB00B3752}" dt="2023-07-20T15:04:50.968" v="9903" actId="1076"/>
          <ac:picMkLst>
            <pc:docMk/>
            <pc:sldMk cId="1007239601" sldId="264"/>
            <ac:picMk id="12" creationId="{2E0E4CBB-94F5-28B8-5ED0-A8E0350BACCA}"/>
          </ac:picMkLst>
        </pc:picChg>
        <pc:picChg chg="add del mod">
          <ac:chgData name="Jagraj Singh" userId="307c99ad-cfb2-477a-a6f0-cb492c542b98" providerId="ADAL" clId="{84DD2268-6DC1-40EB-B18E-2FCCB00B3752}" dt="2023-07-20T15:04:10.807" v="9897" actId="478"/>
          <ac:picMkLst>
            <pc:docMk/>
            <pc:sldMk cId="1007239601" sldId="264"/>
            <ac:picMk id="13" creationId="{815BAB45-EA6B-02D2-F8D2-8486AC87A72B}"/>
          </ac:picMkLst>
        </pc:picChg>
        <pc:picChg chg="add mod">
          <ac:chgData name="Jagraj Singh" userId="307c99ad-cfb2-477a-a6f0-cb492c542b98" providerId="ADAL" clId="{84DD2268-6DC1-40EB-B18E-2FCCB00B3752}" dt="2023-07-20T15:04:34.192" v="9901" actId="1076"/>
          <ac:picMkLst>
            <pc:docMk/>
            <pc:sldMk cId="1007239601" sldId="264"/>
            <ac:picMk id="15" creationId="{2CEE86DF-4BB9-F781-7C22-75B8370D7C27}"/>
          </ac:picMkLst>
        </pc:picChg>
      </pc:sldChg>
      <pc:sldChg chg="del">
        <pc:chgData name="Jagraj Singh" userId="307c99ad-cfb2-477a-a6f0-cb492c542b98" providerId="ADAL" clId="{84DD2268-6DC1-40EB-B18E-2FCCB00B3752}" dt="2023-07-19T13:17:47.040" v="45" actId="47"/>
        <pc:sldMkLst>
          <pc:docMk/>
          <pc:sldMk cId="1819507117" sldId="264"/>
        </pc:sldMkLst>
      </pc:sldChg>
      <pc:sldChg chg="del">
        <pc:chgData name="Jagraj Singh" userId="307c99ad-cfb2-477a-a6f0-cb492c542b98" providerId="ADAL" clId="{84DD2268-6DC1-40EB-B18E-2FCCB00B3752}" dt="2023-07-19T13:17:47.319" v="46" actId="47"/>
        <pc:sldMkLst>
          <pc:docMk/>
          <pc:sldMk cId="69495007" sldId="265"/>
        </pc:sldMkLst>
      </pc:sldChg>
      <pc:sldChg chg="modSp new mod">
        <pc:chgData name="Jagraj Singh" userId="307c99ad-cfb2-477a-a6f0-cb492c542b98" providerId="ADAL" clId="{84DD2268-6DC1-40EB-B18E-2FCCB00B3752}" dt="2023-07-19T13:41:37.891" v="564" actId="20577"/>
        <pc:sldMkLst>
          <pc:docMk/>
          <pc:sldMk cId="2546000417" sldId="265"/>
        </pc:sldMkLst>
        <pc:spChg chg="mod">
          <ac:chgData name="Jagraj Singh" userId="307c99ad-cfb2-477a-a6f0-cb492c542b98" providerId="ADAL" clId="{84DD2268-6DC1-40EB-B18E-2FCCB00B3752}" dt="2023-07-19T13:41:37.891" v="564" actId="20577"/>
          <ac:spMkLst>
            <pc:docMk/>
            <pc:sldMk cId="2546000417" sldId="265"/>
            <ac:spMk id="2" creationId="{442BCF27-FC46-CCD9-D287-37A6590DAE24}"/>
          </ac:spMkLst>
        </pc:spChg>
      </pc:sldChg>
      <pc:sldChg chg="modSp new del mod">
        <pc:chgData name="Jagraj Singh" userId="307c99ad-cfb2-477a-a6f0-cb492c542b98" providerId="ADAL" clId="{84DD2268-6DC1-40EB-B18E-2FCCB00B3752}" dt="2023-07-19T15:21:21.054" v="3929" actId="47"/>
        <pc:sldMkLst>
          <pc:docMk/>
          <pc:sldMk cId="570922848" sldId="266"/>
        </pc:sldMkLst>
        <pc:spChg chg="mod">
          <ac:chgData name="Jagraj Singh" userId="307c99ad-cfb2-477a-a6f0-cb492c542b98" providerId="ADAL" clId="{84DD2268-6DC1-40EB-B18E-2FCCB00B3752}" dt="2023-07-19T13:44:23.749" v="658" actId="20577"/>
          <ac:spMkLst>
            <pc:docMk/>
            <pc:sldMk cId="570922848" sldId="266"/>
            <ac:spMk id="2" creationId="{44D1A9C9-D1CE-26F4-49F1-F46A82AA1FB3}"/>
          </ac:spMkLst>
        </pc:spChg>
        <pc:spChg chg="mod">
          <ac:chgData name="Jagraj Singh" userId="307c99ad-cfb2-477a-a6f0-cb492c542b98" providerId="ADAL" clId="{84DD2268-6DC1-40EB-B18E-2FCCB00B3752}" dt="2023-07-19T14:15:59.651" v="1159" actId="12"/>
          <ac:spMkLst>
            <pc:docMk/>
            <pc:sldMk cId="570922848" sldId="266"/>
            <ac:spMk id="3" creationId="{BDF539CF-7619-64EE-EF90-6B62D6EA13F3}"/>
          </ac:spMkLst>
        </pc:spChg>
      </pc:sldChg>
      <pc:sldChg chg="del">
        <pc:chgData name="Jagraj Singh" userId="307c99ad-cfb2-477a-a6f0-cb492c542b98" providerId="ADAL" clId="{84DD2268-6DC1-40EB-B18E-2FCCB00B3752}" dt="2023-07-19T13:17:47.513" v="47" actId="47"/>
        <pc:sldMkLst>
          <pc:docMk/>
          <pc:sldMk cId="2398127596" sldId="266"/>
        </pc:sldMkLst>
      </pc:sldChg>
      <pc:sldChg chg="addSp delSp modSp new mod ord">
        <pc:chgData name="Jagraj Singh" userId="307c99ad-cfb2-477a-a6f0-cb492c542b98" providerId="ADAL" clId="{84DD2268-6DC1-40EB-B18E-2FCCB00B3752}" dt="2023-07-20T09:29:50.483" v="8217" actId="478"/>
        <pc:sldMkLst>
          <pc:docMk/>
          <pc:sldMk cId="2422457813" sldId="267"/>
        </pc:sldMkLst>
        <pc:spChg chg="mod">
          <ac:chgData name="Jagraj Singh" userId="307c99ad-cfb2-477a-a6f0-cb492c542b98" providerId="ADAL" clId="{84DD2268-6DC1-40EB-B18E-2FCCB00B3752}" dt="2023-07-19T13:42:38.381" v="588" actId="20577"/>
          <ac:spMkLst>
            <pc:docMk/>
            <pc:sldMk cId="2422457813" sldId="267"/>
            <ac:spMk id="2" creationId="{D0A62BCF-1543-719C-0F4F-086F59FA86BB}"/>
          </ac:spMkLst>
        </pc:spChg>
        <pc:spChg chg="mod">
          <ac:chgData name="Jagraj Singh" userId="307c99ad-cfb2-477a-a6f0-cb492c542b98" providerId="ADAL" clId="{84DD2268-6DC1-40EB-B18E-2FCCB00B3752}" dt="2023-07-19T15:35:25.679" v="5734" actId="1076"/>
          <ac:spMkLst>
            <pc:docMk/>
            <pc:sldMk cId="2422457813" sldId="267"/>
            <ac:spMk id="3" creationId="{8DB435FD-8A5E-D027-D77E-F3D20367B4A8}"/>
          </ac:spMkLst>
        </pc:spChg>
        <pc:graphicFrameChg chg="add del">
          <ac:chgData name="Jagraj Singh" userId="307c99ad-cfb2-477a-a6f0-cb492c542b98" providerId="ADAL" clId="{84DD2268-6DC1-40EB-B18E-2FCCB00B3752}" dt="2023-07-20T09:26:31.804" v="8215" actId="478"/>
          <ac:graphicFrameMkLst>
            <pc:docMk/>
            <pc:sldMk cId="2422457813" sldId="267"/>
            <ac:graphicFrameMk id="7" creationId="{D10BB2B5-FCA7-499F-F2FF-22F044728B63}"/>
          </ac:graphicFrameMkLst>
        </pc:graphicFrameChg>
        <pc:graphicFrameChg chg="add del">
          <ac:chgData name="Jagraj Singh" userId="307c99ad-cfb2-477a-a6f0-cb492c542b98" providerId="ADAL" clId="{84DD2268-6DC1-40EB-B18E-2FCCB00B3752}" dt="2023-07-20T09:29:50.483" v="8217" actId="478"/>
          <ac:graphicFrameMkLst>
            <pc:docMk/>
            <pc:sldMk cId="2422457813" sldId="267"/>
            <ac:graphicFrameMk id="8" creationId="{900A24E2-AFD3-67B3-72BC-EF00023D9B73}"/>
          </ac:graphicFrameMkLst>
        </pc:graphicFrameChg>
      </pc:sldChg>
      <pc:sldChg chg="del">
        <pc:chgData name="Jagraj Singh" userId="307c99ad-cfb2-477a-a6f0-cb492c542b98" providerId="ADAL" clId="{84DD2268-6DC1-40EB-B18E-2FCCB00B3752}" dt="2023-07-19T13:17:47.673" v="48" actId="47"/>
        <pc:sldMkLst>
          <pc:docMk/>
          <pc:sldMk cId="2532115939" sldId="267"/>
        </pc:sldMkLst>
      </pc:sldChg>
      <pc:sldChg chg="new del">
        <pc:chgData name="Jagraj Singh" userId="307c99ad-cfb2-477a-a6f0-cb492c542b98" providerId="ADAL" clId="{84DD2268-6DC1-40EB-B18E-2FCCB00B3752}" dt="2023-07-19T13:42:58.120" v="599" actId="47"/>
        <pc:sldMkLst>
          <pc:docMk/>
          <pc:sldMk cId="1380882402" sldId="268"/>
        </pc:sldMkLst>
      </pc:sldChg>
      <pc:sldChg chg="del">
        <pc:chgData name="Jagraj Singh" userId="307c99ad-cfb2-477a-a6f0-cb492c542b98" providerId="ADAL" clId="{84DD2268-6DC1-40EB-B18E-2FCCB00B3752}" dt="2023-07-19T13:17:48.417" v="49" actId="47"/>
        <pc:sldMkLst>
          <pc:docMk/>
          <pc:sldMk cId="1749863453" sldId="268"/>
        </pc:sldMkLst>
      </pc:sldChg>
      <pc:sldChg chg="modSp new del mod">
        <pc:chgData name="Jagraj Singh" userId="307c99ad-cfb2-477a-a6f0-cb492c542b98" providerId="ADAL" clId="{84DD2268-6DC1-40EB-B18E-2FCCB00B3752}" dt="2023-07-19T13:44:25.947" v="659" actId="47"/>
        <pc:sldMkLst>
          <pc:docMk/>
          <pc:sldMk cId="2706089287" sldId="268"/>
        </pc:sldMkLst>
        <pc:spChg chg="mod">
          <ac:chgData name="Jagraj Singh" userId="307c99ad-cfb2-477a-a6f0-cb492c542b98" providerId="ADAL" clId="{84DD2268-6DC1-40EB-B18E-2FCCB00B3752}" dt="2023-07-19T13:43:35.345" v="610" actId="20577"/>
          <ac:spMkLst>
            <pc:docMk/>
            <pc:sldMk cId="2706089287" sldId="268"/>
            <ac:spMk id="2" creationId="{43324222-3D12-3881-DD0E-17083648B4A1}"/>
          </ac:spMkLst>
        </pc:spChg>
      </pc:sldChg>
      <pc:sldChg chg="modSp new mod">
        <pc:chgData name="Jagraj Singh" userId="307c99ad-cfb2-477a-a6f0-cb492c542b98" providerId="ADAL" clId="{84DD2268-6DC1-40EB-B18E-2FCCB00B3752}" dt="2023-07-21T11:10:59.353" v="11421" actId="14100"/>
        <pc:sldMkLst>
          <pc:docMk/>
          <pc:sldMk cId="3012798521" sldId="268"/>
        </pc:sldMkLst>
        <pc:spChg chg="mod">
          <ac:chgData name="Jagraj Singh" userId="307c99ad-cfb2-477a-a6f0-cb492c542b98" providerId="ADAL" clId="{84DD2268-6DC1-40EB-B18E-2FCCB00B3752}" dt="2023-07-19T13:44:52.658" v="713" actId="20577"/>
          <ac:spMkLst>
            <pc:docMk/>
            <pc:sldMk cId="3012798521" sldId="268"/>
            <ac:spMk id="2" creationId="{988AA2A1-BE45-C7FE-45CF-F870DCBB8D47}"/>
          </ac:spMkLst>
        </pc:spChg>
        <pc:spChg chg="mod">
          <ac:chgData name="Jagraj Singh" userId="307c99ad-cfb2-477a-a6f0-cb492c542b98" providerId="ADAL" clId="{84DD2268-6DC1-40EB-B18E-2FCCB00B3752}" dt="2023-07-19T15:35:28.646" v="5735" actId="1076"/>
          <ac:spMkLst>
            <pc:docMk/>
            <pc:sldMk cId="3012798521" sldId="268"/>
            <ac:spMk id="3" creationId="{7AD08507-638B-CC03-B635-917C89E834AC}"/>
          </ac:spMkLst>
        </pc:spChg>
        <pc:graphicFrameChg chg="mod modGraphic">
          <ac:chgData name="Jagraj Singh" userId="307c99ad-cfb2-477a-a6f0-cb492c542b98" providerId="ADAL" clId="{84DD2268-6DC1-40EB-B18E-2FCCB00B3752}" dt="2023-07-21T11:10:59.353" v="11421" actId="14100"/>
          <ac:graphicFrameMkLst>
            <pc:docMk/>
            <pc:sldMk cId="3012798521" sldId="268"/>
            <ac:graphicFrameMk id="8" creationId="{52909039-3686-D087-5F2A-6CBB2C006CE7}"/>
          </ac:graphicFrameMkLst>
        </pc:graphicFrameChg>
      </pc:sldChg>
      <pc:sldChg chg="del">
        <pc:chgData name="Jagraj Singh" userId="307c99ad-cfb2-477a-a6f0-cb492c542b98" providerId="ADAL" clId="{84DD2268-6DC1-40EB-B18E-2FCCB00B3752}" dt="2023-07-19T13:17:48.623" v="50" actId="47"/>
        <pc:sldMkLst>
          <pc:docMk/>
          <pc:sldMk cId="878701640" sldId="269"/>
        </pc:sldMkLst>
      </pc:sldChg>
      <pc:sldChg chg="modSp new mod ord">
        <pc:chgData name="Jagraj Singh" userId="307c99ad-cfb2-477a-a6f0-cb492c542b98" providerId="ADAL" clId="{84DD2268-6DC1-40EB-B18E-2FCCB00B3752}" dt="2023-07-20T11:01:07.372" v="8321"/>
        <pc:sldMkLst>
          <pc:docMk/>
          <pc:sldMk cId="936194041" sldId="269"/>
        </pc:sldMkLst>
        <pc:spChg chg="mod">
          <ac:chgData name="Jagraj Singh" userId="307c99ad-cfb2-477a-a6f0-cb492c542b98" providerId="ADAL" clId="{84DD2268-6DC1-40EB-B18E-2FCCB00B3752}" dt="2023-07-19T13:44:41.668" v="693" actId="20577"/>
          <ac:spMkLst>
            <pc:docMk/>
            <pc:sldMk cId="936194041" sldId="269"/>
            <ac:spMk id="2" creationId="{7EF0F839-C7EC-C173-3B84-56A3A97E247B}"/>
          </ac:spMkLst>
        </pc:spChg>
        <pc:spChg chg="mod">
          <ac:chgData name="Jagraj Singh" userId="307c99ad-cfb2-477a-a6f0-cb492c542b98" providerId="ADAL" clId="{84DD2268-6DC1-40EB-B18E-2FCCB00B3752}" dt="2023-07-19T15:43:01.076" v="6116" actId="20577"/>
          <ac:spMkLst>
            <pc:docMk/>
            <pc:sldMk cId="936194041" sldId="269"/>
            <ac:spMk id="3" creationId="{AF6EFC9B-4C33-83DF-EC19-B7C902C159EA}"/>
          </ac:spMkLst>
        </pc:spChg>
      </pc:sldChg>
      <pc:sldChg chg="modSp new mod">
        <pc:chgData name="Jagraj Singh" userId="307c99ad-cfb2-477a-a6f0-cb492c542b98" providerId="ADAL" clId="{84DD2268-6DC1-40EB-B18E-2FCCB00B3752}" dt="2023-07-20T16:38:30.283" v="10280" actId="20577"/>
        <pc:sldMkLst>
          <pc:docMk/>
          <pc:sldMk cId="1809941743" sldId="270"/>
        </pc:sldMkLst>
        <pc:spChg chg="mod">
          <ac:chgData name="Jagraj Singh" userId="307c99ad-cfb2-477a-a6f0-cb492c542b98" providerId="ADAL" clId="{84DD2268-6DC1-40EB-B18E-2FCCB00B3752}" dt="2023-07-19T13:45:16.424" v="736" actId="20577"/>
          <ac:spMkLst>
            <pc:docMk/>
            <pc:sldMk cId="1809941743" sldId="270"/>
            <ac:spMk id="2" creationId="{1F0D5CF8-C9D4-08DE-C016-DB8DFFB30E81}"/>
          </ac:spMkLst>
        </pc:spChg>
        <pc:spChg chg="mod">
          <ac:chgData name="Jagraj Singh" userId="307c99ad-cfb2-477a-a6f0-cb492c542b98" providerId="ADAL" clId="{84DD2268-6DC1-40EB-B18E-2FCCB00B3752}" dt="2023-07-20T16:38:30.283" v="10280" actId="20577"/>
          <ac:spMkLst>
            <pc:docMk/>
            <pc:sldMk cId="1809941743" sldId="270"/>
            <ac:spMk id="3" creationId="{6DD8C9DA-95D7-9818-88C4-7468444F2D05}"/>
          </ac:spMkLst>
        </pc:spChg>
      </pc:sldChg>
      <pc:sldChg chg="del">
        <pc:chgData name="Jagraj Singh" userId="307c99ad-cfb2-477a-a6f0-cb492c542b98" providerId="ADAL" clId="{84DD2268-6DC1-40EB-B18E-2FCCB00B3752}" dt="2023-07-19T13:17:48.750" v="51" actId="47"/>
        <pc:sldMkLst>
          <pc:docMk/>
          <pc:sldMk cId="4183768697" sldId="270"/>
        </pc:sldMkLst>
      </pc:sldChg>
      <pc:sldChg chg="del">
        <pc:chgData name="Jagraj Singh" userId="307c99ad-cfb2-477a-a6f0-cb492c542b98" providerId="ADAL" clId="{84DD2268-6DC1-40EB-B18E-2FCCB00B3752}" dt="2023-07-19T13:17:48.910" v="52" actId="47"/>
        <pc:sldMkLst>
          <pc:docMk/>
          <pc:sldMk cId="920125974" sldId="271"/>
        </pc:sldMkLst>
      </pc:sldChg>
      <pc:sldChg chg="modSp new mod">
        <pc:chgData name="Jagraj Singh" userId="307c99ad-cfb2-477a-a6f0-cb492c542b98" providerId="ADAL" clId="{84DD2268-6DC1-40EB-B18E-2FCCB00B3752}" dt="2023-07-19T13:45:29.255" v="761" actId="20577"/>
        <pc:sldMkLst>
          <pc:docMk/>
          <pc:sldMk cId="1994175390" sldId="271"/>
        </pc:sldMkLst>
        <pc:spChg chg="mod">
          <ac:chgData name="Jagraj Singh" userId="307c99ad-cfb2-477a-a6f0-cb492c542b98" providerId="ADAL" clId="{84DD2268-6DC1-40EB-B18E-2FCCB00B3752}" dt="2023-07-19T13:45:29.255" v="761" actId="20577"/>
          <ac:spMkLst>
            <pc:docMk/>
            <pc:sldMk cId="1994175390" sldId="271"/>
            <ac:spMk id="2" creationId="{431FDAA9-72D9-5509-CAB6-8B1E429BC5F8}"/>
          </ac:spMkLst>
        </pc:spChg>
      </pc:sldChg>
      <pc:sldChg chg="del">
        <pc:chgData name="Jagraj Singh" userId="307c99ad-cfb2-477a-a6f0-cb492c542b98" providerId="ADAL" clId="{84DD2268-6DC1-40EB-B18E-2FCCB00B3752}" dt="2023-07-19T13:17:49.033" v="53" actId="47"/>
        <pc:sldMkLst>
          <pc:docMk/>
          <pc:sldMk cId="1986404916" sldId="272"/>
        </pc:sldMkLst>
      </pc:sldChg>
      <pc:sldChg chg="modSp new mod">
        <pc:chgData name="Jagraj Singh" userId="307c99ad-cfb2-477a-a6f0-cb492c542b98" providerId="ADAL" clId="{84DD2268-6DC1-40EB-B18E-2FCCB00B3752}" dt="2023-07-21T09:28:34.814" v="10283" actId="14100"/>
        <pc:sldMkLst>
          <pc:docMk/>
          <pc:sldMk cId="3269284281" sldId="272"/>
        </pc:sldMkLst>
        <pc:spChg chg="mod">
          <ac:chgData name="Jagraj Singh" userId="307c99ad-cfb2-477a-a6f0-cb492c542b98" providerId="ADAL" clId="{84DD2268-6DC1-40EB-B18E-2FCCB00B3752}" dt="2023-07-19T14:11:21.035" v="908" actId="20577"/>
          <ac:spMkLst>
            <pc:docMk/>
            <pc:sldMk cId="3269284281" sldId="272"/>
            <ac:spMk id="2" creationId="{8EF2F831-AADC-ED74-EDF7-3AA193493247}"/>
          </ac:spMkLst>
        </pc:spChg>
        <pc:spChg chg="mod">
          <ac:chgData name="Jagraj Singh" userId="307c99ad-cfb2-477a-a6f0-cb492c542b98" providerId="ADAL" clId="{84DD2268-6DC1-40EB-B18E-2FCCB00B3752}" dt="2023-07-21T09:28:34.814" v="10283" actId="14100"/>
          <ac:spMkLst>
            <pc:docMk/>
            <pc:sldMk cId="3269284281" sldId="272"/>
            <ac:spMk id="3" creationId="{48237AB0-A5E8-27D3-3E04-FAF4E6DDC853}"/>
          </ac:spMkLst>
        </pc:spChg>
      </pc:sldChg>
      <pc:sldChg chg="modSp new mod ord">
        <pc:chgData name="Jagraj Singh" userId="307c99ad-cfb2-477a-a6f0-cb492c542b98" providerId="ADAL" clId="{84DD2268-6DC1-40EB-B18E-2FCCB00B3752}" dt="2023-07-19T15:35:41.959" v="5739" actId="1076"/>
        <pc:sldMkLst>
          <pc:docMk/>
          <pc:sldMk cId="1985212836" sldId="273"/>
        </pc:sldMkLst>
        <pc:spChg chg="mod">
          <ac:chgData name="Jagraj Singh" userId="307c99ad-cfb2-477a-a6f0-cb492c542b98" providerId="ADAL" clId="{84DD2268-6DC1-40EB-B18E-2FCCB00B3752}" dt="2023-07-19T13:45:49.123" v="793" actId="20577"/>
          <ac:spMkLst>
            <pc:docMk/>
            <pc:sldMk cId="1985212836" sldId="273"/>
            <ac:spMk id="2" creationId="{CFEC1C48-2E82-BD33-AA54-2F18B1A1D86D}"/>
          </ac:spMkLst>
        </pc:spChg>
        <pc:spChg chg="mod">
          <ac:chgData name="Jagraj Singh" userId="307c99ad-cfb2-477a-a6f0-cb492c542b98" providerId="ADAL" clId="{84DD2268-6DC1-40EB-B18E-2FCCB00B3752}" dt="2023-07-19T15:35:41.959" v="5739" actId="1076"/>
          <ac:spMkLst>
            <pc:docMk/>
            <pc:sldMk cId="1985212836" sldId="273"/>
            <ac:spMk id="3" creationId="{C1CBD589-3625-F6E4-7C62-8B609A05BEDC}"/>
          </ac:spMkLst>
        </pc:spChg>
      </pc:sldChg>
      <pc:sldChg chg="del">
        <pc:chgData name="Jagraj Singh" userId="307c99ad-cfb2-477a-a6f0-cb492c542b98" providerId="ADAL" clId="{84DD2268-6DC1-40EB-B18E-2FCCB00B3752}" dt="2023-07-19T13:17:49.628" v="54" actId="47"/>
        <pc:sldMkLst>
          <pc:docMk/>
          <pc:sldMk cId="2988036644" sldId="273"/>
        </pc:sldMkLst>
      </pc:sldChg>
      <pc:sldChg chg="modSp new mod">
        <pc:chgData name="Jagraj Singh" userId="307c99ad-cfb2-477a-a6f0-cb492c542b98" providerId="ADAL" clId="{84DD2268-6DC1-40EB-B18E-2FCCB00B3752}" dt="2023-07-21T12:22:28.680" v="12532" actId="14100"/>
        <pc:sldMkLst>
          <pc:docMk/>
          <pc:sldMk cId="726323753" sldId="274"/>
        </pc:sldMkLst>
        <pc:spChg chg="mod">
          <ac:chgData name="Jagraj Singh" userId="307c99ad-cfb2-477a-a6f0-cb492c542b98" providerId="ADAL" clId="{84DD2268-6DC1-40EB-B18E-2FCCB00B3752}" dt="2023-07-19T14:11:36.959" v="931" actId="20577"/>
          <ac:spMkLst>
            <pc:docMk/>
            <pc:sldMk cId="726323753" sldId="274"/>
            <ac:spMk id="2" creationId="{7A877CF9-F66C-BC93-CC63-0E80711C4C46}"/>
          </ac:spMkLst>
        </pc:spChg>
        <pc:spChg chg="mod">
          <ac:chgData name="Jagraj Singh" userId="307c99ad-cfb2-477a-a6f0-cb492c542b98" providerId="ADAL" clId="{84DD2268-6DC1-40EB-B18E-2FCCB00B3752}" dt="2023-07-19T15:35:45.671" v="5740" actId="1076"/>
          <ac:spMkLst>
            <pc:docMk/>
            <pc:sldMk cId="726323753" sldId="274"/>
            <ac:spMk id="3" creationId="{00B62096-B4CA-3BC7-F8F9-23EF771B11EE}"/>
          </ac:spMkLst>
        </pc:spChg>
        <pc:spChg chg="mod">
          <ac:chgData name="Jagraj Singh" userId="307c99ad-cfb2-477a-a6f0-cb492c542b98" providerId="ADAL" clId="{84DD2268-6DC1-40EB-B18E-2FCCB00B3752}" dt="2023-07-21T12:22:28.680" v="12532" actId="14100"/>
          <ac:spMkLst>
            <pc:docMk/>
            <pc:sldMk cId="726323753" sldId="274"/>
            <ac:spMk id="18" creationId="{76AA29CD-519E-51D4-CE68-BCDAB45F5335}"/>
          </ac:spMkLst>
        </pc:spChg>
      </pc:sldChg>
      <pc:sldChg chg="del">
        <pc:chgData name="Jagraj Singh" userId="307c99ad-cfb2-477a-a6f0-cb492c542b98" providerId="ADAL" clId="{84DD2268-6DC1-40EB-B18E-2FCCB00B3752}" dt="2023-07-19T13:17:49.906" v="55" actId="47"/>
        <pc:sldMkLst>
          <pc:docMk/>
          <pc:sldMk cId="3110916952" sldId="274"/>
        </pc:sldMkLst>
      </pc:sldChg>
      <pc:sldChg chg="del">
        <pc:chgData name="Jagraj Singh" userId="307c99ad-cfb2-477a-a6f0-cb492c542b98" providerId="ADAL" clId="{84DD2268-6DC1-40EB-B18E-2FCCB00B3752}" dt="2023-07-19T13:17:50.211" v="56" actId="47"/>
        <pc:sldMkLst>
          <pc:docMk/>
          <pc:sldMk cId="1027786820" sldId="275"/>
        </pc:sldMkLst>
      </pc:sldChg>
      <pc:sldChg chg="modSp new mod">
        <pc:chgData name="Jagraj Singh" userId="307c99ad-cfb2-477a-a6f0-cb492c542b98" providerId="ADAL" clId="{84DD2268-6DC1-40EB-B18E-2FCCB00B3752}" dt="2023-07-19T13:49:56.404" v="838" actId="20577"/>
        <pc:sldMkLst>
          <pc:docMk/>
          <pc:sldMk cId="3371614331" sldId="275"/>
        </pc:sldMkLst>
        <pc:spChg chg="mod">
          <ac:chgData name="Jagraj Singh" userId="307c99ad-cfb2-477a-a6f0-cb492c542b98" providerId="ADAL" clId="{84DD2268-6DC1-40EB-B18E-2FCCB00B3752}" dt="2023-07-19T13:49:56.404" v="838" actId="20577"/>
          <ac:spMkLst>
            <pc:docMk/>
            <pc:sldMk cId="3371614331" sldId="275"/>
            <ac:spMk id="2" creationId="{98F6E134-F754-46DC-0BC0-AF3101A38672}"/>
          </ac:spMkLst>
        </pc:spChg>
      </pc:sldChg>
      <pc:sldChg chg="del">
        <pc:chgData name="Jagraj Singh" userId="307c99ad-cfb2-477a-a6f0-cb492c542b98" providerId="ADAL" clId="{84DD2268-6DC1-40EB-B18E-2FCCB00B3752}" dt="2023-07-19T13:17:55.254" v="58" actId="47"/>
        <pc:sldMkLst>
          <pc:docMk/>
          <pc:sldMk cId="3599781736" sldId="276"/>
        </pc:sldMkLst>
      </pc:sldChg>
      <pc:sldChg chg="addSp delSp modSp new mod modClrScheme chgLayout">
        <pc:chgData name="Jagraj Singh" userId="307c99ad-cfb2-477a-a6f0-cb492c542b98" providerId="ADAL" clId="{84DD2268-6DC1-40EB-B18E-2FCCB00B3752}" dt="2023-07-21T12:22:56.815" v="12536" actId="20577"/>
        <pc:sldMkLst>
          <pc:docMk/>
          <pc:sldMk cId="3952404244" sldId="276"/>
        </pc:sldMkLst>
        <pc:spChg chg="mod">
          <ac:chgData name="Jagraj Singh" userId="307c99ad-cfb2-477a-a6f0-cb492c542b98" providerId="ADAL" clId="{84DD2268-6DC1-40EB-B18E-2FCCB00B3752}" dt="2023-07-21T10:35:24.938" v="10699" actId="26606"/>
          <ac:spMkLst>
            <pc:docMk/>
            <pc:sldMk cId="3952404244" sldId="276"/>
            <ac:spMk id="2" creationId="{7156EA32-62BE-EEA4-360E-5CA626EA7921}"/>
          </ac:spMkLst>
        </pc:spChg>
        <pc:spChg chg="add del mod">
          <ac:chgData name="Jagraj Singh" userId="307c99ad-cfb2-477a-a6f0-cb492c542b98" providerId="ADAL" clId="{84DD2268-6DC1-40EB-B18E-2FCCB00B3752}" dt="2023-07-21T10:35:24.938" v="10699" actId="26606"/>
          <ac:spMkLst>
            <pc:docMk/>
            <pc:sldMk cId="3952404244" sldId="276"/>
            <ac:spMk id="3" creationId="{A6FF5EB9-CDF1-C24A-4FAE-991B29B6E48B}"/>
          </ac:spMkLst>
        </pc:spChg>
        <pc:spChg chg="mod">
          <ac:chgData name="Jagraj Singh" userId="307c99ad-cfb2-477a-a6f0-cb492c542b98" providerId="ADAL" clId="{84DD2268-6DC1-40EB-B18E-2FCCB00B3752}" dt="2023-07-21T10:35:24.938" v="10699" actId="26606"/>
          <ac:spMkLst>
            <pc:docMk/>
            <pc:sldMk cId="3952404244" sldId="276"/>
            <ac:spMk id="4" creationId="{6F5FE726-6C83-1B62-972B-63322CCA1BB9}"/>
          </ac:spMkLst>
        </pc:spChg>
        <pc:spChg chg="mod">
          <ac:chgData name="Jagraj Singh" userId="307c99ad-cfb2-477a-a6f0-cb492c542b98" providerId="ADAL" clId="{84DD2268-6DC1-40EB-B18E-2FCCB00B3752}" dt="2023-07-21T10:35:24.938" v="10699" actId="26606"/>
          <ac:spMkLst>
            <pc:docMk/>
            <pc:sldMk cId="3952404244" sldId="276"/>
            <ac:spMk id="5" creationId="{1BCDDC2C-9F68-E989-6D82-A9211B80B80B}"/>
          </ac:spMkLst>
        </pc:spChg>
        <pc:spChg chg="mod">
          <ac:chgData name="Jagraj Singh" userId="307c99ad-cfb2-477a-a6f0-cb492c542b98" providerId="ADAL" clId="{84DD2268-6DC1-40EB-B18E-2FCCB00B3752}" dt="2023-07-21T10:35:24.938" v="10699" actId="26606"/>
          <ac:spMkLst>
            <pc:docMk/>
            <pc:sldMk cId="3952404244" sldId="276"/>
            <ac:spMk id="6" creationId="{CFCB8BB3-848D-0CA6-39E8-6BE5ADE661A5}"/>
          </ac:spMkLst>
        </pc:spChg>
        <pc:spChg chg="add del mod">
          <ac:chgData name="Jagraj Singh" userId="307c99ad-cfb2-477a-a6f0-cb492c542b98" providerId="ADAL" clId="{84DD2268-6DC1-40EB-B18E-2FCCB00B3752}" dt="2023-07-21T10:35:19.290" v="10690" actId="26606"/>
          <ac:spMkLst>
            <pc:docMk/>
            <pc:sldMk cId="3952404244" sldId="276"/>
            <ac:spMk id="12" creationId="{8D3AFD9B-BAE4-3D8C-1BB9-031B4EA9BD73}"/>
          </ac:spMkLst>
        </pc:spChg>
        <pc:spChg chg="add del mod">
          <ac:chgData name="Jagraj Singh" userId="307c99ad-cfb2-477a-a6f0-cb492c542b98" providerId="ADAL" clId="{84DD2268-6DC1-40EB-B18E-2FCCB00B3752}" dt="2023-07-21T10:35:22.230" v="10694" actId="26606"/>
          <ac:spMkLst>
            <pc:docMk/>
            <pc:sldMk cId="3952404244" sldId="276"/>
            <ac:spMk id="16" creationId="{8D3AFD9B-BAE4-3D8C-1BB9-031B4EA9BD73}"/>
          </ac:spMkLst>
        </pc:spChg>
        <pc:graphicFrameChg chg="add del mod">
          <ac:chgData name="Jagraj Singh" userId="307c99ad-cfb2-477a-a6f0-cb492c542b98" providerId="ADAL" clId="{84DD2268-6DC1-40EB-B18E-2FCCB00B3752}" dt="2023-07-21T10:35:19.290" v="10690" actId="26606"/>
          <ac:graphicFrameMkLst>
            <pc:docMk/>
            <pc:sldMk cId="3952404244" sldId="276"/>
            <ac:graphicFrameMk id="8" creationId="{6283DD73-4CC1-B79E-E1B7-D68F16D15CCD}"/>
          </ac:graphicFrameMkLst>
        </pc:graphicFrameChg>
        <pc:graphicFrameChg chg="add del">
          <ac:chgData name="Jagraj Singh" userId="307c99ad-cfb2-477a-a6f0-cb492c542b98" providerId="ADAL" clId="{84DD2268-6DC1-40EB-B18E-2FCCB00B3752}" dt="2023-07-21T10:35:20.916" v="10692" actId="26606"/>
          <ac:graphicFrameMkLst>
            <pc:docMk/>
            <pc:sldMk cId="3952404244" sldId="276"/>
            <ac:graphicFrameMk id="14" creationId="{BF986B30-DAF4-D25D-73ED-1075B6035437}"/>
          </ac:graphicFrameMkLst>
        </pc:graphicFrameChg>
        <pc:graphicFrameChg chg="add del mod">
          <ac:chgData name="Jagraj Singh" userId="307c99ad-cfb2-477a-a6f0-cb492c542b98" providerId="ADAL" clId="{84DD2268-6DC1-40EB-B18E-2FCCB00B3752}" dt="2023-07-21T10:35:22.230" v="10694" actId="26606"/>
          <ac:graphicFrameMkLst>
            <pc:docMk/>
            <pc:sldMk cId="3952404244" sldId="276"/>
            <ac:graphicFrameMk id="17" creationId="{6283DD73-4CC1-B79E-E1B7-D68F16D15CCD}"/>
          </ac:graphicFrameMkLst>
        </pc:graphicFrameChg>
        <pc:graphicFrameChg chg="add del mod">
          <ac:chgData name="Jagraj Singh" userId="307c99ad-cfb2-477a-a6f0-cb492c542b98" providerId="ADAL" clId="{84DD2268-6DC1-40EB-B18E-2FCCB00B3752}" dt="2023-07-21T10:35:23.715" v="10696" actId="26606"/>
          <ac:graphicFrameMkLst>
            <pc:docMk/>
            <pc:sldMk cId="3952404244" sldId="276"/>
            <ac:graphicFrameMk id="19" creationId="{2218576A-1EF1-5AAB-275B-42EF1646D68C}"/>
          </ac:graphicFrameMkLst>
        </pc:graphicFrameChg>
        <pc:graphicFrameChg chg="add del">
          <ac:chgData name="Jagraj Singh" userId="307c99ad-cfb2-477a-a6f0-cb492c542b98" providerId="ADAL" clId="{84DD2268-6DC1-40EB-B18E-2FCCB00B3752}" dt="2023-07-21T10:35:24.894" v="10698" actId="26606"/>
          <ac:graphicFrameMkLst>
            <pc:docMk/>
            <pc:sldMk cId="3952404244" sldId="276"/>
            <ac:graphicFrameMk id="21" creationId="{B21A3A04-77D0-8751-5511-52F6DEBDD07A}"/>
          </ac:graphicFrameMkLst>
        </pc:graphicFrameChg>
        <pc:graphicFrameChg chg="add mod modGraphic">
          <ac:chgData name="Jagraj Singh" userId="307c99ad-cfb2-477a-a6f0-cb492c542b98" providerId="ADAL" clId="{84DD2268-6DC1-40EB-B18E-2FCCB00B3752}" dt="2023-07-21T12:22:56.815" v="12536" actId="20577"/>
          <ac:graphicFrameMkLst>
            <pc:docMk/>
            <pc:sldMk cId="3952404244" sldId="276"/>
            <ac:graphicFrameMk id="23" creationId="{BF986B30-DAF4-D25D-73ED-1075B6035437}"/>
          </ac:graphicFrameMkLst>
        </pc:graphicFrameChg>
      </pc:sldChg>
      <pc:sldChg chg="addSp delSp modSp new mod modClrScheme chgLayout">
        <pc:chgData name="Jagraj Singh" userId="307c99ad-cfb2-477a-a6f0-cb492c542b98" providerId="ADAL" clId="{84DD2268-6DC1-40EB-B18E-2FCCB00B3752}" dt="2023-07-21T12:23:13.350" v="12537" actId="20577"/>
        <pc:sldMkLst>
          <pc:docMk/>
          <pc:sldMk cId="1227518029" sldId="277"/>
        </pc:sldMkLst>
        <pc:spChg chg="mod">
          <ac:chgData name="Jagraj Singh" userId="307c99ad-cfb2-477a-a6f0-cb492c542b98" providerId="ADAL" clId="{84DD2268-6DC1-40EB-B18E-2FCCB00B3752}" dt="2023-07-21T10:40:35.082" v="11373" actId="26606"/>
          <ac:spMkLst>
            <pc:docMk/>
            <pc:sldMk cId="1227518029" sldId="277"/>
            <ac:spMk id="2" creationId="{FEDB0F87-3408-2669-4488-4B1D766EF1B5}"/>
          </ac:spMkLst>
        </pc:spChg>
        <pc:spChg chg="del mod">
          <ac:chgData name="Jagraj Singh" userId="307c99ad-cfb2-477a-a6f0-cb492c542b98" providerId="ADAL" clId="{84DD2268-6DC1-40EB-B18E-2FCCB00B3752}" dt="2023-07-21T10:40:35.082" v="11373" actId="26606"/>
          <ac:spMkLst>
            <pc:docMk/>
            <pc:sldMk cId="1227518029" sldId="277"/>
            <ac:spMk id="3" creationId="{A2DCE995-1148-26C9-96F6-7EDDA5B2EE83}"/>
          </ac:spMkLst>
        </pc:spChg>
        <pc:spChg chg="mod">
          <ac:chgData name="Jagraj Singh" userId="307c99ad-cfb2-477a-a6f0-cb492c542b98" providerId="ADAL" clId="{84DD2268-6DC1-40EB-B18E-2FCCB00B3752}" dt="2023-07-21T10:40:35.082" v="11373" actId="26606"/>
          <ac:spMkLst>
            <pc:docMk/>
            <pc:sldMk cId="1227518029" sldId="277"/>
            <ac:spMk id="4" creationId="{CCA45E7E-AB4E-8BAD-40FD-F563FF5977BB}"/>
          </ac:spMkLst>
        </pc:spChg>
        <pc:spChg chg="mod">
          <ac:chgData name="Jagraj Singh" userId="307c99ad-cfb2-477a-a6f0-cb492c542b98" providerId="ADAL" clId="{84DD2268-6DC1-40EB-B18E-2FCCB00B3752}" dt="2023-07-21T10:40:35.082" v="11373" actId="26606"/>
          <ac:spMkLst>
            <pc:docMk/>
            <pc:sldMk cId="1227518029" sldId="277"/>
            <ac:spMk id="5" creationId="{ECF4D7F3-4336-4474-1DE8-641AE562C25D}"/>
          </ac:spMkLst>
        </pc:spChg>
        <pc:spChg chg="mod">
          <ac:chgData name="Jagraj Singh" userId="307c99ad-cfb2-477a-a6f0-cb492c542b98" providerId="ADAL" clId="{84DD2268-6DC1-40EB-B18E-2FCCB00B3752}" dt="2023-07-21T10:40:35.082" v="11373" actId="26606"/>
          <ac:spMkLst>
            <pc:docMk/>
            <pc:sldMk cId="1227518029" sldId="277"/>
            <ac:spMk id="6" creationId="{C8FDDE60-7FBA-7295-ADCA-1C29563B3543}"/>
          </ac:spMkLst>
        </pc:spChg>
        <pc:spChg chg="add del mod">
          <ac:chgData name="Jagraj Singh" userId="307c99ad-cfb2-477a-a6f0-cb492c542b98" providerId="ADAL" clId="{84DD2268-6DC1-40EB-B18E-2FCCB00B3752}" dt="2023-07-21T10:40:37.184" v="11374" actId="478"/>
          <ac:spMkLst>
            <pc:docMk/>
            <pc:sldMk cId="1227518029" sldId="277"/>
            <ac:spMk id="12" creationId="{FA264B32-C79B-427B-2F8B-B8003E34BBA9}"/>
          </ac:spMkLst>
        </pc:spChg>
        <pc:graphicFrameChg chg="add mod modGraphic">
          <ac:chgData name="Jagraj Singh" userId="307c99ad-cfb2-477a-a6f0-cb492c542b98" providerId="ADAL" clId="{84DD2268-6DC1-40EB-B18E-2FCCB00B3752}" dt="2023-07-21T12:23:13.350" v="12537" actId="20577"/>
          <ac:graphicFrameMkLst>
            <pc:docMk/>
            <pc:sldMk cId="1227518029" sldId="277"/>
            <ac:graphicFrameMk id="8" creationId="{EB9A66CF-0976-D105-FA8A-B19E55E82B4D}"/>
          </ac:graphicFrameMkLst>
        </pc:graphicFrameChg>
      </pc:sldChg>
      <pc:sldChg chg="del">
        <pc:chgData name="Jagraj Singh" userId="307c99ad-cfb2-477a-a6f0-cb492c542b98" providerId="ADAL" clId="{84DD2268-6DC1-40EB-B18E-2FCCB00B3752}" dt="2023-07-19T13:17:50.742" v="57" actId="47"/>
        <pc:sldMkLst>
          <pc:docMk/>
          <pc:sldMk cId="4127630812" sldId="277"/>
        </pc:sldMkLst>
      </pc:sldChg>
      <pc:sldChg chg="modSp new del mod">
        <pc:chgData name="Jagraj Singh" userId="307c99ad-cfb2-477a-a6f0-cb492c542b98" providerId="ADAL" clId="{84DD2268-6DC1-40EB-B18E-2FCCB00B3752}" dt="2023-07-21T10:45:25.870" v="11398" actId="47"/>
        <pc:sldMkLst>
          <pc:docMk/>
          <pc:sldMk cId="3552223608" sldId="278"/>
        </pc:sldMkLst>
        <pc:spChg chg="mod">
          <ac:chgData name="Jagraj Singh" userId="307c99ad-cfb2-477a-a6f0-cb492c542b98" providerId="ADAL" clId="{84DD2268-6DC1-40EB-B18E-2FCCB00B3752}" dt="2023-07-19T14:12:39.250" v="1039" actId="20577"/>
          <ac:spMkLst>
            <pc:docMk/>
            <pc:sldMk cId="3552223608" sldId="278"/>
            <ac:spMk id="2" creationId="{D1CADA07-068E-A415-DE04-258CA045BD1E}"/>
          </ac:spMkLst>
        </pc:spChg>
        <pc:spChg chg="mod">
          <ac:chgData name="Jagraj Singh" userId="307c99ad-cfb2-477a-a6f0-cb492c542b98" providerId="ADAL" clId="{84DD2268-6DC1-40EB-B18E-2FCCB00B3752}" dt="2023-07-19T15:35:55.077" v="5743" actId="1076"/>
          <ac:spMkLst>
            <pc:docMk/>
            <pc:sldMk cId="3552223608" sldId="278"/>
            <ac:spMk id="3" creationId="{CE166FE2-6904-A1BF-1E9A-C525BB49C49F}"/>
          </ac:spMkLst>
        </pc:spChg>
      </pc:sldChg>
      <pc:sldChg chg="new del">
        <pc:chgData name="Jagraj Singh" userId="307c99ad-cfb2-477a-a6f0-cb492c542b98" providerId="ADAL" clId="{84DD2268-6DC1-40EB-B18E-2FCCB00B3752}" dt="2023-07-19T13:17:39.957" v="37" actId="47"/>
        <pc:sldMkLst>
          <pc:docMk/>
          <pc:sldMk cId="4165005407" sldId="278"/>
        </pc:sldMkLst>
      </pc:sldChg>
      <pc:sldChg chg="modSp new mod">
        <pc:chgData name="Jagraj Singh" userId="307c99ad-cfb2-477a-a6f0-cb492c542b98" providerId="ADAL" clId="{84DD2268-6DC1-40EB-B18E-2FCCB00B3752}" dt="2023-07-19T14:12:58.650" v="1052" actId="20577"/>
        <pc:sldMkLst>
          <pc:docMk/>
          <pc:sldMk cId="1957984431" sldId="279"/>
        </pc:sldMkLst>
        <pc:spChg chg="mod">
          <ac:chgData name="Jagraj Singh" userId="307c99ad-cfb2-477a-a6f0-cb492c542b98" providerId="ADAL" clId="{84DD2268-6DC1-40EB-B18E-2FCCB00B3752}" dt="2023-07-19T14:12:58.650" v="1052" actId="20577"/>
          <ac:spMkLst>
            <pc:docMk/>
            <pc:sldMk cId="1957984431" sldId="279"/>
            <ac:spMk id="2" creationId="{D0990049-2A81-9FC2-EBD8-65CD54E2803A}"/>
          </ac:spMkLst>
        </pc:spChg>
      </pc:sldChg>
      <pc:sldChg chg="new del">
        <pc:chgData name="Jagraj Singh" userId="307c99ad-cfb2-477a-a6f0-cb492c542b98" providerId="ADAL" clId="{84DD2268-6DC1-40EB-B18E-2FCCB00B3752}" dt="2023-07-19T14:12:51.226" v="1041" actId="47"/>
        <pc:sldMkLst>
          <pc:docMk/>
          <pc:sldMk cId="3201236532" sldId="279"/>
        </pc:sldMkLst>
      </pc:sldChg>
      <pc:sldChg chg="addSp delSp modSp new mod">
        <pc:chgData name="Jagraj Singh" userId="307c99ad-cfb2-477a-a6f0-cb492c542b98" providerId="ADAL" clId="{84DD2268-6DC1-40EB-B18E-2FCCB00B3752}" dt="2023-07-21T12:24:17.028" v="12563" actId="20577"/>
        <pc:sldMkLst>
          <pc:docMk/>
          <pc:sldMk cId="1976606396" sldId="280"/>
        </pc:sldMkLst>
        <pc:spChg chg="mod">
          <ac:chgData name="Jagraj Singh" userId="307c99ad-cfb2-477a-a6f0-cb492c542b98" providerId="ADAL" clId="{84DD2268-6DC1-40EB-B18E-2FCCB00B3752}" dt="2023-07-21T12:21:45.911" v="12530" actId="20577"/>
          <ac:spMkLst>
            <pc:docMk/>
            <pc:sldMk cId="1976606396" sldId="280"/>
            <ac:spMk id="2" creationId="{0D7A5BFF-79C0-4B12-BEFD-66460A696FA6}"/>
          </ac:spMkLst>
        </pc:spChg>
        <pc:spChg chg="add del mod">
          <ac:chgData name="Jagraj Singh" userId="307c99ad-cfb2-477a-a6f0-cb492c542b98" providerId="ADAL" clId="{84DD2268-6DC1-40EB-B18E-2FCCB00B3752}" dt="2023-07-21T12:21:24.386" v="12520" actId="26606"/>
          <ac:spMkLst>
            <pc:docMk/>
            <pc:sldMk cId="1976606396" sldId="280"/>
            <ac:spMk id="3" creationId="{82A5AAEC-C67A-642F-12CF-B47BCB586075}"/>
          </ac:spMkLst>
        </pc:spChg>
        <pc:spChg chg="mod">
          <ac:chgData name="Jagraj Singh" userId="307c99ad-cfb2-477a-a6f0-cb492c542b98" providerId="ADAL" clId="{84DD2268-6DC1-40EB-B18E-2FCCB00B3752}" dt="2023-07-21T12:21:24.386" v="12520" actId="26606"/>
          <ac:spMkLst>
            <pc:docMk/>
            <pc:sldMk cId="1976606396" sldId="280"/>
            <ac:spMk id="4" creationId="{9B46AD7A-1733-BAE9-05EB-23FC4110A63A}"/>
          </ac:spMkLst>
        </pc:spChg>
        <pc:spChg chg="mod">
          <ac:chgData name="Jagraj Singh" userId="307c99ad-cfb2-477a-a6f0-cb492c542b98" providerId="ADAL" clId="{84DD2268-6DC1-40EB-B18E-2FCCB00B3752}" dt="2023-07-21T12:21:24.386" v="12520" actId="26606"/>
          <ac:spMkLst>
            <pc:docMk/>
            <pc:sldMk cId="1976606396" sldId="280"/>
            <ac:spMk id="5" creationId="{FB35E427-8491-599A-F239-918551F46BD4}"/>
          </ac:spMkLst>
        </pc:spChg>
        <pc:spChg chg="mod">
          <ac:chgData name="Jagraj Singh" userId="307c99ad-cfb2-477a-a6f0-cb492c542b98" providerId="ADAL" clId="{84DD2268-6DC1-40EB-B18E-2FCCB00B3752}" dt="2023-07-21T12:21:24.386" v="12520" actId="26606"/>
          <ac:spMkLst>
            <pc:docMk/>
            <pc:sldMk cId="1976606396" sldId="280"/>
            <ac:spMk id="6" creationId="{F2E4421E-9ED3-3040-2159-B45A88BBA2D1}"/>
          </ac:spMkLst>
        </pc:spChg>
        <pc:graphicFrameChg chg="add del">
          <ac:chgData name="Jagraj Singh" userId="307c99ad-cfb2-477a-a6f0-cb492c542b98" providerId="ADAL" clId="{84DD2268-6DC1-40EB-B18E-2FCCB00B3752}" dt="2023-07-21T11:42:37.320" v="12050" actId="26606"/>
          <ac:graphicFrameMkLst>
            <pc:docMk/>
            <pc:sldMk cId="1976606396" sldId="280"/>
            <ac:graphicFrameMk id="8" creationId="{2D972112-0619-EA46-3063-E059403957E0}"/>
          </ac:graphicFrameMkLst>
        </pc:graphicFrameChg>
        <pc:graphicFrameChg chg="add mod modGraphic">
          <ac:chgData name="Jagraj Singh" userId="307c99ad-cfb2-477a-a6f0-cb492c542b98" providerId="ADAL" clId="{84DD2268-6DC1-40EB-B18E-2FCCB00B3752}" dt="2023-07-21T12:24:17.028" v="12563" actId="20577"/>
          <ac:graphicFrameMkLst>
            <pc:docMk/>
            <pc:sldMk cId="1976606396" sldId="280"/>
            <ac:graphicFrameMk id="9" creationId="{C99140BB-8F24-45F8-915A-425B9F006804}"/>
          </ac:graphicFrameMkLst>
        </pc:graphicFrameChg>
      </pc:sldChg>
      <pc:sldChg chg="modSp new mod">
        <pc:chgData name="Jagraj Singh" userId="307c99ad-cfb2-477a-a6f0-cb492c542b98" providerId="ADAL" clId="{84DD2268-6DC1-40EB-B18E-2FCCB00B3752}" dt="2023-07-21T11:07:50.060" v="11402" actId="404"/>
        <pc:sldMkLst>
          <pc:docMk/>
          <pc:sldMk cId="3523302405" sldId="281"/>
        </pc:sldMkLst>
        <pc:spChg chg="mod">
          <ac:chgData name="Jagraj Singh" userId="307c99ad-cfb2-477a-a6f0-cb492c542b98" providerId="ADAL" clId="{84DD2268-6DC1-40EB-B18E-2FCCB00B3752}" dt="2023-07-21T11:07:50.060" v="11402" actId="404"/>
          <ac:spMkLst>
            <pc:docMk/>
            <pc:sldMk cId="3523302405" sldId="281"/>
            <ac:spMk id="2" creationId="{17697CC7-9A9E-6C42-DBEC-C1835B05CB37}"/>
          </ac:spMkLst>
        </pc:spChg>
      </pc:sldChg>
      <pc:sldChg chg="addSp delSp modSp new del mod">
        <pc:chgData name="Jagraj Singh" userId="307c99ad-cfb2-477a-a6f0-cb492c542b98" providerId="ADAL" clId="{84DD2268-6DC1-40EB-B18E-2FCCB00B3752}" dt="2023-07-20T11:20:49.863" v="8453" actId="47"/>
        <pc:sldMkLst>
          <pc:docMk/>
          <pc:sldMk cId="3298304551" sldId="282"/>
        </pc:sldMkLst>
        <pc:spChg chg="mod">
          <ac:chgData name="Jagraj Singh" userId="307c99ad-cfb2-477a-a6f0-cb492c542b98" providerId="ADAL" clId="{84DD2268-6DC1-40EB-B18E-2FCCB00B3752}" dt="2023-07-20T10:44:56.632" v="8311" actId="20577"/>
          <ac:spMkLst>
            <pc:docMk/>
            <pc:sldMk cId="3298304551" sldId="282"/>
            <ac:spMk id="2" creationId="{BB193D8C-874A-3A00-3924-669980468E53}"/>
          </ac:spMkLst>
        </pc:spChg>
        <pc:spChg chg="del mod">
          <ac:chgData name="Jagraj Singh" userId="307c99ad-cfb2-477a-a6f0-cb492c542b98" providerId="ADAL" clId="{84DD2268-6DC1-40EB-B18E-2FCCB00B3752}" dt="2023-07-20T10:42:23.745" v="8293" actId="478"/>
          <ac:spMkLst>
            <pc:docMk/>
            <pc:sldMk cId="3298304551" sldId="282"/>
            <ac:spMk id="6" creationId="{58D0F347-A688-C08E-7627-57A6BB2DE600}"/>
          </ac:spMkLst>
        </pc:spChg>
        <pc:spChg chg="del mod">
          <ac:chgData name="Jagraj Singh" userId="307c99ad-cfb2-477a-a6f0-cb492c542b98" providerId="ADAL" clId="{84DD2268-6DC1-40EB-B18E-2FCCB00B3752}" dt="2023-07-20T10:11:56.540" v="8284"/>
          <ac:spMkLst>
            <pc:docMk/>
            <pc:sldMk cId="3298304551" sldId="282"/>
            <ac:spMk id="8" creationId="{48B2ADC3-67AA-7323-092E-95F2A130D721}"/>
          </ac:spMkLst>
        </pc:spChg>
        <pc:spChg chg="add del mod">
          <ac:chgData name="Jagraj Singh" userId="307c99ad-cfb2-477a-a6f0-cb492c542b98" providerId="ADAL" clId="{84DD2268-6DC1-40EB-B18E-2FCCB00B3752}" dt="2023-07-20T10:26:35.379" v="8288"/>
          <ac:spMkLst>
            <pc:docMk/>
            <pc:sldMk cId="3298304551" sldId="282"/>
            <ac:spMk id="11" creationId="{DB744183-804A-CBDD-B825-60A008D330FE}"/>
          </ac:spMkLst>
        </pc:spChg>
        <pc:spChg chg="add del mod">
          <ac:chgData name="Jagraj Singh" userId="307c99ad-cfb2-477a-a6f0-cb492c542b98" providerId="ADAL" clId="{84DD2268-6DC1-40EB-B18E-2FCCB00B3752}" dt="2023-07-20T10:41:21.504" v="8292"/>
          <ac:spMkLst>
            <pc:docMk/>
            <pc:sldMk cId="3298304551" sldId="282"/>
            <ac:spMk id="14" creationId="{596CFCC8-C82F-39AA-6688-082FBBB0C288}"/>
          </ac:spMkLst>
        </pc:spChg>
        <pc:spChg chg="add mod">
          <ac:chgData name="Jagraj Singh" userId="307c99ad-cfb2-477a-a6f0-cb492c542b98" providerId="ADAL" clId="{84DD2268-6DC1-40EB-B18E-2FCCB00B3752}" dt="2023-07-20T10:47:08.649" v="8318" actId="21"/>
          <ac:spMkLst>
            <pc:docMk/>
            <pc:sldMk cId="3298304551" sldId="282"/>
            <ac:spMk id="18" creationId="{FCCE3923-1DA4-17CA-5288-AC11D819BDA6}"/>
          </ac:spMkLst>
        </pc:spChg>
        <pc:graphicFrameChg chg="add del">
          <ac:chgData name="Jagraj Singh" userId="307c99ad-cfb2-477a-a6f0-cb492c542b98" providerId="ADAL" clId="{84DD2268-6DC1-40EB-B18E-2FCCB00B3752}" dt="2023-07-20T10:20:07.321" v="8285" actId="478"/>
          <ac:graphicFrameMkLst>
            <pc:docMk/>
            <pc:sldMk cId="3298304551" sldId="282"/>
            <ac:graphicFrameMk id="9" creationId="{229A86C6-64A9-8961-3BF8-44E2AD3070AC}"/>
          </ac:graphicFrameMkLst>
        </pc:graphicFrameChg>
        <pc:graphicFrameChg chg="add del">
          <ac:chgData name="Jagraj Singh" userId="307c99ad-cfb2-477a-a6f0-cb492c542b98" providerId="ADAL" clId="{84DD2268-6DC1-40EB-B18E-2FCCB00B3752}" dt="2023-07-20T10:34:09.846" v="8289" actId="478"/>
          <ac:graphicFrameMkLst>
            <pc:docMk/>
            <pc:sldMk cId="3298304551" sldId="282"/>
            <ac:graphicFrameMk id="12" creationId="{440B6AEF-FC02-237C-F363-F8CAB5A7EDE6}"/>
          </ac:graphicFrameMkLst>
        </pc:graphicFrameChg>
        <pc:graphicFrameChg chg="add del">
          <ac:chgData name="Jagraj Singh" userId="307c99ad-cfb2-477a-a6f0-cb492c542b98" providerId="ADAL" clId="{84DD2268-6DC1-40EB-B18E-2FCCB00B3752}" dt="2023-07-20T10:34:41.133" v="8291"/>
          <ac:graphicFrameMkLst>
            <pc:docMk/>
            <pc:sldMk cId="3298304551" sldId="282"/>
            <ac:graphicFrameMk id="15" creationId="{F353FE94-E88C-D626-A642-DBACECE9EF03}"/>
          </ac:graphicFrameMkLst>
        </pc:graphicFrameChg>
        <pc:graphicFrameChg chg="add del mod">
          <ac:chgData name="Jagraj Singh" userId="307c99ad-cfb2-477a-a6f0-cb492c542b98" providerId="ADAL" clId="{84DD2268-6DC1-40EB-B18E-2FCCB00B3752}" dt="2023-07-20T10:47:08.649" v="8318" actId="21"/>
          <ac:graphicFrameMkLst>
            <pc:docMk/>
            <pc:sldMk cId="3298304551" sldId="282"/>
            <ac:graphicFrameMk id="16" creationId="{7E82CB28-D4A4-F9B9-F1AA-99AC9D5E0C49}"/>
          </ac:graphicFrameMkLst>
        </pc:graphicFrameChg>
      </pc:sldChg>
      <pc:sldChg chg="modSp new mod ord">
        <pc:chgData name="Jagraj Singh" userId="307c99ad-cfb2-477a-a6f0-cb492c542b98" providerId="ADAL" clId="{84DD2268-6DC1-40EB-B18E-2FCCB00B3752}" dt="2023-07-20T14:16:11.418" v="9848"/>
        <pc:sldMkLst>
          <pc:docMk/>
          <pc:sldMk cId="2542162224" sldId="283"/>
        </pc:sldMkLst>
        <pc:spChg chg="mod">
          <ac:chgData name="Jagraj Singh" userId="307c99ad-cfb2-477a-a6f0-cb492c542b98" providerId="ADAL" clId="{84DD2268-6DC1-40EB-B18E-2FCCB00B3752}" dt="2023-07-20T10:03:07.556" v="8273" actId="20577"/>
          <ac:spMkLst>
            <pc:docMk/>
            <pc:sldMk cId="2542162224" sldId="283"/>
            <ac:spMk id="2" creationId="{4A39C5CD-17DD-F8F3-83B6-17A460C8A60E}"/>
          </ac:spMkLst>
        </pc:spChg>
        <pc:spChg chg="mod">
          <ac:chgData name="Jagraj Singh" userId="307c99ad-cfb2-477a-a6f0-cb492c542b98" providerId="ADAL" clId="{84DD2268-6DC1-40EB-B18E-2FCCB00B3752}" dt="2023-07-20T13:42:02.425" v="9799" actId="20577"/>
          <ac:spMkLst>
            <pc:docMk/>
            <pc:sldMk cId="2542162224" sldId="283"/>
            <ac:spMk id="3" creationId="{D11BCEA3-D91D-52F3-3332-06316BE66EBF}"/>
          </ac:spMkLst>
        </pc:spChg>
      </pc:sldChg>
      <pc:sldChg chg="new del">
        <pc:chgData name="Jagraj Singh" userId="307c99ad-cfb2-477a-a6f0-cb492c542b98" providerId="ADAL" clId="{84DD2268-6DC1-40EB-B18E-2FCCB00B3752}" dt="2023-07-20T10:47:13.963" v="8319" actId="47"/>
        <pc:sldMkLst>
          <pc:docMk/>
          <pc:sldMk cId="1674104386" sldId="284"/>
        </pc:sldMkLst>
      </pc:sldChg>
      <pc:sldChg chg="add del">
        <pc:chgData name="Jagraj Singh" userId="307c99ad-cfb2-477a-a6f0-cb492c542b98" providerId="ADAL" clId="{84DD2268-6DC1-40EB-B18E-2FCCB00B3752}" dt="2023-07-20T11:10:35.921" v="8448" actId="47"/>
        <pc:sldMkLst>
          <pc:docMk/>
          <pc:sldMk cId="2677505527" sldId="285"/>
        </pc:sldMkLst>
      </pc:sldChg>
      <pc:sldChg chg="del">
        <pc:chgData name="Jagraj Singh" userId="307c99ad-cfb2-477a-a6f0-cb492c542b98" providerId="ADAL" clId="{84DD2268-6DC1-40EB-B18E-2FCCB00B3752}" dt="2023-07-21T09:28:57.442" v="10284" actId="47"/>
        <pc:sldMkLst>
          <pc:docMk/>
          <pc:sldMk cId="517970935" sldId="286"/>
        </pc:sldMkLst>
      </pc:sldChg>
      <pc:sldChg chg="addSp delSp modSp new mod">
        <pc:chgData name="Jagraj Singh" userId="307c99ad-cfb2-477a-a6f0-cb492c542b98" providerId="ADAL" clId="{84DD2268-6DC1-40EB-B18E-2FCCB00B3752}" dt="2023-07-20T11:10:55.983" v="8452" actId="255"/>
        <pc:sldMkLst>
          <pc:docMk/>
          <pc:sldMk cId="2500583381" sldId="287"/>
        </pc:sldMkLst>
        <pc:spChg chg="mod">
          <ac:chgData name="Jagraj Singh" userId="307c99ad-cfb2-477a-a6f0-cb492c542b98" providerId="ADAL" clId="{84DD2268-6DC1-40EB-B18E-2FCCB00B3752}" dt="2023-07-20T11:02:17.903" v="8441" actId="26606"/>
          <ac:spMkLst>
            <pc:docMk/>
            <pc:sldMk cId="2500583381" sldId="287"/>
            <ac:spMk id="2" creationId="{1B87DED1-2711-6B79-EFA4-4E59602CD41F}"/>
          </ac:spMkLst>
        </pc:spChg>
        <pc:spChg chg="del mod">
          <ac:chgData name="Jagraj Singh" userId="307c99ad-cfb2-477a-a6f0-cb492c542b98" providerId="ADAL" clId="{84DD2268-6DC1-40EB-B18E-2FCCB00B3752}" dt="2023-07-20T11:02:17.903" v="8441" actId="26606"/>
          <ac:spMkLst>
            <pc:docMk/>
            <pc:sldMk cId="2500583381" sldId="287"/>
            <ac:spMk id="3" creationId="{EA6C6B5A-54A0-1904-82D5-B4100AB4C409}"/>
          </ac:spMkLst>
        </pc:spChg>
        <pc:spChg chg="mod">
          <ac:chgData name="Jagraj Singh" userId="307c99ad-cfb2-477a-a6f0-cb492c542b98" providerId="ADAL" clId="{84DD2268-6DC1-40EB-B18E-2FCCB00B3752}" dt="2023-07-20T11:02:17.903" v="8441" actId="26606"/>
          <ac:spMkLst>
            <pc:docMk/>
            <pc:sldMk cId="2500583381" sldId="287"/>
            <ac:spMk id="4" creationId="{2D4988EB-B165-2CCE-86F7-1293771A5D7A}"/>
          </ac:spMkLst>
        </pc:spChg>
        <pc:spChg chg="mod">
          <ac:chgData name="Jagraj Singh" userId="307c99ad-cfb2-477a-a6f0-cb492c542b98" providerId="ADAL" clId="{84DD2268-6DC1-40EB-B18E-2FCCB00B3752}" dt="2023-07-20T11:02:17.903" v="8441" actId="26606"/>
          <ac:spMkLst>
            <pc:docMk/>
            <pc:sldMk cId="2500583381" sldId="287"/>
            <ac:spMk id="5" creationId="{942B5DBC-B167-7D16-47B7-2A3A0BBDC0DD}"/>
          </ac:spMkLst>
        </pc:spChg>
        <pc:spChg chg="mod">
          <ac:chgData name="Jagraj Singh" userId="307c99ad-cfb2-477a-a6f0-cb492c542b98" providerId="ADAL" clId="{84DD2268-6DC1-40EB-B18E-2FCCB00B3752}" dt="2023-07-20T11:02:17.903" v="8441" actId="26606"/>
          <ac:spMkLst>
            <pc:docMk/>
            <pc:sldMk cId="2500583381" sldId="287"/>
            <ac:spMk id="6" creationId="{C69EF302-FA77-73E1-23EB-FA4FDD8C9A4E}"/>
          </ac:spMkLst>
        </pc:spChg>
        <pc:graphicFrameChg chg="add mod modGraphic">
          <ac:chgData name="Jagraj Singh" userId="307c99ad-cfb2-477a-a6f0-cb492c542b98" providerId="ADAL" clId="{84DD2268-6DC1-40EB-B18E-2FCCB00B3752}" dt="2023-07-20T11:10:55.983" v="8452" actId="255"/>
          <ac:graphicFrameMkLst>
            <pc:docMk/>
            <pc:sldMk cId="2500583381" sldId="287"/>
            <ac:graphicFrameMk id="8" creationId="{95ACEE7A-FC62-1AD6-4786-7F3E3981A773}"/>
          </ac:graphicFrameMkLst>
        </pc:graphicFrameChg>
      </pc:sldChg>
      <pc:sldChg chg="addSp delSp modSp new mod">
        <pc:chgData name="Jagraj Singh" userId="307c99ad-cfb2-477a-a6f0-cb492c542b98" providerId="ADAL" clId="{84DD2268-6DC1-40EB-B18E-2FCCB00B3752}" dt="2023-07-21T13:16:41.974" v="12582" actId="1076"/>
        <pc:sldMkLst>
          <pc:docMk/>
          <pc:sldMk cId="1631951136" sldId="288"/>
        </pc:sldMkLst>
        <pc:spChg chg="mod">
          <ac:chgData name="Jagraj Singh" userId="307c99ad-cfb2-477a-a6f0-cb492c542b98" providerId="ADAL" clId="{84DD2268-6DC1-40EB-B18E-2FCCB00B3752}" dt="2023-07-20T16:31:04.528" v="10246" actId="20577"/>
          <ac:spMkLst>
            <pc:docMk/>
            <pc:sldMk cId="1631951136" sldId="288"/>
            <ac:spMk id="2" creationId="{F4EC5459-A174-43A8-166B-791A5CEA7375}"/>
          </ac:spMkLst>
        </pc:spChg>
        <pc:spChg chg="del">
          <ac:chgData name="Jagraj Singh" userId="307c99ad-cfb2-477a-a6f0-cb492c542b98" providerId="ADAL" clId="{84DD2268-6DC1-40EB-B18E-2FCCB00B3752}" dt="2023-07-20T11:20:54.498" v="8455" actId="22"/>
          <ac:spMkLst>
            <pc:docMk/>
            <pc:sldMk cId="1631951136" sldId="288"/>
            <ac:spMk id="6" creationId="{E8BF7E9A-3A80-E81B-7690-53C593D83AB9}"/>
          </ac:spMkLst>
        </pc:spChg>
        <pc:spChg chg="del">
          <ac:chgData name="Jagraj Singh" userId="307c99ad-cfb2-477a-a6f0-cb492c542b98" providerId="ADAL" clId="{84DD2268-6DC1-40EB-B18E-2FCCB00B3752}" dt="2023-07-20T11:40:42.048" v="9103" actId="478"/>
          <ac:spMkLst>
            <pc:docMk/>
            <pc:sldMk cId="1631951136" sldId="288"/>
            <ac:spMk id="7" creationId="{74481F18-F7DB-EF67-0576-7185D3E5E7A6}"/>
          </ac:spMkLst>
        </pc:spChg>
        <pc:spChg chg="mod">
          <ac:chgData name="Jagraj Singh" userId="307c99ad-cfb2-477a-a6f0-cb492c542b98" providerId="ADAL" clId="{84DD2268-6DC1-40EB-B18E-2FCCB00B3752}" dt="2023-07-21T13:16:41.974" v="12582" actId="1076"/>
          <ac:spMkLst>
            <pc:docMk/>
            <pc:sldMk cId="1631951136" sldId="288"/>
            <ac:spMk id="8" creationId="{02ED21A4-B401-3E09-C43A-A1F48FE6617C}"/>
          </ac:spMkLst>
        </pc:spChg>
        <pc:spChg chg="add del mod">
          <ac:chgData name="Jagraj Singh" userId="307c99ad-cfb2-477a-a6f0-cb492c542b98" providerId="ADAL" clId="{84DD2268-6DC1-40EB-B18E-2FCCB00B3752}" dt="2023-07-20T11:21:06.867" v="8461" actId="478"/>
          <ac:spMkLst>
            <pc:docMk/>
            <pc:sldMk cId="1631951136" sldId="288"/>
            <ac:spMk id="12" creationId="{9C7A5A1E-1A5E-15E1-AC91-AD67991E1116}"/>
          </ac:spMkLst>
        </pc:spChg>
        <pc:picChg chg="add del mod ord">
          <ac:chgData name="Jagraj Singh" userId="307c99ad-cfb2-477a-a6f0-cb492c542b98" providerId="ADAL" clId="{84DD2268-6DC1-40EB-B18E-2FCCB00B3752}" dt="2023-07-20T11:21:05.352" v="8460" actId="478"/>
          <ac:picMkLst>
            <pc:docMk/>
            <pc:sldMk cId="1631951136" sldId="288"/>
            <ac:picMk id="10" creationId="{5C70BCF0-21C0-3906-FC57-31BBFF1AC406}"/>
          </ac:picMkLst>
        </pc:picChg>
        <pc:picChg chg="add del mod">
          <ac:chgData name="Jagraj Singh" userId="307c99ad-cfb2-477a-a6f0-cb492c542b98" providerId="ADAL" clId="{84DD2268-6DC1-40EB-B18E-2FCCB00B3752}" dt="2023-07-20T11:37:34.073" v="9071" actId="478"/>
          <ac:picMkLst>
            <pc:docMk/>
            <pc:sldMk cId="1631951136" sldId="288"/>
            <ac:picMk id="14" creationId="{D3D8D8D3-95CE-3F9E-93C6-018039C48194}"/>
          </ac:picMkLst>
        </pc:picChg>
        <pc:picChg chg="add del mod">
          <ac:chgData name="Jagraj Singh" userId="307c99ad-cfb2-477a-a6f0-cb492c542b98" providerId="ADAL" clId="{84DD2268-6DC1-40EB-B18E-2FCCB00B3752}" dt="2023-07-20T15:14:34.049" v="10112" actId="478"/>
          <ac:picMkLst>
            <pc:docMk/>
            <pc:sldMk cId="1631951136" sldId="288"/>
            <ac:picMk id="16" creationId="{68F1CC0C-5643-2716-A942-627671DD8350}"/>
          </ac:picMkLst>
        </pc:picChg>
        <pc:picChg chg="add del mod">
          <ac:chgData name="Jagraj Singh" userId="307c99ad-cfb2-477a-a6f0-cb492c542b98" providerId="ADAL" clId="{84DD2268-6DC1-40EB-B18E-2FCCB00B3752}" dt="2023-07-20T11:39:08.006" v="9081" actId="478"/>
          <ac:picMkLst>
            <pc:docMk/>
            <pc:sldMk cId="1631951136" sldId="288"/>
            <ac:picMk id="18" creationId="{7715BB68-C340-4475-C2F7-8FFB7F0F2B8E}"/>
          </ac:picMkLst>
        </pc:picChg>
        <pc:picChg chg="add del mod">
          <ac:chgData name="Jagraj Singh" userId="307c99ad-cfb2-477a-a6f0-cb492c542b98" providerId="ADAL" clId="{84DD2268-6DC1-40EB-B18E-2FCCB00B3752}" dt="2023-07-20T15:15:07.411" v="10117" actId="478"/>
          <ac:picMkLst>
            <pc:docMk/>
            <pc:sldMk cId="1631951136" sldId="288"/>
            <ac:picMk id="19" creationId="{2B98065C-55E5-788E-7013-A6957D44C5AB}"/>
          </ac:picMkLst>
        </pc:picChg>
        <pc:picChg chg="add mod">
          <ac:chgData name="Jagraj Singh" userId="307c99ad-cfb2-477a-a6f0-cb492c542b98" providerId="ADAL" clId="{84DD2268-6DC1-40EB-B18E-2FCCB00B3752}" dt="2023-07-20T15:14:47.287" v="10116" actId="14100"/>
          <ac:picMkLst>
            <pc:docMk/>
            <pc:sldMk cId="1631951136" sldId="288"/>
            <ac:picMk id="21" creationId="{6526B887-5C9D-7753-9460-055DA47798D8}"/>
          </ac:picMkLst>
        </pc:picChg>
        <pc:picChg chg="add mod">
          <ac:chgData name="Jagraj Singh" userId="307c99ad-cfb2-477a-a6f0-cb492c542b98" providerId="ADAL" clId="{84DD2268-6DC1-40EB-B18E-2FCCB00B3752}" dt="2023-07-20T15:15:30.168" v="10122" actId="1076"/>
          <ac:picMkLst>
            <pc:docMk/>
            <pc:sldMk cId="1631951136" sldId="288"/>
            <ac:picMk id="23" creationId="{2CF0BCE5-3CF6-31BD-BAC8-3041D8AF3062}"/>
          </ac:picMkLst>
        </pc:picChg>
      </pc:sldChg>
      <pc:sldChg chg="addSp delSp modSp add mod">
        <pc:chgData name="Jagraj Singh" userId="307c99ad-cfb2-477a-a6f0-cb492c542b98" providerId="ADAL" clId="{84DD2268-6DC1-40EB-B18E-2FCCB00B3752}" dt="2023-07-20T13:43:02.233" v="9808" actId="1076"/>
        <pc:sldMkLst>
          <pc:docMk/>
          <pc:sldMk cId="3334232385" sldId="289"/>
        </pc:sldMkLst>
        <pc:spChg chg="del">
          <ac:chgData name="Jagraj Singh" userId="307c99ad-cfb2-477a-a6f0-cb492c542b98" providerId="ADAL" clId="{84DD2268-6DC1-40EB-B18E-2FCCB00B3752}" dt="2023-07-20T11:26:22.414" v="9064" actId="478"/>
          <ac:spMkLst>
            <pc:docMk/>
            <pc:sldMk cId="3334232385" sldId="289"/>
            <ac:spMk id="2" creationId="{F4EC5459-A174-43A8-166B-791A5CEA7375}"/>
          </ac:spMkLst>
        </pc:spChg>
        <pc:spChg chg="del">
          <ac:chgData name="Jagraj Singh" userId="307c99ad-cfb2-477a-a6f0-cb492c542b98" providerId="ADAL" clId="{84DD2268-6DC1-40EB-B18E-2FCCB00B3752}" dt="2023-07-20T11:43:47.479" v="9128" actId="478"/>
          <ac:spMkLst>
            <pc:docMk/>
            <pc:sldMk cId="3334232385" sldId="289"/>
            <ac:spMk id="7" creationId="{74481F18-F7DB-EF67-0576-7185D3E5E7A6}"/>
          </ac:spMkLst>
        </pc:spChg>
        <pc:spChg chg="del mod">
          <ac:chgData name="Jagraj Singh" userId="307c99ad-cfb2-477a-a6f0-cb492c542b98" providerId="ADAL" clId="{84DD2268-6DC1-40EB-B18E-2FCCB00B3752}" dt="2023-07-20T11:41:52.709" v="9112" actId="478"/>
          <ac:spMkLst>
            <pc:docMk/>
            <pc:sldMk cId="3334232385" sldId="289"/>
            <ac:spMk id="8" creationId="{02ED21A4-B401-3E09-C43A-A1F48FE6617C}"/>
          </ac:spMkLst>
        </pc:spChg>
        <pc:spChg chg="add del mod">
          <ac:chgData name="Jagraj Singh" userId="307c99ad-cfb2-477a-a6f0-cb492c542b98" providerId="ADAL" clId="{84DD2268-6DC1-40EB-B18E-2FCCB00B3752}" dt="2023-07-20T11:26:25.086" v="9065" actId="478"/>
          <ac:spMkLst>
            <pc:docMk/>
            <pc:sldMk cId="3334232385" sldId="289"/>
            <ac:spMk id="9" creationId="{67D8CC71-240F-1B0F-19C1-63F1D0EBF57A}"/>
          </ac:spMkLst>
        </pc:spChg>
        <pc:spChg chg="add mod">
          <ac:chgData name="Jagraj Singh" userId="307c99ad-cfb2-477a-a6f0-cb492c542b98" providerId="ADAL" clId="{84DD2268-6DC1-40EB-B18E-2FCCB00B3752}" dt="2023-07-20T13:43:02.233" v="9808" actId="1076"/>
          <ac:spMkLst>
            <pc:docMk/>
            <pc:sldMk cId="3334232385" sldId="289"/>
            <ac:spMk id="16" creationId="{74E4FF9E-EFD7-12B6-E9E4-F40F16BD9C46}"/>
          </ac:spMkLst>
        </pc:spChg>
        <pc:spChg chg="add mod">
          <ac:chgData name="Jagraj Singh" userId="307c99ad-cfb2-477a-a6f0-cb492c542b98" providerId="ADAL" clId="{84DD2268-6DC1-40EB-B18E-2FCCB00B3752}" dt="2023-07-20T13:33:32.964" v="9531" actId="20577"/>
          <ac:spMkLst>
            <pc:docMk/>
            <pc:sldMk cId="3334232385" sldId="289"/>
            <ac:spMk id="17" creationId="{FC494AF9-6A99-7339-4614-D4C6CD1996E0}"/>
          </ac:spMkLst>
        </pc:spChg>
        <pc:picChg chg="add mod">
          <ac:chgData name="Jagraj Singh" userId="307c99ad-cfb2-477a-a6f0-cb492c542b98" providerId="ADAL" clId="{84DD2268-6DC1-40EB-B18E-2FCCB00B3752}" dt="2023-07-20T11:42:29.586" v="9120" actId="1076"/>
          <ac:picMkLst>
            <pc:docMk/>
            <pc:sldMk cId="3334232385" sldId="289"/>
            <ac:picMk id="11" creationId="{C9712D92-8327-7737-F432-0296D33B7323}"/>
          </ac:picMkLst>
        </pc:picChg>
        <pc:picChg chg="add del mod">
          <ac:chgData name="Jagraj Singh" userId="307c99ad-cfb2-477a-a6f0-cb492c542b98" providerId="ADAL" clId="{84DD2268-6DC1-40EB-B18E-2FCCB00B3752}" dt="2023-07-20T11:42:34.435" v="9121" actId="478"/>
          <ac:picMkLst>
            <pc:docMk/>
            <pc:sldMk cId="3334232385" sldId="289"/>
            <ac:picMk id="12" creationId="{25237D21-9099-D1D4-D50D-81AB83E11063}"/>
          </ac:picMkLst>
        </pc:picChg>
        <pc:picChg chg="del">
          <ac:chgData name="Jagraj Singh" userId="307c99ad-cfb2-477a-a6f0-cb492c542b98" providerId="ADAL" clId="{84DD2268-6DC1-40EB-B18E-2FCCB00B3752}" dt="2023-07-20T11:26:33.728" v="9069" actId="478"/>
          <ac:picMkLst>
            <pc:docMk/>
            <pc:sldMk cId="3334232385" sldId="289"/>
            <ac:picMk id="14" creationId="{D3D8D8D3-95CE-3F9E-93C6-018039C48194}"/>
          </ac:picMkLst>
        </pc:picChg>
        <pc:picChg chg="add mod">
          <ac:chgData name="Jagraj Singh" userId="307c99ad-cfb2-477a-a6f0-cb492c542b98" providerId="ADAL" clId="{84DD2268-6DC1-40EB-B18E-2FCCB00B3752}" dt="2023-07-20T11:43:22.380" v="9126" actId="1076"/>
          <ac:picMkLst>
            <pc:docMk/>
            <pc:sldMk cId="3334232385" sldId="289"/>
            <ac:picMk id="15" creationId="{587479E9-448C-5B18-48F3-55B65F16BD1B}"/>
          </ac:picMkLst>
        </pc:picChg>
      </pc:sldChg>
      <pc:sldChg chg="addSp delSp modSp add mod">
        <pc:chgData name="Jagraj Singh" userId="307c99ad-cfb2-477a-a6f0-cb492c542b98" providerId="ADAL" clId="{84DD2268-6DC1-40EB-B18E-2FCCB00B3752}" dt="2023-07-21T11:09:48.942" v="11413" actId="1076"/>
        <pc:sldMkLst>
          <pc:docMk/>
          <pc:sldMk cId="3312934542" sldId="290"/>
        </pc:sldMkLst>
        <pc:spChg chg="del mod">
          <ac:chgData name="Jagraj Singh" userId="307c99ad-cfb2-477a-a6f0-cb492c542b98" providerId="ADAL" clId="{84DD2268-6DC1-40EB-B18E-2FCCB00B3752}" dt="2023-07-20T11:26:27.550" v="9066" actId="478"/>
          <ac:spMkLst>
            <pc:docMk/>
            <pc:sldMk cId="3312934542" sldId="290"/>
            <ac:spMk id="2" creationId="{F4EC5459-A174-43A8-166B-791A5CEA7375}"/>
          </ac:spMkLst>
        </pc:spChg>
        <pc:spChg chg="add mod">
          <ac:chgData name="Jagraj Singh" userId="307c99ad-cfb2-477a-a6f0-cb492c542b98" providerId="ADAL" clId="{84DD2268-6DC1-40EB-B18E-2FCCB00B3752}" dt="2023-07-21T11:09:41.126" v="11411" actId="14100"/>
          <ac:spMkLst>
            <pc:docMk/>
            <pc:sldMk cId="3312934542" sldId="290"/>
            <ac:spMk id="6" creationId="{A5A294A2-504F-B97A-6F94-E9714F988005}"/>
          </ac:spMkLst>
        </pc:spChg>
        <pc:spChg chg="del">
          <ac:chgData name="Jagraj Singh" userId="307c99ad-cfb2-477a-a6f0-cb492c542b98" providerId="ADAL" clId="{84DD2268-6DC1-40EB-B18E-2FCCB00B3752}" dt="2023-07-20T12:39:31.580" v="9311" actId="478"/>
          <ac:spMkLst>
            <pc:docMk/>
            <pc:sldMk cId="3312934542" sldId="290"/>
            <ac:spMk id="7" creationId="{74481F18-F7DB-EF67-0576-7185D3E5E7A6}"/>
          </ac:spMkLst>
        </pc:spChg>
        <pc:spChg chg="del mod">
          <ac:chgData name="Jagraj Singh" userId="307c99ad-cfb2-477a-a6f0-cb492c542b98" providerId="ADAL" clId="{84DD2268-6DC1-40EB-B18E-2FCCB00B3752}" dt="2023-07-20T11:43:56.718" v="9129" actId="478"/>
          <ac:spMkLst>
            <pc:docMk/>
            <pc:sldMk cId="3312934542" sldId="290"/>
            <ac:spMk id="8" creationId="{02ED21A4-B401-3E09-C43A-A1F48FE6617C}"/>
          </ac:spMkLst>
        </pc:spChg>
        <pc:spChg chg="add mod">
          <ac:chgData name="Jagraj Singh" userId="307c99ad-cfb2-477a-a6f0-cb492c542b98" providerId="ADAL" clId="{84DD2268-6DC1-40EB-B18E-2FCCB00B3752}" dt="2023-07-20T13:33:27.490" v="9530" actId="20577"/>
          <ac:spMkLst>
            <pc:docMk/>
            <pc:sldMk cId="3312934542" sldId="290"/>
            <ac:spMk id="9" creationId="{5B08D252-A239-26AC-1DDC-B8AC56D110F6}"/>
          </ac:spMkLst>
        </pc:spChg>
        <pc:graphicFrameChg chg="add del">
          <ac:chgData name="Jagraj Singh" userId="307c99ad-cfb2-477a-a6f0-cb492c542b98" providerId="ADAL" clId="{84DD2268-6DC1-40EB-B18E-2FCCB00B3752}" dt="2023-07-20T12:47:20.180" v="9313" actId="21"/>
          <ac:graphicFrameMkLst>
            <pc:docMk/>
            <pc:sldMk cId="3312934542" sldId="290"/>
            <ac:graphicFrameMk id="13" creationId="{1C5606B5-3850-0027-A4D9-0A7161C91978}"/>
          </ac:graphicFrameMkLst>
        </pc:graphicFrameChg>
        <pc:graphicFrameChg chg="add del mod">
          <ac:chgData name="Jagraj Singh" userId="307c99ad-cfb2-477a-a6f0-cb492c542b98" providerId="ADAL" clId="{84DD2268-6DC1-40EB-B18E-2FCCB00B3752}" dt="2023-07-20T13:28:03.644" v="9529" actId="478"/>
          <ac:graphicFrameMkLst>
            <pc:docMk/>
            <pc:sldMk cId="3312934542" sldId="290"/>
            <ac:graphicFrameMk id="15" creationId="{ACA6ED4C-5616-05E3-1DC8-E74B6444A3EA}"/>
          </ac:graphicFrameMkLst>
        </pc:graphicFrameChg>
        <pc:picChg chg="add mod">
          <ac:chgData name="Jagraj Singh" userId="307c99ad-cfb2-477a-a6f0-cb492c542b98" providerId="ADAL" clId="{84DD2268-6DC1-40EB-B18E-2FCCB00B3752}" dt="2023-07-21T11:09:48.942" v="11413" actId="1076"/>
          <ac:picMkLst>
            <pc:docMk/>
            <pc:sldMk cId="3312934542" sldId="290"/>
            <ac:picMk id="11" creationId="{7A9C0238-52C3-8A9B-E9A7-A1040017A99C}"/>
          </ac:picMkLst>
        </pc:picChg>
        <pc:picChg chg="add del mod">
          <ac:chgData name="Jagraj Singh" userId="307c99ad-cfb2-477a-a6f0-cb492c542b98" providerId="ADAL" clId="{84DD2268-6DC1-40EB-B18E-2FCCB00B3752}" dt="2023-07-20T11:48:48.628" v="9310" actId="478"/>
          <ac:picMkLst>
            <pc:docMk/>
            <pc:sldMk cId="3312934542" sldId="290"/>
            <ac:picMk id="12" creationId="{42DFF032-A447-F84F-2BBB-DE05833F0BAC}"/>
          </ac:picMkLst>
        </pc:picChg>
        <pc:picChg chg="del">
          <ac:chgData name="Jagraj Singh" userId="307c99ad-cfb2-477a-a6f0-cb492c542b98" providerId="ADAL" clId="{84DD2268-6DC1-40EB-B18E-2FCCB00B3752}" dt="2023-07-20T11:26:31.316" v="9068" actId="478"/>
          <ac:picMkLst>
            <pc:docMk/>
            <pc:sldMk cId="3312934542" sldId="290"/>
            <ac:picMk id="14" creationId="{D3D8D8D3-95CE-3F9E-93C6-018039C48194}"/>
          </ac:picMkLst>
        </pc:picChg>
      </pc:sldChg>
      <pc:sldChg chg="addSp delSp modSp new mod">
        <pc:chgData name="Jagraj Singh" userId="307c99ad-cfb2-477a-a6f0-cb492c542b98" providerId="ADAL" clId="{84DD2268-6DC1-40EB-B18E-2FCCB00B3752}" dt="2023-07-20T15:30:35.601" v="10201" actId="1076"/>
        <pc:sldMkLst>
          <pc:docMk/>
          <pc:sldMk cId="3801552740" sldId="291"/>
        </pc:sldMkLst>
        <pc:spChg chg="del">
          <ac:chgData name="Jagraj Singh" userId="307c99ad-cfb2-477a-a6f0-cb492c542b98" providerId="ADAL" clId="{84DD2268-6DC1-40EB-B18E-2FCCB00B3752}" dt="2023-07-20T15:27:00.620" v="10180" actId="478"/>
          <ac:spMkLst>
            <pc:docMk/>
            <pc:sldMk cId="3801552740" sldId="291"/>
            <ac:spMk id="2" creationId="{50545DA2-BAFC-424C-9BC4-D452453F64B3}"/>
          </ac:spMkLst>
        </pc:spChg>
        <pc:graphicFrameChg chg="add mod">
          <ac:chgData name="Jagraj Singh" userId="307c99ad-cfb2-477a-a6f0-cb492c542b98" providerId="ADAL" clId="{84DD2268-6DC1-40EB-B18E-2FCCB00B3752}" dt="2023-07-20T15:30:35.601" v="10201" actId="1076"/>
          <ac:graphicFrameMkLst>
            <pc:docMk/>
            <pc:sldMk cId="3801552740" sldId="291"/>
            <ac:graphicFrameMk id="6" creationId="{B4B743E9-1707-A5A7-94F0-26A0426393D4}"/>
          </ac:graphicFrameMkLst>
        </pc:graphicFrameChg>
      </pc:sldChg>
      <pc:sldChg chg="addSp delSp modSp new mod ord">
        <pc:chgData name="Jagraj Singh" userId="307c99ad-cfb2-477a-a6f0-cb492c542b98" providerId="ADAL" clId="{84DD2268-6DC1-40EB-B18E-2FCCB00B3752}" dt="2023-07-21T10:17:49.638" v="10348"/>
        <pc:sldMkLst>
          <pc:docMk/>
          <pc:sldMk cId="282959365" sldId="292"/>
        </pc:sldMkLst>
        <pc:spChg chg="del">
          <ac:chgData name="Jagraj Singh" userId="307c99ad-cfb2-477a-a6f0-cb492c542b98" providerId="ADAL" clId="{84DD2268-6DC1-40EB-B18E-2FCCB00B3752}" dt="2023-07-20T15:29:35.903" v="10186" actId="478"/>
          <ac:spMkLst>
            <pc:docMk/>
            <pc:sldMk cId="282959365" sldId="292"/>
            <ac:spMk id="2" creationId="{53680679-9C48-2F13-F83E-1E267BCF7935}"/>
          </ac:spMkLst>
        </pc:spChg>
        <pc:graphicFrameChg chg="add mod">
          <ac:chgData name="Jagraj Singh" userId="307c99ad-cfb2-477a-a6f0-cb492c542b98" providerId="ADAL" clId="{84DD2268-6DC1-40EB-B18E-2FCCB00B3752}" dt="2023-07-20T15:30:53.640" v="10204" actId="1076"/>
          <ac:graphicFrameMkLst>
            <pc:docMk/>
            <pc:sldMk cId="282959365" sldId="292"/>
            <ac:graphicFrameMk id="6" creationId="{66705E32-085B-1A75-D551-E159F35BBF06}"/>
          </ac:graphicFrameMkLst>
        </pc:graphicFrameChg>
      </pc:sldChg>
      <pc:sldChg chg="addSp delSp modSp mod">
        <pc:chgData name="Jagraj Singh" userId="307c99ad-cfb2-477a-a6f0-cb492c542b98" providerId="ADAL" clId="{84DD2268-6DC1-40EB-B18E-2FCCB00B3752}" dt="2023-07-21T11:40:28.190" v="11968" actId="1076"/>
        <pc:sldMkLst>
          <pc:docMk/>
          <pc:sldMk cId="2334977452" sldId="293"/>
        </pc:sldMkLst>
        <pc:spChg chg="del">
          <ac:chgData name="Jagraj Singh" userId="307c99ad-cfb2-477a-a6f0-cb492c542b98" providerId="ADAL" clId="{84DD2268-6DC1-40EB-B18E-2FCCB00B3752}" dt="2023-07-21T11:38:14.931" v="11958" actId="478"/>
          <ac:spMkLst>
            <pc:docMk/>
            <pc:sldMk cId="2334977452" sldId="293"/>
            <ac:spMk id="2" creationId="{988AA2A1-BE45-C7FE-45CF-F870DCBB8D47}"/>
          </ac:spMkLst>
        </pc:spChg>
        <pc:spChg chg="add del mod">
          <ac:chgData name="Jagraj Singh" userId="307c99ad-cfb2-477a-a6f0-cb492c542b98" providerId="ADAL" clId="{84DD2268-6DC1-40EB-B18E-2FCCB00B3752}" dt="2023-07-21T11:38:17.221" v="11959" actId="478"/>
          <ac:spMkLst>
            <pc:docMk/>
            <pc:sldMk cId="2334977452" sldId="293"/>
            <ac:spMk id="10" creationId="{8C54D9B4-0956-DFA8-5D6E-F383C13B4367}"/>
          </ac:spMkLst>
        </pc:spChg>
        <pc:graphicFrameChg chg="add del mod">
          <ac:chgData name="Jagraj Singh" userId="307c99ad-cfb2-477a-a6f0-cb492c542b98" providerId="ADAL" clId="{84DD2268-6DC1-40EB-B18E-2FCCB00B3752}" dt="2023-07-21T11:39:03.112" v="11962" actId="21"/>
          <ac:graphicFrameMkLst>
            <pc:docMk/>
            <pc:sldMk cId="2334977452" sldId="293"/>
            <ac:graphicFrameMk id="3" creationId="{9C70FB54-AF8C-2CC2-30DA-E13186C49265}"/>
          </ac:graphicFrameMkLst>
        </pc:graphicFrameChg>
        <pc:graphicFrameChg chg="add mod">
          <ac:chgData name="Jagraj Singh" userId="307c99ad-cfb2-477a-a6f0-cb492c542b98" providerId="ADAL" clId="{84DD2268-6DC1-40EB-B18E-2FCCB00B3752}" dt="2023-07-21T11:40:28.190" v="11968" actId="1076"/>
          <ac:graphicFrameMkLst>
            <pc:docMk/>
            <pc:sldMk cId="2334977452" sldId="293"/>
            <ac:graphicFrameMk id="11" creationId="{D21CD847-3843-A782-88DB-85A089D36D23}"/>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_rels/data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6.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8957E-D67D-460C-8DE5-72C9D4B049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DC6C9F-1431-4301-B586-366F33DBB8B3}">
      <dgm:prSet custT="1"/>
      <dgm:spPr/>
      <dgm:t>
        <a:bodyPr/>
        <a:lstStyle/>
        <a:p>
          <a:pPr>
            <a:lnSpc>
              <a:spcPct val="100000"/>
            </a:lnSpc>
          </a:pPr>
          <a:r>
            <a:rPr lang="en-GB" sz="1600"/>
            <a:t>Introduction</a:t>
          </a:r>
          <a:endParaRPr lang="en-US" sz="1600"/>
        </a:p>
      </dgm:t>
    </dgm:pt>
    <dgm:pt modelId="{B4749EDB-837A-475F-86AA-78D64E8079A5}" type="parTrans" cxnId="{6DFC4B8E-1F0F-4FB6-A41E-63F0FEE57F33}">
      <dgm:prSet/>
      <dgm:spPr/>
      <dgm:t>
        <a:bodyPr/>
        <a:lstStyle/>
        <a:p>
          <a:endParaRPr lang="en-US" sz="1600"/>
        </a:p>
      </dgm:t>
    </dgm:pt>
    <dgm:pt modelId="{2DB1A650-15B2-407E-B31A-D2634937CCA7}" type="sibTrans" cxnId="{6DFC4B8E-1F0F-4FB6-A41E-63F0FEE57F33}">
      <dgm:prSet/>
      <dgm:spPr/>
      <dgm:t>
        <a:bodyPr/>
        <a:lstStyle/>
        <a:p>
          <a:endParaRPr lang="en-US" sz="1600"/>
        </a:p>
      </dgm:t>
    </dgm:pt>
    <dgm:pt modelId="{BD7D0DAC-AAB3-4958-8771-EB9BB4BD2E93}">
      <dgm:prSet custT="1"/>
      <dgm:spPr/>
      <dgm:t>
        <a:bodyPr/>
        <a:lstStyle/>
        <a:p>
          <a:pPr>
            <a:lnSpc>
              <a:spcPct val="100000"/>
            </a:lnSpc>
          </a:pPr>
          <a:r>
            <a:rPr lang="en-GB" sz="1600"/>
            <a:t>Exploratory Data Analysis</a:t>
          </a:r>
          <a:endParaRPr lang="en-US" sz="1600"/>
        </a:p>
      </dgm:t>
    </dgm:pt>
    <dgm:pt modelId="{D556B99A-584A-4817-A2D3-D98739F8EFA9}" type="parTrans" cxnId="{072AEF86-1F29-4CBB-9F73-59623D964316}">
      <dgm:prSet/>
      <dgm:spPr/>
      <dgm:t>
        <a:bodyPr/>
        <a:lstStyle/>
        <a:p>
          <a:endParaRPr lang="en-US" sz="1600"/>
        </a:p>
      </dgm:t>
    </dgm:pt>
    <dgm:pt modelId="{ECD8CEE6-9E8B-4A06-8CF0-332EB0AF2F61}" type="sibTrans" cxnId="{072AEF86-1F29-4CBB-9F73-59623D964316}">
      <dgm:prSet/>
      <dgm:spPr/>
      <dgm:t>
        <a:bodyPr/>
        <a:lstStyle/>
        <a:p>
          <a:endParaRPr lang="en-US" sz="1600"/>
        </a:p>
      </dgm:t>
    </dgm:pt>
    <dgm:pt modelId="{529BEDC3-66CB-4E2F-A14E-0BB15E41B56D}">
      <dgm:prSet custT="1"/>
      <dgm:spPr/>
      <dgm:t>
        <a:bodyPr/>
        <a:lstStyle/>
        <a:p>
          <a:pPr>
            <a:lnSpc>
              <a:spcPct val="100000"/>
            </a:lnSpc>
          </a:pPr>
          <a:r>
            <a:rPr lang="en-GB" sz="1600"/>
            <a:t>Feature Engineering</a:t>
          </a:r>
          <a:endParaRPr lang="en-US" sz="1600"/>
        </a:p>
      </dgm:t>
    </dgm:pt>
    <dgm:pt modelId="{492CFAA7-4526-4310-8C52-42F4B8B06F0E}" type="parTrans" cxnId="{702F520E-11E6-47D4-B638-E61FCBFF1A51}">
      <dgm:prSet/>
      <dgm:spPr/>
      <dgm:t>
        <a:bodyPr/>
        <a:lstStyle/>
        <a:p>
          <a:endParaRPr lang="en-US" sz="1600"/>
        </a:p>
      </dgm:t>
    </dgm:pt>
    <dgm:pt modelId="{B9D62F85-859B-4CB7-8962-5D4CC6955B13}" type="sibTrans" cxnId="{702F520E-11E6-47D4-B638-E61FCBFF1A51}">
      <dgm:prSet/>
      <dgm:spPr/>
      <dgm:t>
        <a:bodyPr/>
        <a:lstStyle/>
        <a:p>
          <a:endParaRPr lang="en-US" sz="1600"/>
        </a:p>
      </dgm:t>
    </dgm:pt>
    <dgm:pt modelId="{44D22765-41D8-4EC2-8522-1C323D7D609E}">
      <dgm:prSet custT="1"/>
      <dgm:spPr/>
      <dgm:t>
        <a:bodyPr/>
        <a:lstStyle/>
        <a:p>
          <a:pPr>
            <a:lnSpc>
              <a:spcPct val="100000"/>
            </a:lnSpc>
          </a:pPr>
          <a:r>
            <a:rPr lang="en-GB" sz="1600"/>
            <a:t>Classification Model</a:t>
          </a:r>
          <a:endParaRPr lang="en-US" sz="1600"/>
        </a:p>
      </dgm:t>
    </dgm:pt>
    <dgm:pt modelId="{FF1602B6-8ABB-475A-89EC-48CC65983220}" type="parTrans" cxnId="{D3917BCA-6E61-4D82-AF5B-C4E55973BE37}">
      <dgm:prSet/>
      <dgm:spPr/>
      <dgm:t>
        <a:bodyPr/>
        <a:lstStyle/>
        <a:p>
          <a:endParaRPr lang="en-US" sz="1600"/>
        </a:p>
      </dgm:t>
    </dgm:pt>
    <dgm:pt modelId="{38D58104-982E-4785-9C32-412C31CBCDBB}" type="sibTrans" cxnId="{D3917BCA-6E61-4D82-AF5B-C4E55973BE37}">
      <dgm:prSet/>
      <dgm:spPr/>
      <dgm:t>
        <a:bodyPr/>
        <a:lstStyle/>
        <a:p>
          <a:endParaRPr lang="en-US" sz="1600"/>
        </a:p>
      </dgm:t>
    </dgm:pt>
    <dgm:pt modelId="{1D5645FE-F0D1-40E3-BCA4-77A80927DB7A}">
      <dgm:prSet custT="1"/>
      <dgm:spPr/>
      <dgm:t>
        <a:bodyPr/>
        <a:lstStyle/>
        <a:p>
          <a:pPr>
            <a:lnSpc>
              <a:spcPct val="100000"/>
            </a:lnSpc>
          </a:pPr>
          <a:r>
            <a:rPr lang="en-GB" sz="1600"/>
            <a:t>Discussion</a:t>
          </a:r>
          <a:endParaRPr lang="en-US" sz="1600"/>
        </a:p>
      </dgm:t>
    </dgm:pt>
    <dgm:pt modelId="{5FD27FF2-D20B-4847-9C19-2C3A3507F5A6}" type="parTrans" cxnId="{EEDD5A4E-32B4-4101-914B-470E7899B7FA}">
      <dgm:prSet/>
      <dgm:spPr/>
      <dgm:t>
        <a:bodyPr/>
        <a:lstStyle/>
        <a:p>
          <a:endParaRPr lang="en-US" sz="1600"/>
        </a:p>
      </dgm:t>
    </dgm:pt>
    <dgm:pt modelId="{6DBE95EE-8A12-47C1-AF52-5467FFEFF5EC}" type="sibTrans" cxnId="{EEDD5A4E-32B4-4101-914B-470E7899B7FA}">
      <dgm:prSet/>
      <dgm:spPr/>
      <dgm:t>
        <a:bodyPr/>
        <a:lstStyle/>
        <a:p>
          <a:endParaRPr lang="en-US" sz="1600"/>
        </a:p>
      </dgm:t>
    </dgm:pt>
    <dgm:pt modelId="{8E1E60D4-91B9-400F-9439-C193F151BC72}">
      <dgm:prSet custT="1"/>
      <dgm:spPr/>
      <dgm:t>
        <a:bodyPr/>
        <a:lstStyle/>
        <a:p>
          <a:pPr>
            <a:lnSpc>
              <a:spcPct val="100000"/>
            </a:lnSpc>
          </a:pPr>
          <a:r>
            <a:rPr lang="en-GB" sz="1600"/>
            <a:t>Conclusion</a:t>
          </a:r>
          <a:endParaRPr lang="en-US" sz="1600"/>
        </a:p>
      </dgm:t>
    </dgm:pt>
    <dgm:pt modelId="{DC619A5C-B533-41CC-BA79-8195F9F17F94}" type="parTrans" cxnId="{EF183156-5097-4952-8EFF-510665713848}">
      <dgm:prSet/>
      <dgm:spPr/>
      <dgm:t>
        <a:bodyPr/>
        <a:lstStyle/>
        <a:p>
          <a:endParaRPr lang="en-US" sz="1600"/>
        </a:p>
      </dgm:t>
    </dgm:pt>
    <dgm:pt modelId="{C3A70EC9-38C7-48E0-8818-9059C17F5CB7}" type="sibTrans" cxnId="{EF183156-5097-4952-8EFF-510665713848}">
      <dgm:prSet/>
      <dgm:spPr/>
      <dgm:t>
        <a:bodyPr/>
        <a:lstStyle/>
        <a:p>
          <a:endParaRPr lang="en-US" sz="1600"/>
        </a:p>
      </dgm:t>
    </dgm:pt>
    <dgm:pt modelId="{98B1C8A7-60EA-4DD8-BABC-88D4E4729175}" type="pres">
      <dgm:prSet presAssocID="{3E48957E-D67D-460C-8DE5-72C9D4B0498E}" presName="root" presStyleCnt="0">
        <dgm:presLayoutVars>
          <dgm:dir/>
          <dgm:resizeHandles val="exact"/>
        </dgm:presLayoutVars>
      </dgm:prSet>
      <dgm:spPr/>
    </dgm:pt>
    <dgm:pt modelId="{4AB0C75F-9DB9-4A3F-8E61-320A6930E772}" type="pres">
      <dgm:prSet presAssocID="{8EDC6C9F-1431-4301-B586-366F33DBB8B3}" presName="compNode" presStyleCnt="0"/>
      <dgm:spPr/>
    </dgm:pt>
    <dgm:pt modelId="{C2D5D2E3-9C32-44DB-AE8C-D0351AAF9D19}" type="pres">
      <dgm:prSet presAssocID="{8EDC6C9F-1431-4301-B586-366F33DBB8B3}" presName="bgRect" presStyleLbl="bgShp" presStyleIdx="0" presStyleCnt="6"/>
      <dgm:spPr/>
    </dgm:pt>
    <dgm:pt modelId="{FB876784-8516-48DD-8B9E-762E549B4D3B}" type="pres">
      <dgm:prSet presAssocID="{8EDC6C9F-1431-4301-B586-366F33DBB8B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1985CC1C-2E0B-44A2-8599-A747B2559835}" type="pres">
      <dgm:prSet presAssocID="{8EDC6C9F-1431-4301-B586-366F33DBB8B3}" presName="spaceRect" presStyleCnt="0"/>
      <dgm:spPr/>
    </dgm:pt>
    <dgm:pt modelId="{917EBF0D-BB54-4152-AB50-E5A19E34E51D}" type="pres">
      <dgm:prSet presAssocID="{8EDC6C9F-1431-4301-B586-366F33DBB8B3}" presName="parTx" presStyleLbl="revTx" presStyleIdx="0" presStyleCnt="6">
        <dgm:presLayoutVars>
          <dgm:chMax val="0"/>
          <dgm:chPref val="0"/>
        </dgm:presLayoutVars>
      </dgm:prSet>
      <dgm:spPr/>
    </dgm:pt>
    <dgm:pt modelId="{E9905E81-BB6F-4801-9E20-D655D09A0C10}" type="pres">
      <dgm:prSet presAssocID="{2DB1A650-15B2-407E-B31A-D2634937CCA7}" presName="sibTrans" presStyleCnt="0"/>
      <dgm:spPr/>
    </dgm:pt>
    <dgm:pt modelId="{556AC463-82C7-4232-9BA2-6131BD5CF9ED}" type="pres">
      <dgm:prSet presAssocID="{BD7D0DAC-AAB3-4958-8771-EB9BB4BD2E93}" presName="compNode" presStyleCnt="0"/>
      <dgm:spPr/>
    </dgm:pt>
    <dgm:pt modelId="{E02FD819-52BA-4252-A1DE-B51F472C5A13}" type="pres">
      <dgm:prSet presAssocID="{BD7D0DAC-AAB3-4958-8771-EB9BB4BD2E93}" presName="bgRect" presStyleLbl="bgShp" presStyleIdx="1" presStyleCnt="6"/>
      <dgm:spPr/>
    </dgm:pt>
    <dgm:pt modelId="{D99199F4-4E4E-42CF-B97E-81AF762D27DE}" type="pres">
      <dgm:prSet presAssocID="{BD7D0DAC-AAB3-4958-8771-EB9BB4BD2E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unnel Chart"/>
        </a:ext>
      </dgm:extLst>
    </dgm:pt>
    <dgm:pt modelId="{E349C8F5-FB7B-4554-887D-187965A4946F}" type="pres">
      <dgm:prSet presAssocID="{BD7D0DAC-AAB3-4958-8771-EB9BB4BD2E93}" presName="spaceRect" presStyleCnt="0"/>
      <dgm:spPr/>
    </dgm:pt>
    <dgm:pt modelId="{DFC3F8BB-529B-409B-9D87-5B79AA452E1C}" type="pres">
      <dgm:prSet presAssocID="{BD7D0DAC-AAB3-4958-8771-EB9BB4BD2E93}" presName="parTx" presStyleLbl="revTx" presStyleIdx="1" presStyleCnt="6">
        <dgm:presLayoutVars>
          <dgm:chMax val="0"/>
          <dgm:chPref val="0"/>
        </dgm:presLayoutVars>
      </dgm:prSet>
      <dgm:spPr/>
    </dgm:pt>
    <dgm:pt modelId="{3F6D3D83-A5C7-471A-A5D5-FEB201C618B4}" type="pres">
      <dgm:prSet presAssocID="{ECD8CEE6-9E8B-4A06-8CF0-332EB0AF2F61}" presName="sibTrans" presStyleCnt="0"/>
      <dgm:spPr/>
    </dgm:pt>
    <dgm:pt modelId="{AFBA3BA9-C9F1-47D8-A797-2AE3FE9F589D}" type="pres">
      <dgm:prSet presAssocID="{529BEDC3-66CB-4E2F-A14E-0BB15E41B56D}" presName="compNode" presStyleCnt="0"/>
      <dgm:spPr/>
    </dgm:pt>
    <dgm:pt modelId="{4F3D8460-3B2F-434E-BFC1-6D1DD711E7B0}" type="pres">
      <dgm:prSet presAssocID="{529BEDC3-66CB-4E2F-A14E-0BB15E41B56D}" presName="bgRect" presStyleLbl="bgShp" presStyleIdx="2" presStyleCnt="6"/>
      <dgm:spPr/>
    </dgm:pt>
    <dgm:pt modelId="{0EE34AF7-EF5A-4295-B607-415747C6ED88}" type="pres">
      <dgm:prSet presAssocID="{529BEDC3-66CB-4E2F-A14E-0BB15E41B56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llapse Menu"/>
        </a:ext>
      </dgm:extLst>
    </dgm:pt>
    <dgm:pt modelId="{EA970A3F-BCC4-4439-A328-60B7E5F900B2}" type="pres">
      <dgm:prSet presAssocID="{529BEDC3-66CB-4E2F-A14E-0BB15E41B56D}" presName="spaceRect" presStyleCnt="0"/>
      <dgm:spPr/>
    </dgm:pt>
    <dgm:pt modelId="{BCC2661F-F6AD-49BE-8BAC-D297752641E9}" type="pres">
      <dgm:prSet presAssocID="{529BEDC3-66CB-4E2F-A14E-0BB15E41B56D}" presName="parTx" presStyleLbl="revTx" presStyleIdx="2" presStyleCnt="6">
        <dgm:presLayoutVars>
          <dgm:chMax val="0"/>
          <dgm:chPref val="0"/>
        </dgm:presLayoutVars>
      </dgm:prSet>
      <dgm:spPr/>
    </dgm:pt>
    <dgm:pt modelId="{B6D3D2CC-C7FE-47FF-B5F6-F82F2B779C3B}" type="pres">
      <dgm:prSet presAssocID="{B9D62F85-859B-4CB7-8962-5D4CC6955B13}" presName="sibTrans" presStyleCnt="0"/>
      <dgm:spPr/>
    </dgm:pt>
    <dgm:pt modelId="{8AD0FF25-F622-4D22-94A7-ECCAF9250B8C}" type="pres">
      <dgm:prSet presAssocID="{44D22765-41D8-4EC2-8522-1C323D7D609E}" presName="compNode" presStyleCnt="0"/>
      <dgm:spPr/>
    </dgm:pt>
    <dgm:pt modelId="{43616E00-E26F-40CF-B3BF-EB6D714AE358}" type="pres">
      <dgm:prSet presAssocID="{44D22765-41D8-4EC2-8522-1C323D7D609E}" presName="bgRect" presStyleLbl="bgShp" presStyleIdx="3" presStyleCnt="6"/>
      <dgm:spPr/>
    </dgm:pt>
    <dgm:pt modelId="{E78165C2-15AC-42F5-89B2-77006857D8C7}" type="pres">
      <dgm:prSet presAssocID="{44D22765-41D8-4EC2-8522-1C323D7D609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8CD86496-3C99-40D4-93AA-495C2995CA8D}" type="pres">
      <dgm:prSet presAssocID="{44D22765-41D8-4EC2-8522-1C323D7D609E}" presName="spaceRect" presStyleCnt="0"/>
      <dgm:spPr/>
    </dgm:pt>
    <dgm:pt modelId="{323A1F64-583E-4C25-9CF0-7633B7F11D05}" type="pres">
      <dgm:prSet presAssocID="{44D22765-41D8-4EC2-8522-1C323D7D609E}" presName="parTx" presStyleLbl="revTx" presStyleIdx="3" presStyleCnt="6">
        <dgm:presLayoutVars>
          <dgm:chMax val="0"/>
          <dgm:chPref val="0"/>
        </dgm:presLayoutVars>
      </dgm:prSet>
      <dgm:spPr/>
    </dgm:pt>
    <dgm:pt modelId="{808FFAED-36EB-46BA-8637-C79348EFED50}" type="pres">
      <dgm:prSet presAssocID="{38D58104-982E-4785-9C32-412C31CBCDBB}" presName="sibTrans" presStyleCnt="0"/>
      <dgm:spPr/>
    </dgm:pt>
    <dgm:pt modelId="{A8EBDD76-57F5-482C-8A1B-D12D8C09EC32}" type="pres">
      <dgm:prSet presAssocID="{1D5645FE-F0D1-40E3-BCA4-77A80927DB7A}" presName="compNode" presStyleCnt="0"/>
      <dgm:spPr/>
    </dgm:pt>
    <dgm:pt modelId="{C30FEE4A-7E7F-4461-9F76-7D3598023B57}" type="pres">
      <dgm:prSet presAssocID="{1D5645FE-F0D1-40E3-BCA4-77A80927DB7A}" presName="bgRect" presStyleLbl="bgShp" presStyleIdx="4" presStyleCnt="6"/>
      <dgm:spPr/>
    </dgm:pt>
    <dgm:pt modelId="{1530544A-79E3-4E94-A954-3DC94B21F4E5}" type="pres">
      <dgm:prSet presAssocID="{1D5645FE-F0D1-40E3-BCA4-77A80927DB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ent"/>
        </a:ext>
      </dgm:extLst>
    </dgm:pt>
    <dgm:pt modelId="{9DAF8E0B-5449-4577-A898-CFB7598586AD}" type="pres">
      <dgm:prSet presAssocID="{1D5645FE-F0D1-40E3-BCA4-77A80927DB7A}" presName="spaceRect" presStyleCnt="0"/>
      <dgm:spPr/>
    </dgm:pt>
    <dgm:pt modelId="{51E8CAE1-589A-449E-ABD7-E075CEB1BDAF}" type="pres">
      <dgm:prSet presAssocID="{1D5645FE-F0D1-40E3-BCA4-77A80927DB7A}" presName="parTx" presStyleLbl="revTx" presStyleIdx="4" presStyleCnt="6">
        <dgm:presLayoutVars>
          <dgm:chMax val="0"/>
          <dgm:chPref val="0"/>
        </dgm:presLayoutVars>
      </dgm:prSet>
      <dgm:spPr/>
    </dgm:pt>
    <dgm:pt modelId="{6000F263-F955-44E3-B2E1-06E52EFB2B59}" type="pres">
      <dgm:prSet presAssocID="{6DBE95EE-8A12-47C1-AF52-5467FFEFF5EC}" presName="sibTrans" presStyleCnt="0"/>
      <dgm:spPr/>
    </dgm:pt>
    <dgm:pt modelId="{92BF66C0-D37C-4E8C-A72F-77C1D51B2FC1}" type="pres">
      <dgm:prSet presAssocID="{8E1E60D4-91B9-400F-9439-C193F151BC72}" presName="compNode" presStyleCnt="0"/>
      <dgm:spPr/>
    </dgm:pt>
    <dgm:pt modelId="{C10C409E-1EB1-44AA-8541-9AAF2E1B3FAC}" type="pres">
      <dgm:prSet presAssocID="{8E1E60D4-91B9-400F-9439-C193F151BC72}" presName="bgRect" presStyleLbl="bgShp" presStyleIdx="5" presStyleCnt="6"/>
      <dgm:spPr/>
    </dgm:pt>
    <dgm:pt modelId="{86F0133E-A3D7-4DA4-8D8D-3FD9BB537D79}" type="pres">
      <dgm:prSet presAssocID="{8E1E60D4-91B9-400F-9439-C193F151BC7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D79922CA-F9F9-4141-B048-FB6BFB4886D3}" type="pres">
      <dgm:prSet presAssocID="{8E1E60D4-91B9-400F-9439-C193F151BC72}" presName="spaceRect" presStyleCnt="0"/>
      <dgm:spPr/>
    </dgm:pt>
    <dgm:pt modelId="{1CDDE675-79BA-4A6A-B929-92F5782EFD1F}" type="pres">
      <dgm:prSet presAssocID="{8E1E60D4-91B9-400F-9439-C193F151BC72}" presName="parTx" presStyleLbl="revTx" presStyleIdx="5" presStyleCnt="6">
        <dgm:presLayoutVars>
          <dgm:chMax val="0"/>
          <dgm:chPref val="0"/>
        </dgm:presLayoutVars>
      </dgm:prSet>
      <dgm:spPr/>
    </dgm:pt>
  </dgm:ptLst>
  <dgm:cxnLst>
    <dgm:cxn modelId="{8CFC0C05-3328-4C2F-AE3E-3EB89D570BA9}" type="presOf" srcId="{1D5645FE-F0D1-40E3-BCA4-77A80927DB7A}" destId="{51E8CAE1-589A-449E-ABD7-E075CEB1BDAF}" srcOrd="0" destOrd="0" presId="urn:microsoft.com/office/officeart/2018/2/layout/IconVerticalSolidList"/>
    <dgm:cxn modelId="{702F520E-11E6-47D4-B638-E61FCBFF1A51}" srcId="{3E48957E-D67D-460C-8DE5-72C9D4B0498E}" destId="{529BEDC3-66CB-4E2F-A14E-0BB15E41B56D}" srcOrd="2" destOrd="0" parTransId="{492CFAA7-4526-4310-8C52-42F4B8B06F0E}" sibTransId="{B9D62F85-859B-4CB7-8962-5D4CC6955B13}"/>
    <dgm:cxn modelId="{944CE718-70F4-4FAC-8C24-45D4DFC7E629}" type="presOf" srcId="{8EDC6C9F-1431-4301-B586-366F33DBB8B3}" destId="{917EBF0D-BB54-4152-AB50-E5A19E34E51D}" srcOrd="0" destOrd="0" presId="urn:microsoft.com/office/officeart/2018/2/layout/IconVerticalSolidList"/>
    <dgm:cxn modelId="{9389C333-8A97-403E-86A3-C5BE8B3AA74D}" type="presOf" srcId="{BD7D0DAC-AAB3-4958-8771-EB9BB4BD2E93}" destId="{DFC3F8BB-529B-409B-9D87-5B79AA452E1C}" srcOrd="0" destOrd="0" presId="urn:microsoft.com/office/officeart/2018/2/layout/IconVerticalSolidList"/>
    <dgm:cxn modelId="{2B464845-F09F-4E95-BF2C-7AB88C6F19E9}" type="presOf" srcId="{529BEDC3-66CB-4E2F-A14E-0BB15E41B56D}" destId="{BCC2661F-F6AD-49BE-8BAC-D297752641E9}" srcOrd="0" destOrd="0" presId="urn:microsoft.com/office/officeart/2018/2/layout/IconVerticalSolidList"/>
    <dgm:cxn modelId="{EEDD5A4E-32B4-4101-914B-470E7899B7FA}" srcId="{3E48957E-D67D-460C-8DE5-72C9D4B0498E}" destId="{1D5645FE-F0D1-40E3-BCA4-77A80927DB7A}" srcOrd="4" destOrd="0" parTransId="{5FD27FF2-D20B-4847-9C19-2C3A3507F5A6}" sibTransId="{6DBE95EE-8A12-47C1-AF52-5467FFEFF5EC}"/>
    <dgm:cxn modelId="{08B37C73-0011-4EA5-BEF5-F4AD0B195901}" type="presOf" srcId="{8E1E60D4-91B9-400F-9439-C193F151BC72}" destId="{1CDDE675-79BA-4A6A-B929-92F5782EFD1F}" srcOrd="0" destOrd="0" presId="urn:microsoft.com/office/officeart/2018/2/layout/IconVerticalSolidList"/>
    <dgm:cxn modelId="{EF183156-5097-4952-8EFF-510665713848}" srcId="{3E48957E-D67D-460C-8DE5-72C9D4B0498E}" destId="{8E1E60D4-91B9-400F-9439-C193F151BC72}" srcOrd="5" destOrd="0" parTransId="{DC619A5C-B533-41CC-BA79-8195F9F17F94}" sibTransId="{C3A70EC9-38C7-48E0-8818-9059C17F5CB7}"/>
    <dgm:cxn modelId="{072AEF86-1F29-4CBB-9F73-59623D964316}" srcId="{3E48957E-D67D-460C-8DE5-72C9D4B0498E}" destId="{BD7D0DAC-AAB3-4958-8771-EB9BB4BD2E93}" srcOrd="1" destOrd="0" parTransId="{D556B99A-584A-4817-A2D3-D98739F8EFA9}" sibTransId="{ECD8CEE6-9E8B-4A06-8CF0-332EB0AF2F61}"/>
    <dgm:cxn modelId="{6DFC4B8E-1F0F-4FB6-A41E-63F0FEE57F33}" srcId="{3E48957E-D67D-460C-8DE5-72C9D4B0498E}" destId="{8EDC6C9F-1431-4301-B586-366F33DBB8B3}" srcOrd="0" destOrd="0" parTransId="{B4749EDB-837A-475F-86AA-78D64E8079A5}" sibTransId="{2DB1A650-15B2-407E-B31A-D2634937CCA7}"/>
    <dgm:cxn modelId="{36D88EC2-7CBE-4B3F-B792-42A6B91B0BF0}" type="presOf" srcId="{3E48957E-D67D-460C-8DE5-72C9D4B0498E}" destId="{98B1C8A7-60EA-4DD8-BABC-88D4E4729175}" srcOrd="0" destOrd="0" presId="urn:microsoft.com/office/officeart/2018/2/layout/IconVerticalSolidList"/>
    <dgm:cxn modelId="{D3917BCA-6E61-4D82-AF5B-C4E55973BE37}" srcId="{3E48957E-D67D-460C-8DE5-72C9D4B0498E}" destId="{44D22765-41D8-4EC2-8522-1C323D7D609E}" srcOrd="3" destOrd="0" parTransId="{FF1602B6-8ABB-475A-89EC-48CC65983220}" sibTransId="{38D58104-982E-4785-9C32-412C31CBCDBB}"/>
    <dgm:cxn modelId="{E348B8FC-BE99-49AF-8113-A23C44AD917D}" type="presOf" srcId="{44D22765-41D8-4EC2-8522-1C323D7D609E}" destId="{323A1F64-583E-4C25-9CF0-7633B7F11D05}" srcOrd="0" destOrd="0" presId="urn:microsoft.com/office/officeart/2018/2/layout/IconVerticalSolidList"/>
    <dgm:cxn modelId="{5B3C0EA0-7FCB-40CC-9684-0139F21D9D25}" type="presParOf" srcId="{98B1C8A7-60EA-4DD8-BABC-88D4E4729175}" destId="{4AB0C75F-9DB9-4A3F-8E61-320A6930E772}" srcOrd="0" destOrd="0" presId="urn:microsoft.com/office/officeart/2018/2/layout/IconVerticalSolidList"/>
    <dgm:cxn modelId="{A1CCFD73-13EE-4756-BDC6-9EC859B294C0}" type="presParOf" srcId="{4AB0C75F-9DB9-4A3F-8E61-320A6930E772}" destId="{C2D5D2E3-9C32-44DB-AE8C-D0351AAF9D19}" srcOrd="0" destOrd="0" presId="urn:microsoft.com/office/officeart/2018/2/layout/IconVerticalSolidList"/>
    <dgm:cxn modelId="{A3961588-6DFA-4DCC-807F-AB8D825E4AE2}" type="presParOf" srcId="{4AB0C75F-9DB9-4A3F-8E61-320A6930E772}" destId="{FB876784-8516-48DD-8B9E-762E549B4D3B}" srcOrd="1" destOrd="0" presId="urn:microsoft.com/office/officeart/2018/2/layout/IconVerticalSolidList"/>
    <dgm:cxn modelId="{6746F416-AF56-44B7-9C66-B206AE921AAA}" type="presParOf" srcId="{4AB0C75F-9DB9-4A3F-8E61-320A6930E772}" destId="{1985CC1C-2E0B-44A2-8599-A747B2559835}" srcOrd="2" destOrd="0" presId="urn:microsoft.com/office/officeart/2018/2/layout/IconVerticalSolidList"/>
    <dgm:cxn modelId="{9F61B702-BD74-4C2B-9BE6-D362EB3BD8FD}" type="presParOf" srcId="{4AB0C75F-9DB9-4A3F-8E61-320A6930E772}" destId="{917EBF0D-BB54-4152-AB50-E5A19E34E51D}" srcOrd="3" destOrd="0" presId="urn:microsoft.com/office/officeart/2018/2/layout/IconVerticalSolidList"/>
    <dgm:cxn modelId="{68E86762-683C-485C-8CFA-5A5CAF0C0A0E}" type="presParOf" srcId="{98B1C8A7-60EA-4DD8-BABC-88D4E4729175}" destId="{E9905E81-BB6F-4801-9E20-D655D09A0C10}" srcOrd="1" destOrd="0" presId="urn:microsoft.com/office/officeart/2018/2/layout/IconVerticalSolidList"/>
    <dgm:cxn modelId="{CEB205C6-BEB9-4056-A6E2-6EEA92FBF08A}" type="presParOf" srcId="{98B1C8A7-60EA-4DD8-BABC-88D4E4729175}" destId="{556AC463-82C7-4232-9BA2-6131BD5CF9ED}" srcOrd="2" destOrd="0" presId="urn:microsoft.com/office/officeart/2018/2/layout/IconVerticalSolidList"/>
    <dgm:cxn modelId="{6AEAD064-F6F5-4F30-84F8-D09F0282FEA0}" type="presParOf" srcId="{556AC463-82C7-4232-9BA2-6131BD5CF9ED}" destId="{E02FD819-52BA-4252-A1DE-B51F472C5A13}" srcOrd="0" destOrd="0" presId="urn:microsoft.com/office/officeart/2018/2/layout/IconVerticalSolidList"/>
    <dgm:cxn modelId="{9E8A3D11-AF32-4B91-B8AD-DB73AB98FE8A}" type="presParOf" srcId="{556AC463-82C7-4232-9BA2-6131BD5CF9ED}" destId="{D99199F4-4E4E-42CF-B97E-81AF762D27DE}" srcOrd="1" destOrd="0" presId="urn:microsoft.com/office/officeart/2018/2/layout/IconVerticalSolidList"/>
    <dgm:cxn modelId="{20EC3E59-808C-40C2-BCD1-6C7EC77F289C}" type="presParOf" srcId="{556AC463-82C7-4232-9BA2-6131BD5CF9ED}" destId="{E349C8F5-FB7B-4554-887D-187965A4946F}" srcOrd="2" destOrd="0" presId="urn:microsoft.com/office/officeart/2018/2/layout/IconVerticalSolidList"/>
    <dgm:cxn modelId="{34425334-ECBB-4C1F-8026-39994CA07906}" type="presParOf" srcId="{556AC463-82C7-4232-9BA2-6131BD5CF9ED}" destId="{DFC3F8BB-529B-409B-9D87-5B79AA452E1C}" srcOrd="3" destOrd="0" presId="urn:microsoft.com/office/officeart/2018/2/layout/IconVerticalSolidList"/>
    <dgm:cxn modelId="{8DA2B1A9-F674-489E-8ACF-A941132920F9}" type="presParOf" srcId="{98B1C8A7-60EA-4DD8-BABC-88D4E4729175}" destId="{3F6D3D83-A5C7-471A-A5D5-FEB201C618B4}" srcOrd="3" destOrd="0" presId="urn:microsoft.com/office/officeart/2018/2/layout/IconVerticalSolidList"/>
    <dgm:cxn modelId="{896C3138-079F-4C6D-A299-7CA7842E9E6D}" type="presParOf" srcId="{98B1C8A7-60EA-4DD8-BABC-88D4E4729175}" destId="{AFBA3BA9-C9F1-47D8-A797-2AE3FE9F589D}" srcOrd="4" destOrd="0" presId="urn:microsoft.com/office/officeart/2018/2/layout/IconVerticalSolidList"/>
    <dgm:cxn modelId="{3734882D-F523-4AC1-B81C-AF4A80F7E418}" type="presParOf" srcId="{AFBA3BA9-C9F1-47D8-A797-2AE3FE9F589D}" destId="{4F3D8460-3B2F-434E-BFC1-6D1DD711E7B0}" srcOrd="0" destOrd="0" presId="urn:microsoft.com/office/officeart/2018/2/layout/IconVerticalSolidList"/>
    <dgm:cxn modelId="{687FC4E0-6551-43B1-8A2A-978F347FCD65}" type="presParOf" srcId="{AFBA3BA9-C9F1-47D8-A797-2AE3FE9F589D}" destId="{0EE34AF7-EF5A-4295-B607-415747C6ED88}" srcOrd="1" destOrd="0" presId="urn:microsoft.com/office/officeart/2018/2/layout/IconVerticalSolidList"/>
    <dgm:cxn modelId="{3A7B820A-9868-4AD2-9087-5CB8BE78CE49}" type="presParOf" srcId="{AFBA3BA9-C9F1-47D8-A797-2AE3FE9F589D}" destId="{EA970A3F-BCC4-4439-A328-60B7E5F900B2}" srcOrd="2" destOrd="0" presId="urn:microsoft.com/office/officeart/2018/2/layout/IconVerticalSolidList"/>
    <dgm:cxn modelId="{CB9A4858-4A96-429D-B64A-6137909C2B84}" type="presParOf" srcId="{AFBA3BA9-C9F1-47D8-A797-2AE3FE9F589D}" destId="{BCC2661F-F6AD-49BE-8BAC-D297752641E9}" srcOrd="3" destOrd="0" presId="urn:microsoft.com/office/officeart/2018/2/layout/IconVerticalSolidList"/>
    <dgm:cxn modelId="{FF4CBDC5-21F3-46D8-9031-E38395830BD9}" type="presParOf" srcId="{98B1C8A7-60EA-4DD8-BABC-88D4E4729175}" destId="{B6D3D2CC-C7FE-47FF-B5F6-F82F2B779C3B}" srcOrd="5" destOrd="0" presId="urn:microsoft.com/office/officeart/2018/2/layout/IconVerticalSolidList"/>
    <dgm:cxn modelId="{B8F39E9F-FFEB-4E72-8D52-EFC83DAB980F}" type="presParOf" srcId="{98B1C8A7-60EA-4DD8-BABC-88D4E4729175}" destId="{8AD0FF25-F622-4D22-94A7-ECCAF9250B8C}" srcOrd="6" destOrd="0" presId="urn:microsoft.com/office/officeart/2018/2/layout/IconVerticalSolidList"/>
    <dgm:cxn modelId="{839EE1FE-2FAA-4590-BE03-53AD0554A373}" type="presParOf" srcId="{8AD0FF25-F622-4D22-94A7-ECCAF9250B8C}" destId="{43616E00-E26F-40CF-B3BF-EB6D714AE358}" srcOrd="0" destOrd="0" presId="urn:microsoft.com/office/officeart/2018/2/layout/IconVerticalSolidList"/>
    <dgm:cxn modelId="{074AB99A-93D5-4733-9682-57142EFECA05}" type="presParOf" srcId="{8AD0FF25-F622-4D22-94A7-ECCAF9250B8C}" destId="{E78165C2-15AC-42F5-89B2-77006857D8C7}" srcOrd="1" destOrd="0" presId="urn:microsoft.com/office/officeart/2018/2/layout/IconVerticalSolidList"/>
    <dgm:cxn modelId="{DF7C2773-7D80-4946-BA3B-CD3B917FFBCC}" type="presParOf" srcId="{8AD0FF25-F622-4D22-94A7-ECCAF9250B8C}" destId="{8CD86496-3C99-40D4-93AA-495C2995CA8D}" srcOrd="2" destOrd="0" presId="urn:microsoft.com/office/officeart/2018/2/layout/IconVerticalSolidList"/>
    <dgm:cxn modelId="{E76A3E5B-4483-4F9F-AE24-5B26280C5EF4}" type="presParOf" srcId="{8AD0FF25-F622-4D22-94A7-ECCAF9250B8C}" destId="{323A1F64-583E-4C25-9CF0-7633B7F11D05}" srcOrd="3" destOrd="0" presId="urn:microsoft.com/office/officeart/2018/2/layout/IconVerticalSolidList"/>
    <dgm:cxn modelId="{8A969943-B277-4727-A8F1-6CC48BDC5BA1}" type="presParOf" srcId="{98B1C8A7-60EA-4DD8-BABC-88D4E4729175}" destId="{808FFAED-36EB-46BA-8637-C79348EFED50}" srcOrd="7" destOrd="0" presId="urn:microsoft.com/office/officeart/2018/2/layout/IconVerticalSolidList"/>
    <dgm:cxn modelId="{B846AC85-339A-473E-A3AB-1B9132D03AB0}" type="presParOf" srcId="{98B1C8A7-60EA-4DD8-BABC-88D4E4729175}" destId="{A8EBDD76-57F5-482C-8A1B-D12D8C09EC32}" srcOrd="8" destOrd="0" presId="urn:microsoft.com/office/officeart/2018/2/layout/IconVerticalSolidList"/>
    <dgm:cxn modelId="{C827903A-AA6B-4935-9FA5-D3E3EC9C16C1}" type="presParOf" srcId="{A8EBDD76-57F5-482C-8A1B-D12D8C09EC32}" destId="{C30FEE4A-7E7F-4461-9F76-7D3598023B57}" srcOrd="0" destOrd="0" presId="urn:microsoft.com/office/officeart/2018/2/layout/IconVerticalSolidList"/>
    <dgm:cxn modelId="{7D388FA7-A38E-467F-93EC-EBD99C709D0A}" type="presParOf" srcId="{A8EBDD76-57F5-482C-8A1B-D12D8C09EC32}" destId="{1530544A-79E3-4E94-A954-3DC94B21F4E5}" srcOrd="1" destOrd="0" presId="urn:microsoft.com/office/officeart/2018/2/layout/IconVerticalSolidList"/>
    <dgm:cxn modelId="{31DDCC27-821D-49F7-B625-8BD3559B60D0}" type="presParOf" srcId="{A8EBDD76-57F5-482C-8A1B-D12D8C09EC32}" destId="{9DAF8E0B-5449-4577-A898-CFB7598586AD}" srcOrd="2" destOrd="0" presId="urn:microsoft.com/office/officeart/2018/2/layout/IconVerticalSolidList"/>
    <dgm:cxn modelId="{CAF2BFF0-5772-4208-9D4B-C02825D81C6D}" type="presParOf" srcId="{A8EBDD76-57F5-482C-8A1B-D12D8C09EC32}" destId="{51E8CAE1-589A-449E-ABD7-E075CEB1BDAF}" srcOrd="3" destOrd="0" presId="urn:microsoft.com/office/officeart/2018/2/layout/IconVerticalSolidList"/>
    <dgm:cxn modelId="{C995B4EB-6714-4951-8E30-AF5751F5F14C}" type="presParOf" srcId="{98B1C8A7-60EA-4DD8-BABC-88D4E4729175}" destId="{6000F263-F955-44E3-B2E1-06E52EFB2B59}" srcOrd="9" destOrd="0" presId="urn:microsoft.com/office/officeart/2018/2/layout/IconVerticalSolidList"/>
    <dgm:cxn modelId="{2BA1B41E-ECE5-4176-B4FB-3B0344CB9074}" type="presParOf" srcId="{98B1C8A7-60EA-4DD8-BABC-88D4E4729175}" destId="{92BF66C0-D37C-4E8C-A72F-77C1D51B2FC1}" srcOrd="10" destOrd="0" presId="urn:microsoft.com/office/officeart/2018/2/layout/IconVerticalSolidList"/>
    <dgm:cxn modelId="{1FDDC1B8-6496-4070-8F3F-CF81F4D7F1AE}" type="presParOf" srcId="{92BF66C0-D37C-4E8C-A72F-77C1D51B2FC1}" destId="{C10C409E-1EB1-44AA-8541-9AAF2E1B3FAC}" srcOrd="0" destOrd="0" presId="urn:microsoft.com/office/officeart/2018/2/layout/IconVerticalSolidList"/>
    <dgm:cxn modelId="{A7275517-1D57-4D6B-A4D6-629E349E203B}" type="presParOf" srcId="{92BF66C0-D37C-4E8C-A72F-77C1D51B2FC1}" destId="{86F0133E-A3D7-4DA4-8D8D-3FD9BB537D79}" srcOrd="1" destOrd="0" presId="urn:microsoft.com/office/officeart/2018/2/layout/IconVerticalSolidList"/>
    <dgm:cxn modelId="{60A77B90-FD27-4109-892C-27AAAA6950C1}" type="presParOf" srcId="{92BF66C0-D37C-4E8C-A72F-77C1D51B2FC1}" destId="{D79922CA-F9F9-4141-B048-FB6BFB4886D3}" srcOrd="2" destOrd="0" presId="urn:microsoft.com/office/officeart/2018/2/layout/IconVerticalSolidList"/>
    <dgm:cxn modelId="{9912B20C-6324-4CFC-B400-004411C3743E}" type="presParOf" srcId="{92BF66C0-D37C-4E8C-A72F-77C1D51B2FC1}" destId="{1CDDE675-79BA-4A6A-B929-92F5782EFD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13763A-F251-4EEA-B113-722D8D28D98C}"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851590C-0822-4CAA-BF3E-77511E9AD2AA}">
      <dgm:prSet custT="1"/>
      <dgm:spPr/>
      <dgm:t>
        <a:bodyPr/>
        <a:lstStyle/>
        <a:p>
          <a:pPr>
            <a:lnSpc>
              <a:spcPct val="100000"/>
            </a:lnSpc>
          </a:pPr>
          <a:r>
            <a:rPr lang="en-GB" sz="1200"/>
            <a:t>The bank offers a special savings account for middle class professionals. </a:t>
          </a:r>
          <a:endParaRPr lang="en-US" sz="1200"/>
        </a:p>
      </dgm:t>
    </dgm:pt>
    <dgm:pt modelId="{6CA96054-1590-4ED2-A6DC-0CBBB3AEB42A}" type="parTrans" cxnId="{9A4E13A6-4C45-477F-9B0B-8B62057D18A6}">
      <dgm:prSet/>
      <dgm:spPr/>
      <dgm:t>
        <a:bodyPr/>
        <a:lstStyle/>
        <a:p>
          <a:endParaRPr lang="en-US" sz="1600"/>
        </a:p>
      </dgm:t>
    </dgm:pt>
    <dgm:pt modelId="{C1237BDD-FD3B-4DD9-8DD6-0ABE5FD2B4D6}" type="sibTrans" cxnId="{9A4E13A6-4C45-477F-9B0B-8B62057D18A6}">
      <dgm:prSet/>
      <dgm:spPr/>
      <dgm:t>
        <a:bodyPr/>
        <a:lstStyle/>
        <a:p>
          <a:pPr>
            <a:lnSpc>
              <a:spcPct val="100000"/>
            </a:lnSpc>
          </a:pPr>
          <a:endParaRPr lang="en-US" sz="1600"/>
        </a:p>
      </dgm:t>
    </dgm:pt>
    <dgm:pt modelId="{82AD03AB-00BB-45CB-9C29-A7FC23BEF4D7}">
      <dgm:prSet custT="1"/>
      <dgm:spPr/>
      <dgm:t>
        <a:bodyPr/>
        <a:lstStyle/>
        <a:p>
          <a:pPr>
            <a:lnSpc>
              <a:spcPct val="100000"/>
            </a:lnSpc>
          </a:pPr>
          <a:r>
            <a:rPr lang="en-GB" sz="1200"/>
            <a:t>Interest is accrued on a monthly basis in the account subject to conditions. </a:t>
          </a:r>
          <a:endParaRPr lang="en-US" sz="1200"/>
        </a:p>
      </dgm:t>
    </dgm:pt>
    <dgm:pt modelId="{E93620E2-7ACC-4228-AE4F-F47F9EEB1958}" type="parTrans" cxnId="{6633D080-5922-4AA8-80B6-66ADFF69BBB9}">
      <dgm:prSet/>
      <dgm:spPr/>
      <dgm:t>
        <a:bodyPr/>
        <a:lstStyle/>
        <a:p>
          <a:endParaRPr lang="en-US" sz="1600"/>
        </a:p>
      </dgm:t>
    </dgm:pt>
    <dgm:pt modelId="{0C858ACE-9CF5-471B-8DCA-19ECEBDC9DE5}" type="sibTrans" cxnId="{6633D080-5922-4AA8-80B6-66ADFF69BBB9}">
      <dgm:prSet/>
      <dgm:spPr/>
      <dgm:t>
        <a:bodyPr/>
        <a:lstStyle/>
        <a:p>
          <a:pPr>
            <a:lnSpc>
              <a:spcPct val="100000"/>
            </a:lnSpc>
          </a:pPr>
          <a:endParaRPr lang="en-US" sz="1600"/>
        </a:p>
      </dgm:t>
    </dgm:pt>
    <dgm:pt modelId="{162D925A-1EF6-4A24-A00D-9BCD7BE0B1D9}">
      <dgm:prSet custT="1"/>
      <dgm:spPr/>
      <dgm:t>
        <a:bodyPr/>
        <a:lstStyle/>
        <a:p>
          <a:pPr>
            <a:lnSpc>
              <a:spcPct val="100000"/>
            </a:lnSpc>
          </a:pPr>
          <a:r>
            <a:rPr lang="en-GB" sz="1200"/>
            <a:t>A small fee is charged when a customer withdraws from the account. </a:t>
          </a:r>
          <a:endParaRPr lang="en-US" sz="1200"/>
        </a:p>
      </dgm:t>
    </dgm:pt>
    <dgm:pt modelId="{0A2E86F0-FC80-44AA-A5B2-7B181FDB652D}" type="parTrans" cxnId="{43414B12-5F74-4A9B-AB44-53726F59DB95}">
      <dgm:prSet/>
      <dgm:spPr/>
      <dgm:t>
        <a:bodyPr/>
        <a:lstStyle/>
        <a:p>
          <a:endParaRPr lang="en-US" sz="1600"/>
        </a:p>
      </dgm:t>
    </dgm:pt>
    <dgm:pt modelId="{32FB7B8D-707E-4618-B78F-13E81B59AAC1}" type="sibTrans" cxnId="{43414B12-5F74-4A9B-AB44-53726F59DB95}">
      <dgm:prSet/>
      <dgm:spPr/>
      <dgm:t>
        <a:bodyPr/>
        <a:lstStyle/>
        <a:p>
          <a:pPr>
            <a:lnSpc>
              <a:spcPct val="100000"/>
            </a:lnSpc>
          </a:pPr>
          <a:endParaRPr lang="en-US" sz="1600"/>
        </a:p>
      </dgm:t>
    </dgm:pt>
    <dgm:pt modelId="{F5900BE3-2A68-48AF-A24C-851BD2205CA9}">
      <dgm:prSet custT="1"/>
      <dgm:spPr/>
      <dgm:t>
        <a:bodyPr/>
        <a:lstStyle/>
        <a:p>
          <a:pPr>
            <a:lnSpc>
              <a:spcPct val="100000"/>
            </a:lnSpc>
          </a:pPr>
          <a:r>
            <a:rPr lang="en-GB" sz="1200"/>
            <a:t>The incentive is to continually deposit into the account to take advantage of the interest. </a:t>
          </a:r>
          <a:endParaRPr lang="en-US" sz="1200"/>
        </a:p>
      </dgm:t>
    </dgm:pt>
    <dgm:pt modelId="{E9035FBE-39C6-402C-95A5-1BE789FCEB79}" type="parTrans" cxnId="{F29423F2-5D3A-4E85-BC98-39EBF288284D}">
      <dgm:prSet/>
      <dgm:spPr/>
      <dgm:t>
        <a:bodyPr/>
        <a:lstStyle/>
        <a:p>
          <a:endParaRPr lang="en-US" sz="1600"/>
        </a:p>
      </dgm:t>
    </dgm:pt>
    <dgm:pt modelId="{81DF34F4-D37E-465E-9BB9-572E56C90215}" type="sibTrans" cxnId="{F29423F2-5D3A-4E85-BC98-39EBF288284D}">
      <dgm:prSet/>
      <dgm:spPr/>
      <dgm:t>
        <a:bodyPr/>
        <a:lstStyle/>
        <a:p>
          <a:pPr>
            <a:lnSpc>
              <a:spcPct val="100000"/>
            </a:lnSpc>
          </a:pPr>
          <a:endParaRPr lang="en-US" sz="1600"/>
        </a:p>
      </dgm:t>
    </dgm:pt>
    <dgm:pt modelId="{BF18249E-94B3-4CE1-936B-413755A6992A}">
      <dgm:prSet custT="1"/>
      <dgm:spPr/>
      <dgm:t>
        <a:bodyPr/>
        <a:lstStyle/>
        <a:p>
          <a:pPr>
            <a:lnSpc>
              <a:spcPct val="100000"/>
            </a:lnSpc>
          </a:pPr>
          <a:r>
            <a:rPr lang="en-GB" sz="1200"/>
            <a:t>A larger portfolio gives the bank a larger liquidity buffer to fund activities and investments. </a:t>
          </a:r>
          <a:endParaRPr lang="en-US" sz="1200"/>
        </a:p>
      </dgm:t>
    </dgm:pt>
    <dgm:pt modelId="{800C30D8-A608-40C0-B83A-649787EFECFA}" type="parTrans" cxnId="{84798E8A-10B8-4DCB-965A-B8A72EB041FB}">
      <dgm:prSet/>
      <dgm:spPr/>
      <dgm:t>
        <a:bodyPr/>
        <a:lstStyle/>
        <a:p>
          <a:endParaRPr lang="en-US" sz="1600"/>
        </a:p>
      </dgm:t>
    </dgm:pt>
    <dgm:pt modelId="{5866202C-E656-4053-8C90-CD3ED777FD37}" type="sibTrans" cxnId="{84798E8A-10B8-4DCB-965A-B8A72EB041FB}">
      <dgm:prSet/>
      <dgm:spPr/>
      <dgm:t>
        <a:bodyPr/>
        <a:lstStyle/>
        <a:p>
          <a:pPr>
            <a:lnSpc>
              <a:spcPct val="100000"/>
            </a:lnSpc>
          </a:pPr>
          <a:endParaRPr lang="en-US" sz="1600"/>
        </a:p>
      </dgm:t>
    </dgm:pt>
    <dgm:pt modelId="{13B314F8-0F71-413C-8E72-5A2C3A60865B}">
      <dgm:prSet custT="1"/>
      <dgm:spPr/>
      <dgm:t>
        <a:bodyPr/>
        <a:lstStyle/>
        <a:p>
          <a:pPr>
            <a:lnSpc>
              <a:spcPct val="100000"/>
            </a:lnSpc>
          </a:pPr>
          <a:r>
            <a:rPr lang="en-GB" sz="1200"/>
            <a:t>Customer churn has been identified as one of the main sources of fund outflow from the bank. </a:t>
          </a:r>
          <a:endParaRPr lang="en-US" sz="1200"/>
        </a:p>
      </dgm:t>
    </dgm:pt>
    <dgm:pt modelId="{0A24CA63-7027-4192-99E5-6B9DB5E260E8}" type="parTrans" cxnId="{9031E727-DA29-44C7-BC9D-EE5FB3A1D0BF}">
      <dgm:prSet/>
      <dgm:spPr/>
      <dgm:t>
        <a:bodyPr/>
        <a:lstStyle/>
        <a:p>
          <a:endParaRPr lang="en-US" sz="1600"/>
        </a:p>
      </dgm:t>
    </dgm:pt>
    <dgm:pt modelId="{50372E52-CE61-4BD3-84ED-CE92162FB102}" type="sibTrans" cxnId="{9031E727-DA29-44C7-BC9D-EE5FB3A1D0BF}">
      <dgm:prSet/>
      <dgm:spPr/>
      <dgm:t>
        <a:bodyPr/>
        <a:lstStyle/>
        <a:p>
          <a:pPr>
            <a:lnSpc>
              <a:spcPct val="100000"/>
            </a:lnSpc>
          </a:pPr>
          <a:endParaRPr lang="en-US" sz="1600"/>
        </a:p>
      </dgm:t>
    </dgm:pt>
    <dgm:pt modelId="{2C4350AB-6833-42A0-BD13-95ACE546C45A}">
      <dgm:prSet custT="1"/>
      <dgm:spPr/>
      <dgm:t>
        <a:bodyPr/>
        <a:lstStyle/>
        <a:p>
          <a:pPr>
            <a:lnSpc>
              <a:spcPct val="100000"/>
            </a:lnSpc>
          </a:pPr>
          <a:r>
            <a:rPr lang="en-GB" sz="1200"/>
            <a:t>Our task was to develop a model to identify customers who are likely to churn.</a:t>
          </a:r>
          <a:endParaRPr lang="en-US" sz="1200"/>
        </a:p>
      </dgm:t>
    </dgm:pt>
    <dgm:pt modelId="{6ED8B794-6D85-4ED7-96C6-9B33FA9F00F9}" type="parTrans" cxnId="{65F5854F-4CB0-463E-889A-05305E834668}">
      <dgm:prSet/>
      <dgm:spPr/>
      <dgm:t>
        <a:bodyPr/>
        <a:lstStyle/>
        <a:p>
          <a:endParaRPr lang="en-US" sz="1600"/>
        </a:p>
      </dgm:t>
    </dgm:pt>
    <dgm:pt modelId="{84B2B082-CA97-444A-B87E-F6A86EBDC339}" type="sibTrans" cxnId="{65F5854F-4CB0-463E-889A-05305E834668}">
      <dgm:prSet/>
      <dgm:spPr/>
      <dgm:t>
        <a:bodyPr/>
        <a:lstStyle/>
        <a:p>
          <a:endParaRPr lang="en-US" sz="1600"/>
        </a:p>
      </dgm:t>
    </dgm:pt>
    <dgm:pt modelId="{458897DD-E466-4D2B-87C4-E56CB8FD7821}" type="pres">
      <dgm:prSet presAssocID="{8C13763A-F251-4EEA-B113-722D8D28D98C}" presName="root" presStyleCnt="0">
        <dgm:presLayoutVars>
          <dgm:dir/>
          <dgm:resizeHandles val="exact"/>
        </dgm:presLayoutVars>
      </dgm:prSet>
      <dgm:spPr/>
    </dgm:pt>
    <dgm:pt modelId="{BD6F1A89-ACB8-49BD-A402-01117BDE309C}" type="pres">
      <dgm:prSet presAssocID="{8C13763A-F251-4EEA-B113-722D8D28D98C}" presName="container" presStyleCnt="0">
        <dgm:presLayoutVars>
          <dgm:dir/>
          <dgm:resizeHandles val="exact"/>
        </dgm:presLayoutVars>
      </dgm:prSet>
      <dgm:spPr/>
    </dgm:pt>
    <dgm:pt modelId="{83953CD4-A571-4F34-B106-9FE76775F87E}" type="pres">
      <dgm:prSet presAssocID="{9851590C-0822-4CAA-BF3E-77511E9AD2AA}" presName="compNode" presStyleCnt="0"/>
      <dgm:spPr/>
    </dgm:pt>
    <dgm:pt modelId="{04645243-0459-44A7-8747-7759C83C9B05}" type="pres">
      <dgm:prSet presAssocID="{9851590C-0822-4CAA-BF3E-77511E9AD2AA}" presName="iconBgRect" presStyleLbl="bgShp" presStyleIdx="0" presStyleCnt="7"/>
      <dgm:spPr/>
    </dgm:pt>
    <dgm:pt modelId="{482014B0-DEE0-4C02-815C-C4D182A9BEDF}" type="pres">
      <dgm:prSet presAssocID="{9851590C-0822-4CAA-BF3E-77511E9AD2A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uro"/>
        </a:ext>
      </dgm:extLst>
    </dgm:pt>
    <dgm:pt modelId="{6CAF05DC-32C3-400F-8011-95DAF9D95656}" type="pres">
      <dgm:prSet presAssocID="{9851590C-0822-4CAA-BF3E-77511E9AD2AA}" presName="spaceRect" presStyleCnt="0"/>
      <dgm:spPr/>
    </dgm:pt>
    <dgm:pt modelId="{D14B5058-CDE1-4F83-862B-9439F055F1FD}" type="pres">
      <dgm:prSet presAssocID="{9851590C-0822-4CAA-BF3E-77511E9AD2AA}" presName="textRect" presStyleLbl="revTx" presStyleIdx="0" presStyleCnt="7">
        <dgm:presLayoutVars>
          <dgm:chMax val="1"/>
          <dgm:chPref val="1"/>
        </dgm:presLayoutVars>
      </dgm:prSet>
      <dgm:spPr/>
    </dgm:pt>
    <dgm:pt modelId="{858C63A3-312F-4DB7-9FCD-58298F64C0B1}" type="pres">
      <dgm:prSet presAssocID="{C1237BDD-FD3B-4DD9-8DD6-0ABE5FD2B4D6}" presName="sibTrans" presStyleLbl="sibTrans2D1" presStyleIdx="0" presStyleCnt="0"/>
      <dgm:spPr/>
    </dgm:pt>
    <dgm:pt modelId="{3D302BAA-3E8E-4699-87F5-7572B9F6098A}" type="pres">
      <dgm:prSet presAssocID="{82AD03AB-00BB-45CB-9C29-A7FC23BEF4D7}" presName="compNode" presStyleCnt="0"/>
      <dgm:spPr/>
    </dgm:pt>
    <dgm:pt modelId="{AFA8682E-5194-4179-AB57-DD8ED0354620}" type="pres">
      <dgm:prSet presAssocID="{82AD03AB-00BB-45CB-9C29-A7FC23BEF4D7}" presName="iconBgRect" presStyleLbl="bgShp" presStyleIdx="1" presStyleCnt="7"/>
      <dgm:spPr/>
    </dgm:pt>
    <dgm:pt modelId="{4B8F3CF4-62AA-426C-93E1-CE3F60C72649}" type="pres">
      <dgm:prSet presAssocID="{82AD03AB-00BB-45CB-9C29-A7FC23BEF4D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DD36877-F9B5-4E13-8857-418E919B4757}" type="pres">
      <dgm:prSet presAssocID="{82AD03AB-00BB-45CB-9C29-A7FC23BEF4D7}" presName="spaceRect" presStyleCnt="0"/>
      <dgm:spPr/>
    </dgm:pt>
    <dgm:pt modelId="{B4673B77-910E-44AB-9494-29A5A7A17C40}" type="pres">
      <dgm:prSet presAssocID="{82AD03AB-00BB-45CB-9C29-A7FC23BEF4D7}" presName="textRect" presStyleLbl="revTx" presStyleIdx="1" presStyleCnt="7">
        <dgm:presLayoutVars>
          <dgm:chMax val="1"/>
          <dgm:chPref val="1"/>
        </dgm:presLayoutVars>
      </dgm:prSet>
      <dgm:spPr/>
    </dgm:pt>
    <dgm:pt modelId="{4CA08E3C-F9BA-458B-A2F5-D11AEA5B3431}" type="pres">
      <dgm:prSet presAssocID="{0C858ACE-9CF5-471B-8DCA-19ECEBDC9DE5}" presName="sibTrans" presStyleLbl="sibTrans2D1" presStyleIdx="0" presStyleCnt="0"/>
      <dgm:spPr/>
    </dgm:pt>
    <dgm:pt modelId="{CB873D1D-02DB-42A0-888B-B36F6235D7CD}" type="pres">
      <dgm:prSet presAssocID="{162D925A-1EF6-4A24-A00D-9BCD7BE0B1D9}" presName="compNode" presStyleCnt="0"/>
      <dgm:spPr/>
    </dgm:pt>
    <dgm:pt modelId="{4A1A281C-22CE-4243-9786-A262738CE1B1}" type="pres">
      <dgm:prSet presAssocID="{162D925A-1EF6-4A24-A00D-9BCD7BE0B1D9}" presName="iconBgRect" presStyleLbl="bgShp" presStyleIdx="2" presStyleCnt="7"/>
      <dgm:spPr/>
    </dgm:pt>
    <dgm:pt modelId="{1031AD69-AF76-4968-B8B4-AE9D1E39DDBD}" type="pres">
      <dgm:prSet presAssocID="{162D925A-1EF6-4A24-A00D-9BCD7BE0B1D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A1A58B2F-7688-47FD-801C-95450531D3F3}" type="pres">
      <dgm:prSet presAssocID="{162D925A-1EF6-4A24-A00D-9BCD7BE0B1D9}" presName="spaceRect" presStyleCnt="0"/>
      <dgm:spPr/>
    </dgm:pt>
    <dgm:pt modelId="{1A9B3605-ECB8-4443-8EE2-73C26057C83A}" type="pres">
      <dgm:prSet presAssocID="{162D925A-1EF6-4A24-A00D-9BCD7BE0B1D9}" presName="textRect" presStyleLbl="revTx" presStyleIdx="2" presStyleCnt="7">
        <dgm:presLayoutVars>
          <dgm:chMax val="1"/>
          <dgm:chPref val="1"/>
        </dgm:presLayoutVars>
      </dgm:prSet>
      <dgm:spPr/>
    </dgm:pt>
    <dgm:pt modelId="{49558CC8-63AB-4EA0-B5A1-19954D974089}" type="pres">
      <dgm:prSet presAssocID="{32FB7B8D-707E-4618-B78F-13E81B59AAC1}" presName="sibTrans" presStyleLbl="sibTrans2D1" presStyleIdx="0" presStyleCnt="0"/>
      <dgm:spPr/>
    </dgm:pt>
    <dgm:pt modelId="{48B2614B-60E6-46BF-9C80-D21100825F33}" type="pres">
      <dgm:prSet presAssocID="{F5900BE3-2A68-48AF-A24C-851BD2205CA9}" presName="compNode" presStyleCnt="0"/>
      <dgm:spPr/>
    </dgm:pt>
    <dgm:pt modelId="{20B3A02A-0414-4A9D-AF4D-DBB14B4C292A}" type="pres">
      <dgm:prSet presAssocID="{F5900BE3-2A68-48AF-A24C-851BD2205CA9}" presName="iconBgRect" presStyleLbl="bgShp" presStyleIdx="3" presStyleCnt="7"/>
      <dgm:spPr/>
    </dgm:pt>
    <dgm:pt modelId="{8C707170-161E-418F-8C7B-490BB1DDA907}" type="pres">
      <dgm:prSet presAssocID="{F5900BE3-2A68-48AF-A24C-851BD2205CA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ber"/>
        </a:ext>
      </dgm:extLst>
    </dgm:pt>
    <dgm:pt modelId="{D6565DAB-5656-4AB0-90FE-DE898988D8F1}" type="pres">
      <dgm:prSet presAssocID="{F5900BE3-2A68-48AF-A24C-851BD2205CA9}" presName="spaceRect" presStyleCnt="0"/>
      <dgm:spPr/>
    </dgm:pt>
    <dgm:pt modelId="{32F049AC-F17A-41C4-961F-BE69DE66DF78}" type="pres">
      <dgm:prSet presAssocID="{F5900BE3-2A68-48AF-A24C-851BD2205CA9}" presName="textRect" presStyleLbl="revTx" presStyleIdx="3" presStyleCnt="7">
        <dgm:presLayoutVars>
          <dgm:chMax val="1"/>
          <dgm:chPref val="1"/>
        </dgm:presLayoutVars>
      </dgm:prSet>
      <dgm:spPr/>
    </dgm:pt>
    <dgm:pt modelId="{C73F8DFC-831A-4443-A9D6-7B43BC961BF8}" type="pres">
      <dgm:prSet presAssocID="{81DF34F4-D37E-465E-9BB9-572E56C90215}" presName="sibTrans" presStyleLbl="sibTrans2D1" presStyleIdx="0" presStyleCnt="0"/>
      <dgm:spPr/>
    </dgm:pt>
    <dgm:pt modelId="{E26C7325-7A98-4A81-B407-F2DAA3EAA646}" type="pres">
      <dgm:prSet presAssocID="{BF18249E-94B3-4CE1-936B-413755A6992A}" presName="compNode" presStyleCnt="0"/>
      <dgm:spPr/>
    </dgm:pt>
    <dgm:pt modelId="{D47522DC-C8E1-4E9E-A6C4-DAAAE12A6F0C}" type="pres">
      <dgm:prSet presAssocID="{BF18249E-94B3-4CE1-936B-413755A6992A}" presName="iconBgRect" presStyleLbl="bgShp" presStyleIdx="4" presStyleCnt="7"/>
      <dgm:spPr/>
    </dgm:pt>
    <dgm:pt modelId="{4FFF3952-8FC2-4E02-A990-ADFCBE13026E}" type="pres">
      <dgm:prSet presAssocID="{BF18249E-94B3-4CE1-936B-413755A6992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ggy Bank"/>
        </a:ext>
      </dgm:extLst>
    </dgm:pt>
    <dgm:pt modelId="{E200EBE9-3AF9-4A77-BB6F-04624DB418EA}" type="pres">
      <dgm:prSet presAssocID="{BF18249E-94B3-4CE1-936B-413755A6992A}" presName="spaceRect" presStyleCnt="0"/>
      <dgm:spPr/>
    </dgm:pt>
    <dgm:pt modelId="{6343FD40-D0DC-4C28-ACFC-9C6DF1E4E67C}" type="pres">
      <dgm:prSet presAssocID="{BF18249E-94B3-4CE1-936B-413755A6992A}" presName="textRect" presStyleLbl="revTx" presStyleIdx="4" presStyleCnt="7">
        <dgm:presLayoutVars>
          <dgm:chMax val="1"/>
          <dgm:chPref val="1"/>
        </dgm:presLayoutVars>
      </dgm:prSet>
      <dgm:spPr/>
    </dgm:pt>
    <dgm:pt modelId="{0CD205E2-6BD3-4C00-8FC3-E47446D3C8C8}" type="pres">
      <dgm:prSet presAssocID="{5866202C-E656-4053-8C90-CD3ED777FD37}" presName="sibTrans" presStyleLbl="sibTrans2D1" presStyleIdx="0" presStyleCnt="0"/>
      <dgm:spPr/>
    </dgm:pt>
    <dgm:pt modelId="{874A2B48-F3A8-4C14-885C-B53A75A87BC5}" type="pres">
      <dgm:prSet presAssocID="{13B314F8-0F71-413C-8E72-5A2C3A60865B}" presName="compNode" presStyleCnt="0"/>
      <dgm:spPr/>
    </dgm:pt>
    <dgm:pt modelId="{1E1DE9AA-2C30-4DC5-9FE5-F9B1A9AC8D4E}" type="pres">
      <dgm:prSet presAssocID="{13B314F8-0F71-413C-8E72-5A2C3A60865B}" presName="iconBgRect" presStyleLbl="bgShp" presStyleIdx="5" presStyleCnt="7"/>
      <dgm:spPr/>
    </dgm:pt>
    <dgm:pt modelId="{10E6D15E-9E1C-49EB-A369-3E60DE994CCD}" type="pres">
      <dgm:prSet presAssocID="{13B314F8-0F71-413C-8E72-5A2C3A60865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nk"/>
        </a:ext>
      </dgm:extLst>
    </dgm:pt>
    <dgm:pt modelId="{C6DF8839-1E58-46BB-B695-763A83BDB637}" type="pres">
      <dgm:prSet presAssocID="{13B314F8-0F71-413C-8E72-5A2C3A60865B}" presName="spaceRect" presStyleCnt="0"/>
      <dgm:spPr/>
    </dgm:pt>
    <dgm:pt modelId="{38284C0A-E075-443C-BE49-EBF8181C95AB}" type="pres">
      <dgm:prSet presAssocID="{13B314F8-0F71-413C-8E72-5A2C3A60865B}" presName="textRect" presStyleLbl="revTx" presStyleIdx="5" presStyleCnt="7">
        <dgm:presLayoutVars>
          <dgm:chMax val="1"/>
          <dgm:chPref val="1"/>
        </dgm:presLayoutVars>
      </dgm:prSet>
      <dgm:spPr/>
    </dgm:pt>
    <dgm:pt modelId="{722DCA6C-B843-40FF-9E0C-4C665A19D4A8}" type="pres">
      <dgm:prSet presAssocID="{50372E52-CE61-4BD3-84ED-CE92162FB102}" presName="sibTrans" presStyleLbl="sibTrans2D1" presStyleIdx="0" presStyleCnt="0"/>
      <dgm:spPr/>
    </dgm:pt>
    <dgm:pt modelId="{A27E603E-0785-471A-9B74-C7EDB35BD619}" type="pres">
      <dgm:prSet presAssocID="{2C4350AB-6833-42A0-BD13-95ACE546C45A}" presName="compNode" presStyleCnt="0"/>
      <dgm:spPr/>
    </dgm:pt>
    <dgm:pt modelId="{333F2C6C-8CF5-4215-87B8-42A0F24F440C}" type="pres">
      <dgm:prSet presAssocID="{2C4350AB-6833-42A0-BD13-95ACE546C45A}" presName="iconBgRect" presStyleLbl="bgShp" presStyleIdx="6" presStyleCnt="7"/>
      <dgm:spPr/>
    </dgm:pt>
    <dgm:pt modelId="{9480865A-C89D-4F9D-9B13-DA2CAE5BABD4}" type="pres">
      <dgm:prSet presAssocID="{2C4350AB-6833-42A0-BD13-95ACE546C45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ilter"/>
        </a:ext>
      </dgm:extLst>
    </dgm:pt>
    <dgm:pt modelId="{9D82247A-A85C-4CA6-A939-C8C690DDFCD1}" type="pres">
      <dgm:prSet presAssocID="{2C4350AB-6833-42A0-BD13-95ACE546C45A}" presName="spaceRect" presStyleCnt="0"/>
      <dgm:spPr/>
    </dgm:pt>
    <dgm:pt modelId="{B5B1CF23-C158-4FF3-8BE6-D8D9F830ADCB}" type="pres">
      <dgm:prSet presAssocID="{2C4350AB-6833-42A0-BD13-95ACE546C45A}" presName="textRect" presStyleLbl="revTx" presStyleIdx="6" presStyleCnt="7">
        <dgm:presLayoutVars>
          <dgm:chMax val="1"/>
          <dgm:chPref val="1"/>
        </dgm:presLayoutVars>
      </dgm:prSet>
      <dgm:spPr/>
    </dgm:pt>
  </dgm:ptLst>
  <dgm:cxnLst>
    <dgm:cxn modelId="{C300860A-3CA3-4691-9D55-C8A846105A1D}" type="presOf" srcId="{9851590C-0822-4CAA-BF3E-77511E9AD2AA}" destId="{D14B5058-CDE1-4F83-862B-9439F055F1FD}" srcOrd="0" destOrd="0" presId="urn:microsoft.com/office/officeart/2018/2/layout/IconCircleList"/>
    <dgm:cxn modelId="{2A5D370D-1F0E-45E0-9512-7F5A09AFE477}" type="presOf" srcId="{162D925A-1EF6-4A24-A00D-9BCD7BE0B1D9}" destId="{1A9B3605-ECB8-4443-8EE2-73C26057C83A}" srcOrd="0" destOrd="0" presId="urn:microsoft.com/office/officeart/2018/2/layout/IconCircleList"/>
    <dgm:cxn modelId="{43414B12-5F74-4A9B-AB44-53726F59DB95}" srcId="{8C13763A-F251-4EEA-B113-722D8D28D98C}" destId="{162D925A-1EF6-4A24-A00D-9BCD7BE0B1D9}" srcOrd="2" destOrd="0" parTransId="{0A2E86F0-FC80-44AA-A5B2-7B181FDB652D}" sibTransId="{32FB7B8D-707E-4618-B78F-13E81B59AAC1}"/>
    <dgm:cxn modelId="{9031E727-DA29-44C7-BC9D-EE5FB3A1D0BF}" srcId="{8C13763A-F251-4EEA-B113-722D8D28D98C}" destId="{13B314F8-0F71-413C-8E72-5A2C3A60865B}" srcOrd="5" destOrd="0" parTransId="{0A24CA63-7027-4192-99E5-6B9DB5E260E8}" sibTransId="{50372E52-CE61-4BD3-84ED-CE92162FB102}"/>
    <dgm:cxn modelId="{AF1EF633-FC9D-4AE1-BC95-736E40C55EB1}" type="presOf" srcId="{32FB7B8D-707E-4618-B78F-13E81B59AAC1}" destId="{49558CC8-63AB-4EA0-B5A1-19954D974089}" srcOrd="0" destOrd="0" presId="urn:microsoft.com/office/officeart/2018/2/layout/IconCircleList"/>
    <dgm:cxn modelId="{115D6441-EB56-4498-8CDA-A774ECE6D640}" type="presOf" srcId="{F5900BE3-2A68-48AF-A24C-851BD2205CA9}" destId="{32F049AC-F17A-41C4-961F-BE69DE66DF78}" srcOrd="0" destOrd="0" presId="urn:microsoft.com/office/officeart/2018/2/layout/IconCircleList"/>
    <dgm:cxn modelId="{F7C27466-75B8-41A7-94C1-ADFD64C12448}" type="presOf" srcId="{13B314F8-0F71-413C-8E72-5A2C3A60865B}" destId="{38284C0A-E075-443C-BE49-EBF8181C95AB}" srcOrd="0" destOrd="0" presId="urn:microsoft.com/office/officeart/2018/2/layout/IconCircleList"/>
    <dgm:cxn modelId="{35A49B4E-5312-41EE-8225-CF3ABA1F8FD1}" type="presOf" srcId="{50372E52-CE61-4BD3-84ED-CE92162FB102}" destId="{722DCA6C-B843-40FF-9E0C-4C665A19D4A8}" srcOrd="0" destOrd="0" presId="urn:microsoft.com/office/officeart/2018/2/layout/IconCircleList"/>
    <dgm:cxn modelId="{65F5854F-4CB0-463E-889A-05305E834668}" srcId="{8C13763A-F251-4EEA-B113-722D8D28D98C}" destId="{2C4350AB-6833-42A0-BD13-95ACE546C45A}" srcOrd="6" destOrd="0" parTransId="{6ED8B794-6D85-4ED7-96C6-9B33FA9F00F9}" sibTransId="{84B2B082-CA97-444A-B87E-F6A86EBDC339}"/>
    <dgm:cxn modelId="{23FE9E75-8E3E-4083-9209-7395D230582D}" type="presOf" srcId="{0C858ACE-9CF5-471B-8DCA-19ECEBDC9DE5}" destId="{4CA08E3C-F9BA-458B-A2F5-D11AEA5B3431}" srcOrd="0" destOrd="0" presId="urn:microsoft.com/office/officeart/2018/2/layout/IconCircleList"/>
    <dgm:cxn modelId="{A5B8F075-0728-484B-B0BD-831C5E6CD6CF}" type="presOf" srcId="{82AD03AB-00BB-45CB-9C29-A7FC23BEF4D7}" destId="{B4673B77-910E-44AB-9494-29A5A7A17C40}" srcOrd="0" destOrd="0" presId="urn:microsoft.com/office/officeart/2018/2/layout/IconCircleList"/>
    <dgm:cxn modelId="{D224DC7F-799C-47C5-B24E-186C77AAF07A}" type="presOf" srcId="{8C13763A-F251-4EEA-B113-722D8D28D98C}" destId="{458897DD-E466-4D2B-87C4-E56CB8FD7821}" srcOrd="0" destOrd="0" presId="urn:microsoft.com/office/officeart/2018/2/layout/IconCircleList"/>
    <dgm:cxn modelId="{6633D080-5922-4AA8-80B6-66ADFF69BBB9}" srcId="{8C13763A-F251-4EEA-B113-722D8D28D98C}" destId="{82AD03AB-00BB-45CB-9C29-A7FC23BEF4D7}" srcOrd="1" destOrd="0" parTransId="{E93620E2-7ACC-4228-AE4F-F47F9EEB1958}" sibTransId="{0C858ACE-9CF5-471B-8DCA-19ECEBDC9DE5}"/>
    <dgm:cxn modelId="{84798E8A-10B8-4DCB-965A-B8A72EB041FB}" srcId="{8C13763A-F251-4EEA-B113-722D8D28D98C}" destId="{BF18249E-94B3-4CE1-936B-413755A6992A}" srcOrd="4" destOrd="0" parTransId="{800C30D8-A608-40C0-B83A-649787EFECFA}" sibTransId="{5866202C-E656-4053-8C90-CD3ED777FD37}"/>
    <dgm:cxn modelId="{9A4E13A6-4C45-477F-9B0B-8B62057D18A6}" srcId="{8C13763A-F251-4EEA-B113-722D8D28D98C}" destId="{9851590C-0822-4CAA-BF3E-77511E9AD2AA}" srcOrd="0" destOrd="0" parTransId="{6CA96054-1590-4ED2-A6DC-0CBBB3AEB42A}" sibTransId="{C1237BDD-FD3B-4DD9-8DD6-0ABE5FD2B4D6}"/>
    <dgm:cxn modelId="{B6F402A7-51A4-4F6B-A5EC-5FEF8FA587CA}" type="presOf" srcId="{BF18249E-94B3-4CE1-936B-413755A6992A}" destId="{6343FD40-D0DC-4C28-ACFC-9C6DF1E4E67C}" srcOrd="0" destOrd="0" presId="urn:microsoft.com/office/officeart/2018/2/layout/IconCircleList"/>
    <dgm:cxn modelId="{A85500B3-BC22-40B6-B706-BBF61A0FF2DF}" type="presOf" srcId="{C1237BDD-FD3B-4DD9-8DD6-0ABE5FD2B4D6}" destId="{858C63A3-312F-4DB7-9FCD-58298F64C0B1}" srcOrd="0" destOrd="0" presId="urn:microsoft.com/office/officeart/2018/2/layout/IconCircleList"/>
    <dgm:cxn modelId="{C238F4B7-87E9-4DAD-94B4-445A39A11768}" type="presOf" srcId="{81DF34F4-D37E-465E-9BB9-572E56C90215}" destId="{C73F8DFC-831A-4443-A9D6-7B43BC961BF8}" srcOrd="0" destOrd="0" presId="urn:microsoft.com/office/officeart/2018/2/layout/IconCircleList"/>
    <dgm:cxn modelId="{5D4B15E6-965D-49A4-B816-2D9D01528CB5}" type="presOf" srcId="{2C4350AB-6833-42A0-BD13-95ACE546C45A}" destId="{B5B1CF23-C158-4FF3-8BE6-D8D9F830ADCB}" srcOrd="0" destOrd="0" presId="urn:microsoft.com/office/officeart/2018/2/layout/IconCircleList"/>
    <dgm:cxn modelId="{D52E67F0-E1F4-4F54-9DB2-2241F93657C8}" type="presOf" srcId="{5866202C-E656-4053-8C90-CD3ED777FD37}" destId="{0CD205E2-6BD3-4C00-8FC3-E47446D3C8C8}" srcOrd="0" destOrd="0" presId="urn:microsoft.com/office/officeart/2018/2/layout/IconCircleList"/>
    <dgm:cxn modelId="{F29423F2-5D3A-4E85-BC98-39EBF288284D}" srcId="{8C13763A-F251-4EEA-B113-722D8D28D98C}" destId="{F5900BE3-2A68-48AF-A24C-851BD2205CA9}" srcOrd="3" destOrd="0" parTransId="{E9035FBE-39C6-402C-95A5-1BE789FCEB79}" sibTransId="{81DF34F4-D37E-465E-9BB9-572E56C90215}"/>
    <dgm:cxn modelId="{A2521FBF-1E66-4948-B240-94D0B0DB2F70}" type="presParOf" srcId="{458897DD-E466-4D2B-87C4-E56CB8FD7821}" destId="{BD6F1A89-ACB8-49BD-A402-01117BDE309C}" srcOrd="0" destOrd="0" presId="urn:microsoft.com/office/officeart/2018/2/layout/IconCircleList"/>
    <dgm:cxn modelId="{6BB0DC71-D0B7-48BC-805A-E6A22EF6840B}" type="presParOf" srcId="{BD6F1A89-ACB8-49BD-A402-01117BDE309C}" destId="{83953CD4-A571-4F34-B106-9FE76775F87E}" srcOrd="0" destOrd="0" presId="urn:microsoft.com/office/officeart/2018/2/layout/IconCircleList"/>
    <dgm:cxn modelId="{324FD76B-D2A4-4FF5-91B0-426484716E7E}" type="presParOf" srcId="{83953CD4-A571-4F34-B106-9FE76775F87E}" destId="{04645243-0459-44A7-8747-7759C83C9B05}" srcOrd="0" destOrd="0" presId="urn:microsoft.com/office/officeart/2018/2/layout/IconCircleList"/>
    <dgm:cxn modelId="{4BC456B9-7EF4-485E-B543-688D82A2F953}" type="presParOf" srcId="{83953CD4-A571-4F34-B106-9FE76775F87E}" destId="{482014B0-DEE0-4C02-815C-C4D182A9BEDF}" srcOrd="1" destOrd="0" presId="urn:microsoft.com/office/officeart/2018/2/layout/IconCircleList"/>
    <dgm:cxn modelId="{294F52E9-DAFF-48A2-B7F3-B65763084ECC}" type="presParOf" srcId="{83953CD4-A571-4F34-B106-9FE76775F87E}" destId="{6CAF05DC-32C3-400F-8011-95DAF9D95656}" srcOrd="2" destOrd="0" presId="urn:microsoft.com/office/officeart/2018/2/layout/IconCircleList"/>
    <dgm:cxn modelId="{82B05192-4A81-40F7-A772-7C458FD1D31B}" type="presParOf" srcId="{83953CD4-A571-4F34-B106-9FE76775F87E}" destId="{D14B5058-CDE1-4F83-862B-9439F055F1FD}" srcOrd="3" destOrd="0" presId="urn:microsoft.com/office/officeart/2018/2/layout/IconCircleList"/>
    <dgm:cxn modelId="{6E0A9794-348B-4811-8FDE-C510DECFEF7C}" type="presParOf" srcId="{BD6F1A89-ACB8-49BD-A402-01117BDE309C}" destId="{858C63A3-312F-4DB7-9FCD-58298F64C0B1}" srcOrd="1" destOrd="0" presId="urn:microsoft.com/office/officeart/2018/2/layout/IconCircleList"/>
    <dgm:cxn modelId="{79035CC2-E74E-4C18-BDBF-E7A7D4940A39}" type="presParOf" srcId="{BD6F1A89-ACB8-49BD-A402-01117BDE309C}" destId="{3D302BAA-3E8E-4699-87F5-7572B9F6098A}" srcOrd="2" destOrd="0" presId="urn:microsoft.com/office/officeart/2018/2/layout/IconCircleList"/>
    <dgm:cxn modelId="{AD76631C-E48E-431C-9224-10CDEE6A07F5}" type="presParOf" srcId="{3D302BAA-3E8E-4699-87F5-7572B9F6098A}" destId="{AFA8682E-5194-4179-AB57-DD8ED0354620}" srcOrd="0" destOrd="0" presId="urn:microsoft.com/office/officeart/2018/2/layout/IconCircleList"/>
    <dgm:cxn modelId="{D197C303-5679-49E1-B5B1-142D8B47D09D}" type="presParOf" srcId="{3D302BAA-3E8E-4699-87F5-7572B9F6098A}" destId="{4B8F3CF4-62AA-426C-93E1-CE3F60C72649}" srcOrd="1" destOrd="0" presId="urn:microsoft.com/office/officeart/2018/2/layout/IconCircleList"/>
    <dgm:cxn modelId="{F655A37A-AEEC-431D-AD14-6F034A8155CC}" type="presParOf" srcId="{3D302BAA-3E8E-4699-87F5-7572B9F6098A}" destId="{4DD36877-F9B5-4E13-8857-418E919B4757}" srcOrd="2" destOrd="0" presId="urn:microsoft.com/office/officeart/2018/2/layout/IconCircleList"/>
    <dgm:cxn modelId="{43A4F776-7EC2-462D-9A67-9440A0D3FFB3}" type="presParOf" srcId="{3D302BAA-3E8E-4699-87F5-7572B9F6098A}" destId="{B4673B77-910E-44AB-9494-29A5A7A17C40}" srcOrd="3" destOrd="0" presId="urn:microsoft.com/office/officeart/2018/2/layout/IconCircleList"/>
    <dgm:cxn modelId="{65B59640-569F-4434-988D-32A7EB3A5C72}" type="presParOf" srcId="{BD6F1A89-ACB8-49BD-A402-01117BDE309C}" destId="{4CA08E3C-F9BA-458B-A2F5-D11AEA5B3431}" srcOrd="3" destOrd="0" presId="urn:microsoft.com/office/officeart/2018/2/layout/IconCircleList"/>
    <dgm:cxn modelId="{A4D68219-FA49-4539-A7B2-DD663C278963}" type="presParOf" srcId="{BD6F1A89-ACB8-49BD-A402-01117BDE309C}" destId="{CB873D1D-02DB-42A0-888B-B36F6235D7CD}" srcOrd="4" destOrd="0" presId="urn:microsoft.com/office/officeart/2018/2/layout/IconCircleList"/>
    <dgm:cxn modelId="{CD806954-4886-45C9-8757-594A933EC836}" type="presParOf" srcId="{CB873D1D-02DB-42A0-888B-B36F6235D7CD}" destId="{4A1A281C-22CE-4243-9786-A262738CE1B1}" srcOrd="0" destOrd="0" presId="urn:microsoft.com/office/officeart/2018/2/layout/IconCircleList"/>
    <dgm:cxn modelId="{DEC0F467-9F73-4265-B7D1-9EA9D6D5DD9B}" type="presParOf" srcId="{CB873D1D-02DB-42A0-888B-B36F6235D7CD}" destId="{1031AD69-AF76-4968-B8B4-AE9D1E39DDBD}" srcOrd="1" destOrd="0" presId="urn:microsoft.com/office/officeart/2018/2/layout/IconCircleList"/>
    <dgm:cxn modelId="{8CE5F8C0-901A-4FDB-BD0F-E8FEE78BFC9D}" type="presParOf" srcId="{CB873D1D-02DB-42A0-888B-B36F6235D7CD}" destId="{A1A58B2F-7688-47FD-801C-95450531D3F3}" srcOrd="2" destOrd="0" presId="urn:microsoft.com/office/officeart/2018/2/layout/IconCircleList"/>
    <dgm:cxn modelId="{DE80E189-8FA0-4935-ADD5-3E6409D8430D}" type="presParOf" srcId="{CB873D1D-02DB-42A0-888B-B36F6235D7CD}" destId="{1A9B3605-ECB8-4443-8EE2-73C26057C83A}" srcOrd="3" destOrd="0" presId="urn:microsoft.com/office/officeart/2018/2/layout/IconCircleList"/>
    <dgm:cxn modelId="{03A22D39-23E6-4F51-96F1-FF12F9FDF21C}" type="presParOf" srcId="{BD6F1A89-ACB8-49BD-A402-01117BDE309C}" destId="{49558CC8-63AB-4EA0-B5A1-19954D974089}" srcOrd="5" destOrd="0" presId="urn:microsoft.com/office/officeart/2018/2/layout/IconCircleList"/>
    <dgm:cxn modelId="{8758A6C2-22A6-4511-BB2A-975A41E8F17D}" type="presParOf" srcId="{BD6F1A89-ACB8-49BD-A402-01117BDE309C}" destId="{48B2614B-60E6-46BF-9C80-D21100825F33}" srcOrd="6" destOrd="0" presId="urn:microsoft.com/office/officeart/2018/2/layout/IconCircleList"/>
    <dgm:cxn modelId="{6DDF643B-9C9F-4EC0-8874-C4CC120E7904}" type="presParOf" srcId="{48B2614B-60E6-46BF-9C80-D21100825F33}" destId="{20B3A02A-0414-4A9D-AF4D-DBB14B4C292A}" srcOrd="0" destOrd="0" presId="urn:microsoft.com/office/officeart/2018/2/layout/IconCircleList"/>
    <dgm:cxn modelId="{2CA71F76-9367-4D00-80DE-86FD14AD578C}" type="presParOf" srcId="{48B2614B-60E6-46BF-9C80-D21100825F33}" destId="{8C707170-161E-418F-8C7B-490BB1DDA907}" srcOrd="1" destOrd="0" presId="urn:microsoft.com/office/officeart/2018/2/layout/IconCircleList"/>
    <dgm:cxn modelId="{FDD81395-541F-45B4-A849-3BF0F67394BC}" type="presParOf" srcId="{48B2614B-60E6-46BF-9C80-D21100825F33}" destId="{D6565DAB-5656-4AB0-90FE-DE898988D8F1}" srcOrd="2" destOrd="0" presId="urn:microsoft.com/office/officeart/2018/2/layout/IconCircleList"/>
    <dgm:cxn modelId="{A458E165-42E6-4784-BFD8-CF7F47A95DC4}" type="presParOf" srcId="{48B2614B-60E6-46BF-9C80-D21100825F33}" destId="{32F049AC-F17A-41C4-961F-BE69DE66DF78}" srcOrd="3" destOrd="0" presId="urn:microsoft.com/office/officeart/2018/2/layout/IconCircleList"/>
    <dgm:cxn modelId="{9E569792-C9AB-489B-9B1E-275414F9D153}" type="presParOf" srcId="{BD6F1A89-ACB8-49BD-A402-01117BDE309C}" destId="{C73F8DFC-831A-4443-A9D6-7B43BC961BF8}" srcOrd="7" destOrd="0" presId="urn:microsoft.com/office/officeart/2018/2/layout/IconCircleList"/>
    <dgm:cxn modelId="{BD70CB4F-0D50-4837-A626-61B2D4DD221D}" type="presParOf" srcId="{BD6F1A89-ACB8-49BD-A402-01117BDE309C}" destId="{E26C7325-7A98-4A81-B407-F2DAA3EAA646}" srcOrd="8" destOrd="0" presId="urn:microsoft.com/office/officeart/2018/2/layout/IconCircleList"/>
    <dgm:cxn modelId="{5262541A-8D8B-4674-904E-BD1FA97ACED3}" type="presParOf" srcId="{E26C7325-7A98-4A81-B407-F2DAA3EAA646}" destId="{D47522DC-C8E1-4E9E-A6C4-DAAAE12A6F0C}" srcOrd="0" destOrd="0" presId="urn:microsoft.com/office/officeart/2018/2/layout/IconCircleList"/>
    <dgm:cxn modelId="{A9A6FFD1-8487-49AE-BF0E-0AA81BE7336F}" type="presParOf" srcId="{E26C7325-7A98-4A81-B407-F2DAA3EAA646}" destId="{4FFF3952-8FC2-4E02-A990-ADFCBE13026E}" srcOrd="1" destOrd="0" presId="urn:microsoft.com/office/officeart/2018/2/layout/IconCircleList"/>
    <dgm:cxn modelId="{3B6E3DC7-E1A6-4602-AE68-790FA0EE02C1}" type="presParOf" srcId="{E26C7325-7A98-4A81-B407-F2DAA3EAA646}" destId="{E200EBE9-3AF9-4A77-BB6F-04624DB418EA}" srcOrd="2" destOrd="0" presId="urn:microsoft.com/office/officeart/2018/2/layout/IconCircleList"/>
    <dgm:cxn modelId="{061AD060-16B3-4419-80FB-799A3A39568D}" type="presParOf" srcId="{E26C7325-7A98-4A81-B407-F2DAA3EAA646}" destId="{6343FD40-D0DC-4C28-ACFC-9C6DF1E4E67C}" srcOrd="3" destOrd="0" presId="urn:microsoft.com/office/officeart/2018/2/layout/IconCircleList"/>
    <dgm:cxn modelId="{713FDD5C-314F-41D8-8F88-B7ED9545D501}" type="presParOf" srcId="{BD6F1A89-ACB8-49BD-A402-01117BDE309C}" destId="{0CD205E2-6BD3-4C00-8FC3-E47446D3C8C8}" srcOrd="9" destOrd="0" presId="urn:microsoft.com/office/officeart/2018/2/layout/IconCircleList"/>
    <dgm:cxn modelId="{F7F4B0E4-CEFE-4980-AAE8-C5E264DC1A3E}" type="presParOf" srcId="{BD6F1A89-ACB8-49BD-A402-01117BDE309C}" destId="{874A2B48-F3A8-4C14-885C-B53A75A87BC5}" srcOrd="10" destOrd="0" presId="urn:microsoft.com/office/officeart/2018/2/layout/IconCircleList"/>
    <dgm:cxn modelId="{61264112-4951-4ED4-B29E-C63AD4F90A51}" type="presParOf" srcId="{874A2B48-F3A8-4C14-885C-B53A75A87BC5}" destId="{1E1DE9AA-2C30-4DC5-9FE5-F9B1A9AC8D4E}" srcOrd="0" destOrd="0" presId="urn:microsoft.com/office/officeart/2018/2/layout/IconCircleList"/>
    <dgm:cxn modelId="{A7578B95-412B-4ED1-B238-2417CC7E1FD3}" type="presParOf" srcId="{874A2B48-F3A8-4C14-885C-B53A75A87BC5}" destId="{10E6D15E-9E1C-49EB-A369-3E60DE994CCD}" srcOrd="1" destOrd="0" presId="urn:microsoft.com/office/officeart/2018/2/layout/IconCircleList"/>
    <dgm:cxn modelId="{892FC7BD-1574-4A83-AF7D-513DEA4FDDEC}" type="presParOf" srcId="{874A2B48-F3A8-4C14-885C-B53A75A87BC5}" destId="{C6DF8839-1E58-46BB-B695-763A83BDB637}" srcOrd="2" destOrd="0" presId="urn:microsoft.com/office/officeart/2018/2/layout/IconCircleList"/>
    <dgm:cxn modelId="{F20BBCA7-CCB9-4086-BE77-C73BDBE88C9A}" type="presParOf" srcId="{874A2B48-F3A8-4C14-885C-B53A75A87BC5}" destId="{38284C0A-E075-443C-BE49-EBF8181C95AB}" srcOrd="3" destOrd="0" presId="urn:microsoft.com/office/officeart/2018/2/layout/IconCircleList"/>
    <dgm:cxn modelId="{08103E88-2269-4A09-BA23-7BC136D8CAB5}" type="presParOf" srcId="{BD6F1A89-ACB8-49BD-A402-01117BDE309C}" destId="{722DCA6C-B843-40FF-9E0C-4C665A19D4A8}" srcOrd="11" destOrd="0" presId="urn:microsoft.com/office/officeart/2018/2/layout/IconCircleList"/>
    <dgm:cxn modelId="{DD724321-7E62-49F2-ABEE-0276ABD46071}" type="presParOf" srcId="{BD6F1A89-ACB8-49BD-A402-01117BDE309C}" destId="{A27E603E-0785-471A-9B74-C7EDB35BD619}" srcOrd="12" destOrd="0" presId="urn:microsoft.com/office/officeart/2018/2/layout/IconCircleList"/>
    <dgm:cxn modelId="{474DFA93-9C7F-41DB-AB0C-50A8187EBA3D}" type="presParOf" srcId="{A27E603E-0785-471A-9B74-C7EDB35BD619}" destId="{333F2C6C-8CF5-4215-87B8-42A0F24F440C}" srcOrd="0" destOrd="0" presId="urn:microsoft.com/office/officeart/2018/2/layout/IconCircleList"/>
    <dgm:cxn modelId="{B2ECABC1-8036-40E9-9EE1-B26EB8AD3BF9}" type="presParOf" srcId="{A27E603E-0785-471A-9B74-C7EDB35BD619}" destId="{9480865A-C89D-4F9D-9B13-DA2CAE5BABD4}" srcOrd="1" destOrd="0" presId="urn:microsoft.com/office/officeart/2018/2/layout/IconCircleList"/>
    <dgm:cxn modelId="{7E9CA72F-CFE5-4410-B61E-F0B101F7ACCA}" type="presParOf" srcId="{A27E603E-0785-471A-9B74-C7EDB35BD619}" destId="{9D82247A-A85C-4CA6-A939-C8C690DDFCD1}" srcOrd="2" destOrd="0" presId="urn:microsoft.com/office/officeart/2018/2/layout/IconCircleList"/>
    <dgm:cxn modelId="{7A2F550C-D311-4135-84F9-EDF44D32E47E}" type="presParOf" srcId="{A27E603E-0785-471A-9B74-C7EDB35BD619}" destId="{B5B1CF23-C158-4FF3-8BE6-D8D9F830ADC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231AC7-BE92-4C46-AE8A-B05A2AF0631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GB"/>
        </a:p>
      </dgm:t>
    </dgm:pt>
    <dgm:pt modelId="{07B202D8-EF3D-4C85-8A46-2E2B4A189243}">
      <dgm:prSet phldrT="[Text]" custT="1"/>
      <dgm:spPr/>
      <dgm:t>
        <a:bodyPr/>
        <a:lstStyle/>
        <a:p>
          <a:pPr>
            <a:lnSpc>
              <a:spcPct val="100000"/>
            </a:lnSpc>
          </a:pPr>
          <a:r>
            <a:rPr lang="en-GB" sz="2000"/>
            <a:t>Customer Behaviour</a:t>
          </a:r>
        </a:p>
      </dgm:t>
    </dgm:pt>
    <dgm:pt modelId="{76AE2EAD-539D-472D-A2B5-2B170FBA57F5}" type="parTrans" cxnId="{E89836DC-86B5-409F-A3BC-80A59641B57F}">
      <dgm:prSet/>
      <dgm:spPr/>
      <dgm:t>
        <a:bodyPr/>
        <a:lstStyle/>
        <a:p>
          <a:endParaRPr lang="en-GB"/>
        </a:p>
      </dgm:t>
    </dgm:pt>
    <dgm:pt modelId="{8CFB5045-46F4-4D8A-B1AE-1ACD7BA42A4D}" type="sibTrans" cxnId="{E89836DC-86B5-409F-A3BC-80A59641B57F}">
      <dgm:prSet/>
      <dgm:spPr/>
      <dgm:t>
        <a:bodyPr/>
        <a:lstStyle/>
        <a:p>
          <a:endParaRPr lang="en-GB"/>
        </a:p>
      </dgm:t>
    </dgm:pt>
    <dgm:pt modelId="{F2F5191F-3D58-4B2D-B1C4-65A6B67740B2}">
      <dgm:prSet phldrT="[Text]"/>
      <dgm:spPr/>
      <dgm:t>
        <a:bodyPr/>
        <a:lstStyle/>
        <a:p>
          <a:pPr>
            <a:lnSpc>
              <a:spcPct val="100000"/>
            </a:lnSpc>
          </a:pPr>
          <a:r>
            <a:rPr lang="en-GB" b="0"/>
            <a:t>Consecutive Monthly Withdrawals</a:t>
          </a:r>
        </a:p>
      </dgm:t>
    </dgm:pt>
    <dgm:pt modelId="{72F2CCBC-F3FA-44C9-BF69-311B0976250A}" type="parTrans" cxnId="{423C0CF7-AAB9-4A72-AAFF-E7AC3C84837C}">
      <dgm:prSet/>
      <dgm:spPr/>
      <dgm:t>
        <a:bodyPr/>
        <a:lstStyle/>
        <a:p>
          <a:endParaRPr lang="en-GB"/>
        </a:p>
      </dgm:t>
    </dgm:pt>
    <dgm:pt modelId="{40E343DC-76C7-43B6-9976-597014EE60E5}" type="sibTrans" cxnId="{423C0CF7-AAB9-4A72-AAFF-E7AC3C84837C}">
      <dgm:prSet/>
      <dgm:spPr/>
      <dgm:t>
        <a:bodyPr/>
        <a:lstStyle/>
        <a:p>
          <a:endParaRPr lang="en-GB"/>
        </a:p>
      </dgm:t>
    </dgm:pt>
    <dgm:pt modelId="{B7665152-26FE-4D9B-8A8B-75FCC8142254}">
      <dgm:prSet phldrT="[Text]"/>
      <dgm:spPr/>
      <dgm:t>
        <a:bodyPr/>
        <a:lstStyle/>
        <a:p>
          <a:pPr>
            <a:lnSpc>
              <a:spcPct val="100000"/>
            </a:lnSpc>
          </a:pPr>
          <a:r>
            <a:rPr lang="en-GB" b="0"/>
            <a:t>Behaviour Change Monthly</a:t>
          </a:r>
        </a:p>
      </dgm:t>
    </dgm:pt>
    <dgm:pt modelId="{86203B9F-28EF-496F-94CD-185DE764CAAE}" type="parTrans" cxnId="{D88967CC-780C-4E1B-87F5-A8C261D7C595}">
      <dgm:prSet/>
      <dgm:spPr/>
      <dgm:t>
        <a:bodyPr/>
        <a:lstStyle/>
        <a:p>
          <a:endParaRPr lang="en-GB"/>
        </a:p>
      </dgm:t>
    </dgm:pt>
    <dgm:pt modelId="{363B29E0-044A-42B9-8979-CDE9EDCE735C}" type="sibTrans" cxnId="{D88967CC-780C-4E1B-87F5-A8C261D7C595}">
      <dgm:prSet/>
      <dgm:spPr/>
      <dgm:t>
        <a:bodyPr/>
        <a:lstStyle/>
        <a:p>
          <a:endParaRPr lang="en-GB"/>
        </a:p>
      </dgm:t>
    </dgm:pt>
    <dgm:pt modelId="{660DDA6A-1FFA-4DE0-BAFC-24276E180F7A}">
      <dgm:prSet phldrT="[Text]" custT="1"/>
      <dgm:spPr/>
      <dgm:t>
        <a:bodyPr/>
        <a:lstStyle/>
        <a:p>
          <a:pPr>
            <a:lnSpc>
              <a:spcPct val="100000"/>
            </a:lnSpc>
          </a:pPr>
          <a:r>
            <a:rPr lang="en-GB" sz="2000"/>
            <a:t>Macroeconomic </a:t>
          </a:r>
        </a:p>
      </dgm:t>
    </dgm:pt>
    <dgm:pt modelId="{9C0862EC-DE7B-4A86-A760-25EA28248EA1}" type="parTrans" cxnId="{2678A085-ECC6-41A8-8E60-BEED69E2F6B7}">
      <dgm:prSet/>
      <dgm:spPr/>
      <dgm:t>
        <a:bodyPr/>
        <a:lstStyle/>
        <a:p>
          <a:endParaRPr lang="en-GB"/>
        </a:p>
      </dgm:t>
    </dgm:pt>
    <dgm:pt modelId="{20416523-BC05-4D27-8C28-B6CA4F0F48DF}" type="sibTrans" cxnId="{2678A085-ECC6-41A8-8E60-BEED69E2F6B7}">
      <dgm:prSet/>
      <dgm:spPr/>
      <dgm:t>
        <a:bodyPr/>
        <a:lstStyle/>
        <a:p>
          <a:endParaRPr lang="en-GB"/>
        </a:p>
      </dgm:t>
    </dgm:pt>
    <dgm:pt modelId="{1DC3D698-94FE-451D-ACED-13766D22FD20}">
      <dgm:prSet phldrT="[Text]"/>
      <dgm:spPr/>
      <dgm:t>
        <a:bodyPr/>
        <a:lstStyle/>
        <a:p>
          <a:pPr>
            <a:lnSpc>
              <a:spcPct val="100000"/>
            </a:lnSpc>
          </a:pPr>
          <a:r>
            <a:rPr lang="en-GB"/>
            <a:t>Interest rate</a:t>
          </a:r>
        </a:p>
      </dgm:t>
    </dgm:pt>
    <dgm:pt modelId="{EC249BAB-40AC-459F-B246-2B6B6B191695}" type="parTrans" cxnId="{0F7683E0-CA56-46AB-B906-7EAD3F14A074}">
      <dgm:prSet/>
      <dgm:spPr/>
      <dgm:t>
        <a:bodyPr/>
        <a:lstStyle/>
        <a:p>
          <a:endParaRPr lang="en-GB"/>
        </a:p>
      </dgm:t>
    </dgm:pt>
    <dgm:pt modelId="{23F43302-2199-44AE-BAE7-97FA8784D02A}" type="sibTrans" cxnId="{0F7683E0-CA56-46AB-B906-7EAD3F14A074}">
      <dgm:prSet/>
      <dgm:spPr/>
      <dgm:t>
        <a:bodyPr/>
        <a:lstStyle/>
        <a:p>
          <a:endParaRPr lang="en-GB"/>
        </a:p>
      </dgm:t>
    </dgm:pt>
    <dgm:pt modelId="{8CBA4928-1299-4175-A344-9B1C702F72FC}">
      <dgm:prSet phldrT="[Text]"/>
      <dgm:spPr/>
      <dgm:t>
        <a:bodyPr/>
        <a:lstStyle/>
        <a:p>
          <a:pPr>
            <a:lnSpc>
              <a:spcPct val="100000"/>
            </a:lnSpc>
          </a:pPr>
          <a:r>
            <a:rPr lang="en-GB"/>
            <a:t>Unemployment rate</a:t>
          </a:r>
        </a:p>
      </dgm:t>
    </dgm:pt>
    <dgm:pt modelId="{11A28207-2698-46D8-9261-671951884BB6}" type="parTrans" cxnId="{CCBD3A00-7FD0-407A-903A-7F06CA7845A8}">
      <dgm:prSet/>
      <dgm:spPr/>
      <dgm:t>
        <a:bodyPr/>
        <a:lstStyle/>
        <a:p>
          <a:endParaRPr lang="en-GB"/>
        </a:p>
      </dgm:t>
    </dgm:pt>
    <dgm:pt modelId="{FF75074C-B305-436E-95CE-CEBBCF7C9791}" type="sibTrans" cxnId="{CCBD3A00-7FD0-407A-903A-7F06CA7845A8}">
      <dgm:prSet/>
      <dgm:spPr/>
      <dgm:t>
        <a:bodyPr/>
        <a:lstStyle/>
        <a:p>
          <a:endParaRPr lang="en-GB"/>
        </a:p>
      </dgm:t>
    </dgm:pt>
    <dgm:pt modelId="{D1B5385F-FAFD-479E-8332-FDDA9DFF4316}">
      <dgm:prSet phldrT="[Text]" custT="1"/>
      <dgm:spPr/>
      <dgm:t>
        <a:bodyPr/>
        <a:lstStyle/>
        <a:p>
          <a:pPr>
            <a:lnSpc>
              <a:spcPct val="100000"/>
            </a:lnSpc>
          </a:pPr>
          <a:r>
            <a:rPr lang="en-GB" sz="2000"/>
            <a:t>Other Attributes</a:t>
          </a:r>
        </a:p>
      </dgm:t>
    </dgm:pt>
    <dgm:pt modelId="{FC656EEC-99B6-4D20-AC3C-208DF0667F5A}" type="parTrans" cxnId="{40E0EEC9-94B6-4B0A-8BCA-A87C93B8115A}">
      <dgm:prSet/>
      <dgm:spPr/>
      <dgm:t>
        <a:bodyPr/>
        <a:lstStyle/>
        <a:p>
          <a:endParaRPr lang="en-GB"/>
        </a:p>
      </dgm:t>
    </dgm:pt>
    <dgm:pt modelId="{90292175-1E0C-472E-B26E-4F0290322900}" type="sibTrans" cxnId="{40E0EEC9-94B6-4B0A-8BCA-A87C93B8115A}">
      <dgm:prSet/>
      <dgm:spPr/>
      <dgm:t>
        <a:bodyPr/>
        <a:lstStyle/>
        <a:p>
          <a:endParaRPr lang="en-GB"/>
        </a:p>
      </dgm:t>
    </dgm:pt>
    <dgm:pt modelId="{F86AC519-4983-47CE-84BD-F5136DA988A9}">
      <dgm:prSet phldrT="[Text]"/>
      <dgm:spPr/>
      <dgm:t>
        <a:bodyPr/>
        <a:lstStyle/>
        <a:p>
          <a:pPr>
            <a:lnSpc>
              <a:spcPct val="100000"/>
            </a:lnSpc>
          </a:pPr>
          <a:r>
            <a:rPr lang="en-GB"/>
            <a:t>Starting balance</a:t>
          </a:r>
        </a:p>
      </dgm:t>
    </dgm:pt>
    <dgm:pt modelId="{728E378D-F80C-4B4F-BC33-CF8C80EB981F}" type="parTrans" cxnId="{B7941429-9FFF-4049-BADB-386A5E77BBE3}">
      <dgm:prSet/>
      <dgm:spPr/>
      <dgm:t>
        <a:bodyPr/>
        <a:lstStyle/>
        <a:p>
          <a:endParaRPr lang="en-GB"/>
        </a:p>
      </dgm:t>
    </dgm:pt>
    <dgm:pt modelId="{F6B2E719-FB13-40EA-9D2B-1B9D1640080B}" type="sibTrans" cxnId="{B7941429-9FFF-4049-BADB-386A5E77BBE3}">
      <dgm:prSet/>
      <dgm:spPr/>
      <dgm:t>
        <a:bodyPr/>
        <a:lstStyle/>
        <a:p>
          <a:endParaRPr lang="en-GB"/>
        </a:p>
      </dgm:t>
    </dgm:pt>
    <dgm:pt modelId="{72C5EA57-03B2-4E94-9FCE-11405E26BA59}">
      <dgm:prSet phldrT="[Text]"/>
      <dgm:spPr/>
      <dgm:t>
        <a:bodyPr/>
        <a:lstStyle/>
        <a:p>
          <a:pPr>
            <a:lnSpc>
              <a:spcPct val="100000"/>
            </a:lnSpc>
          </a:pPr>
          <a:r>
            <a:rPr lang="en-GB" b="0"/>
            <a:t>Monthly Balance</a:t>
          </a:r>
        </a:p>
      </dgm:t>
    </dgm:pt>
    <dgm:pt modelId="{2192CC90-F5F3-40BD-BA42-29FD8EB64D34}" type="parTrans" cxnId="{6FF4DB6A-5F84-4C9E-97CB-C7DEBAA16C49}">
      <dgm:prSet/>
      <dgm:spPr/>
      <dgm:t>
        <a:bodyPr/>
        <a:lstStyle/>
        <a:p>
          <a:endParaRPr lang="en-GB"/>
        </a:p>
      </dgm:t>
    </dgm:pt>
    <dgm:pt modelId="{16C168B6-C890-45A4-BAC8-31047B56B900}" type="sibTrans" cxnId="{6FF4DB6A-5F84-4C9E-97CB-C7DEBAA16C49}">
      <dgm:prSet/>
      <dgm:spPr/>
      <dgm:t>
        <a:bodyPr/>
        <a:lstStyle/>
        <a:p>
          <a:endParaRPr lang="en-GB"/>
        </a:p>
      </dgm:t>
    </dgm:pt>
    <dgm:pt modelId="{AD5325E0-92E1-4A23-A115-A4C899F6DA33}">
      <dgm:prSet phldrT="[Text]"/>
      <dgm:spPr/>
      <dgm:t>
        <a:bodyPr/>
        <a:lstStyle/>
        <a:p>
          <a:pPr>
            <a:lnSpc>
              <a:spcPct val="100000"/>
            </a:lnSpc>
          </a:pPr>
          <a:r>
            <a:rPr lang="en-GB" b="0"/>
            <a:t>State</a:t>
          </a:r>
        </a:p>
      </dgm:t>
    </dgm:pt>
    <dgm:pt modelId="{D1CFD073-D03F-40B2-A0E8-D26072F4060A}" type="parTrans" cxnId="{37D91931-48FC-474E-9AE6-59220EE7C290}">
      <dgm:prSet/>
      <dgm:spPr/>
      <dgm:t>
        <a:bodyPr/>
        <a:lstStyle/>
        <a:p>
          <a:endParaRPr lang="en-GB"/>
        </a:p>
      </dgm:t>
    </dgm:pt>
    <dgm:pt modelId="{F397B1EE-7F27-4AB5-B9C2-84D5D633B5A0}" type="sibTrans" cxnId="{37D91931-48FC-474E-9AE6-59220EE7C290}">
      <dgm:prSet/>
      <dgm:spPr/>
      <dgm:t>
        <a:bodyPr/>
        <a:lstStyle/>
        <a:p>
          <a:endParaRPr lang="en-GB"/>
        </a:p>
      </dgm:t>
    </dgm:pt>
    <dgm:pt modelId="{A1CCAF90-DCB8-42A5-A65F-ED88E90D9698}">
      <dgm:prSet phldrT="[Text]"/>
      <dgm:spPr/>
      <dgm:t>
        <a:bodyPr/>
        <a:lstStyle/>
        <a:p>
          <a:pPr>
            <a:lnSpc>
              <a:spcPct val="100000"/>
            </a:lnSpc>
          </a:pPr>
          <a:r>
            <a:rPr lang="en-GB" b="0"/>
            <a:t>Account age in months</a:t>
          </a:r>
        </a:p>
      </dgm:t>
    </dgm:pt>
    <dgm:pt modelId="{5416FE9D-7D9A-46C7-A28A-3D0105479357}" type="parTrans" cxnId="{77AA5DD7-6C45-464D-BE73-F349F63C4D67}">
      <dgm:prSet/>
      <dgm:spPr/>
      <dgm:t>
        <a:bodyPr/>
        <a:lstStyle/>
        <a:p>
          <a:endParaRPr lang="en-GB"/>
        </a:p>
      </dgm:t>
    </dgm:pt>
    <dgm:pt modelId="{DC19132D-D318-4377-9150-9593F902DE5D}" type="sibTrans" cxnId="{77AA5DD7-6C45-464D-BE73-F349F63C4D67}">
      <dgm:prSet/>
      <dgm:spPr/>
      <dgm:t>
        <a:bodyPr/>
        <a:lstStyle/>
        <a:p>
          <a:endParaRPr lang="en-GB"/>
        </a:p>
      </dgm:t>
    </dgm:pt>
    <dgm:pt modelId="{32712E45-78AE-4B19-8677-8DD615A2FBC8}">
      <dgm:prSet phldrT="[Text]"/>
      <dgm:spPr/>
      <dgm:t>
        <a:bodyPr/>
        <a:lstStyle/>
        <a:p>
          <a:pPr>
            <a:lnSpc>
              <a:spcPct val="100000"/>
            </a:lnSpc>
          </a:pPr>
          <a:r>
            <a:rPr lang="en-GB" b="0"/>
            <a:t>Customer age</a:t>
          </a:r>
        </a:p>
      </dgm:t>
    </dgm:pt>
    <dgm:pt modelId="{CEBF475A-7FE1-425C-9F93-32777F4890EF}" type="parTrans" cxnId="{8EDFB349-B49F-439B-A2C5-704288C91B45}">
      <dgm:prSet/>
      <dgm:spPr/>
      <dgm:t>
        <a:bodyPr/>
        <a:lstStyle/>
        <a:p>
          <a:endParaRPr lang="en-GB"/>
        </a:p>
      </dgm:t>
    </dgm:pt>
    <dgm:pt modelId="{DE8E7B0F-15CA-47A6-90F1-17DC0AF70D1E}" type="sibTrans" cxnId="{8EDFB349-B49F-439B-A2C5-704288C91B45}">
      <dgm:prSet/>
      <dgm:spPr/>
      <dgm:t>
        <a:bodyPr/>
        <a:lstStyle/>
        <a:p>
          <a:endParaRPr lang="en-GB"/>
        </a:p>
      </dgm:t>
    </dgm:pt>
    <dgm:pt modelId="{ADE836C8-496C-40EE-B74D-8B7093871426}">
      <dgm:prSet phldrT="[Text]"/>
      <dgm:spPr/>
      <dgm:t>
        <a:bodyPr/>
        <a:lstStyle/>
        <a:p>
          <a:pPr>
            <a:lnSpc>
              <a:spcPct val="100000"/>
            </a:lnSpc>
          </a:pPr>
          <a:r>
            <a:rPr lang="en-GB"/>
            <a:t>Monthly Net Transaction Amount</a:t>
          </a:r>
        </a:p>
      </dgm:t>
    </dgm:pt>
    <dgm:pt modelId="{236084ED-944C-44EF-A9AD-A42E95261CE4}" type="parTrans" cxnId="{D9028272-516F-4830-AAEA-E6F7B03176EC}">
      <dgm:prSet/>
      <dgm:spPr/>
      <dgm:t>
        <a:bodyPr/>
        <a:lstStyle/>
        <a:p>
          <a:endParaRPr lang="en-GB"/>
        </a:p>
      </dgm:t>
    </dgm:pt>
    <dgm:pt modelId="{B9B706E5-69B3-4CC9-816F-54E6DAB9F0A0}" type="sibTrans" cxnId="{D9028272-516F-4830-AAEA-E6F7B03176EC}">
      <dgm:prSet/>
      <dgm:spPr/>
      <dgm:t>
        <a:bodyPr/>
        <a:lstStyle/>
        <a:p>
          <a:endParaRPr lang="en-GB"/>
        </a:p>
      </dgm:t>
    </dgm:pt>
    <dgm:pt modelId="{01C624A6-9C3B-49B8-9A43-4476DCEE5D1A}">
      <dgm:prSet phldrT="[Text]"/>
      <dgm:spPr/>
      <dgm:t>
        <a:bodyPr/>
        <a:lstStyle/>
        <a:p>
          <a:pPr>
            <a:lnSpc>
              <a:spcPct val="100000"/>
            </a:lnSpc>
          </a:pPr>
          <a:r>
            <a:rPr lang="en-GB"/>
            <a:t>Consumer sentiment</a:t>
          </a:r>
        </a:p>
      </dgm:t>
    </dgm:pt>
    <dgm:pt modelId="{7332C5BB-02C9-4C09-AC84-17562683FA52}" type="parTrans" cxnId="{235C2109-6571-430E-BEFB-7255E320735D}">
      <dgm:prSet/>
      <dgm:spPr/>
      <dgm:t>
        <a:bodyPr/>
        <a:lstStyle/>
        <a:p>
          <a:endParaRPr lang="en-GB"/>
        </a:p>
      </dgm:t>
    </dgm:pt>
    <dgm:pt modelId="{9D014057-D40C-4A00-8D0F-72ED5124633D}" type="sibTrans" cxnId="{235C2109-6571-430E-BEFB-7255E320735D}">
      <dgm:prSet/>
      <dgm:spPr/>
      <dgm:t>
        <a:bodyPr/>
        <a:lstStyle/>
        <a:p>
          <a:endParaRPr lang="en-GB"/>
        </a:p>
      </dgm:t>
    </dgm:pt>
    <dgm:pt modelId="{D0EC85E3-99FF-4FDE-8EC2-9EFC4FAAA303}">
      <dgm:prSet phldrT="[Text]"/>
      <dgm:spPr/>
      <dgm:t>
        <a:bodyPr/>
        <a:lstStyle/>
        <a:p>
          <a:pPr>
            <a:lnSpc>
              <a:spcPct val="100000"/>
            </a:lnSpc>
          </a:pPr>
          <a:r>
            <a:rPr lang="en-GB" b="0" i="0"/>
            <a:t>Net Deposit/Withdrawal over 3 months </a:t>
          </a:r>
          <a:endParaRPr lang="en-GB" b="0"/>
        </a:p>
      </dgm:t>
    </dgm:pt>
    <dgm:pt modelId="{475E5658-D1B8-4022-802B-9E3FF68437F0}" type="parTrans" cxnId="{9EF52452-524B-42F6-B986-C5025F36EF1B}">
      <dgm:prSet/>
      <dgm:spPr/>
      <dgm:t>
        <a:bodyPr/>
        <a:lstStyle/>
        <a:p>
          <a:endParaRPr lang="en-GB"/>
        </a:p>
      </dgm:t>
    </dgm:pt>
    <dgm:pt modelId="{91604AAD-D94A-43E5-813C-958345E302DB}" type="sibTrans" cxnId="{9EF52452-524B-42F6-B986-C5025F36EF1B}">
      <dgm:prSet/>
      <dgm:spPr/>
      <dgm:t>
        <a:bodyPr/>
        <a:lstStyle/>
        <a:p>
          <a:endParaRPr lang="en-GB"/>
        </a:p>
      </dgm:t>
    </dgm:pt>
    <dgm:pt modelId="{5D5EC8D7-94B6-42ED-AC46-5279E5932A5A}" type="pres">
      <dgm:prSet presAssocID="{35231AC7-BE92-4C46-AE8A-B05A2AF06314}" presName="root" presStyleCnt="0">
        <dgm:presLayoutVars>
          <dgm:dir/>
          <dgm:resizeHandles val="exact"/>
        </dgm:presLayoutVars>
      </dgm:prSet>
      <dgm:spPr/>
    </dgm:pt>
    <dgm:pt modelId="{94B09A9D-D97F-4146-927B-35EE717C6A0F}" type="pres">
      <dgm:prSet presAssocID="{07B202D8-EF3D-4C85-8A46-2E2B4A189243}" presName="compNode" presStyleCnt="0"/>
      <dgm:spPr/>
    </dgm:pt>
    <dgm:pt modelId="{BE4879A8-1300-4857-88AE-48AA1ACD11AC}" type="pres">
      <dgm:prSet presAssocID="{07B202D8-EF3D-4C85-8A46-2E2B4A189243}" presName="bgRect" presStyleLbl="bgShp" presStyleIdx="0" presStyleCnt="3" custLinFactNeighborX="-10155"/>
      <dgm:spPr/>
    </dgm:pt>
    <dgm:pt modelId="{B3F999FE-1131-47C1-8206-A2B36BF4F0CB}" type="pres">
      <dgm:prSet presAssocID="{07B202D8-EF3D-4C85-8A46-2E2B4A1892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86E84162-46C8-4831-AB9B-44FA259ABD15}" type="pres">
      <dgm:prSet presAssocID="{07B202D8-EF3D-4C85-8A46-2E2B4A189243}" presName="spaceRect" presStyleCnt="0"/>
      <dgm:spPr/>
    </dgm:pt>
    <dgm:pt modelId="{5072C126-57B5-4504-A71E-67DAA06960F3}" type="pres">
      <dgm:prSet presAssocID="{07B202D8-EF3D-4C85-8A46-2E2B4A189243}" presName="parTx" presStyleLbl="revTx" presStyleIdx="0" presStyleCnt="6">
        <dgm:presLayoutVars>
          <dgm:chMax val="0"/>
          <dgm:chPref val="0"/>
        </dgm:presLayoutVars>
      </dgm:prSet>
      <dgm:spPr/>
    </dgm:pt>
    <dgm:pt modelId="{9A67996A-432E-4DF3-B485-4869EC88269D}" type="pres">
      <dgm:prSet presAssocID="{07B202D8-EF3D-4C85-8A46-2E2B4A189243}" presName="desTx" presStyleLbl="revTx" presStyleIdx="1" presStyleCnt="6">
        <dgm:presLayoutVars/>
      </dgm:prSet>
      <dgm:spPr/>
    </dgm:pt>
    <dgm:pt modelId="{5D0C67AD-E38E-4DC0-B2C2-3AB30991955C}" type="pres">
      <dgm:prSet presAssocID="{8CFB5045-46F4-4D8A-B1AE-1ACD7BA42A4D}" presName="sibTrans" presStyleCnt="0"/>
      <dgm:spPr/>
    </dgm:pt>
    <dgm:pt modelId="{E4FEBE05-9DA6-4B96-B92E-8E8ECB30A5F9}" type="pres">
      <dgm:prSet presAssocID="{660DDA6A-1FFA-4DE0-BAFC-24276E180F7A}" presName="compNode" presStyleCnt="0"/>
      <dgm:spPr/>
    </dgm:pt>
    <dgm:pt modelId="{D8B38927-4307-4292-87F7-E4959D8EDC01}" type="pres">
      <dgm:prSet presAssocID="{660DDA6A-1FFA-4DE0-BAFC-24276E180F7A}" presName="bgRect" presStyleLbl="bgShp" presStyleIdx="1" presStyleCnt="3"/>
      <dgm:spPr/>
    </dgm:pt>
    <dgm:pt modelId="{1578FF1F-B2EB-4930-A87D-EC7782543CBA}" type="pres">
      <dgm:prSet presAssocID="{660DDA6A-1FFA-4DE0-BAFC-24276E180F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96B66D47-D3E7-430C-AD04-DD876D974676}" type="pres">
      <dgm:prSet presAssocID="{660DDA6A-1FFA-4DE0-BAFC-24276E180F7A}" presName="spaceRect" presStyleCnt="0"/>
      <dgm:spPr/>
    </dgm:pt>
    <dgm:pt modelId="{BBD8876A-6248-45B1-A9BE-63E7603D833F}" type="pres">
      <dgm:prSet presAssocID="{660DDA6A-1FFA-4DE0-BAFC-24276E180F7A}" presName="parTx" presStyleLbl="revTx" presStyleIdx="2" presStyleCnt="6">
        <dgm:presLayoutVars>
          <dgm:chMax val="0"/>
          <dgm:chPref val="0"/>
        </dgm:presLayoutVars>
      </dgm:prSet>
      <dgm:spPr/>
    </dgm:pt>
    <dgm:pt modelId="{CC31D6F2-0310-482D-9D59-E1BC2D696811}" type="pres">
      <dgm:prSet presAssocID="{660DDA6A-1FFA-4DE0-BAFC-24276E180F7A}" presName="desTx" presStyleLbl="revTx" presStyleIdx="3" presStyleCnt="6">
        <dgm:presLayoutVars/>
      </dgm:prSet>
      <dgm:spPr/>
    </dgm:pt>
    <dgm:pt modelId="{7C9766FF-8BBB-484A-B39A-F4E0EB35FC48}" type="pres">
      <dgm:prSet presAssocID="{20416523-BC05-4D27-8C28-B6CA4F0F48DF}" presName="sibTrans" presStyleCnt="0"/>
      <dgm:spPr/>
    </dgm:pt>
    <dgm:pt modelId="{DFC2A219-4D21-4799-AB31-9E9D58D95110}" type="pres">
      <dgm:prSet presAssocID="{D1B5385F-FAFD-479E-8332-FDDA9DFF4316}" presName="compNode" presStyleCnt="0"/>
      <dgm:spPr/>
    </dgm:pt>
    <dgm:pt modelId="{3DFDB473-F183-4ED4-9474-9AFBD4B5A52D}" type="pres">
      <dgm:prSet presAssocID="{D1B5385F-FAFD-479E-8332-FDDA9DFF4316}" presName="bgRect" presStyleLbl="bgShp" presStyleIdx="2" presStyleCnt="3"/>
      <dgm:spPr/>
    </dgm:pt>
    <dgm:pt modelId="{88F295EC-475C-4017-B891-B9F2DDC4C93A}" type="pres">
      <dgm:prSet presAssocID="{D1B5385F-FAFD-479E-8332-FDDA9DFF43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30C63C8C-4C08-4867-806E-1E8195513FFB}" type="pres">
      <dgm:prSet presAssocID="{D1B5385F-FAFD-479E-8332-FDDA9DFF4316}" presName="spaceRect" presStyleCnt="0"/>
      <dgm:spPr/>
    </dgm:pt>
    <dgm:pt modelId="{1DD32616-1DC5-43A5-B30B-4B7182E3A6EF}" type="pres">
      <dgm:prSet presAssocID="{D1B5385F-FAFD-479E-8332-FDDA9DFF4316}" presName="parTx" presStyleLbl="revTx" presStyleIdx="4" presStyleCnt="6">
        <dgm:presLayoutVars>
          <dgm:chMax val="0"/>
          <dgm:chPref val="0"/>
        </dgm:presLayoutVars>
      </dgm:prSet>
      <dgm:spPr/>
    </dgm:pt>
    <dgm:pt modelId="{8CA8E260-CA1F-41AC-82FA-F5B6EAB07DB2}" type="pres">
      <dgm:prSet presAssocID="{D1B5385F-FAFD-479E-8332-FDDA9DFF4316}" presName="desTx" presStyleLbl="revTx" presStyleIdx="5" presStyleCnt="6">
        <dgm:presLayoutVars/>
      </dgm:prSet>
      <dgm:spPr/>
    </dgm:pt>
  </dgm:ptLst>
  <dgm:cxnLst>
    <dgm:cxn modelId="{CCBD3A00-7FD0-407A-903A-7F06CA7845A8}" srcId="{660DDA6A-1FFA-4DE0-BAFC-24276E180F7A}" destId="{8CBA4928-1299-4175-A344-9B1C702F72FC}" srcOrd="2" destOrd="0" parTransId="{11A28207-2698-46D8-9261-671951884BB6}" sibTransId="{FF75074C-B305-436E-95CE-CEBBCF7C9791}"/>
    <dgm:cxn modelId="{235C2109-6571-430E-BEFB-7255E320735D}" srcId="{660DDA6A-1FFA-4DE0-BAFC-24276E180F7A}" destId="{01C624A6-9C3B-49B8-9A43-4476DCEE5D1A}" srcOrd="1" destOrd="0" parTransId="{7332C5BB-02C9-4C09-AC84-17562683FA52}" sibTransId="{9D014057-D40C-4A00-8D0F-72ED5124633D}"/>
    <dgm:cxn modelId="{B3C42C17-A653-4CA4-B3DD-19F1B7FDD302}" type="presOf" srcId="{AD5325E0-92E1-4A23-A115-A4C899F6DA33}" destId="{8CA8E260-CA1F-41AC-82FA-F5B6EAB07DB2}" srcOrd="0" destOrd="3" presId="urn:microsoft.com/office/officeart/2018/2/layout/IconVerticalSolidList"/>
    <dgm:cxn modelId="{B7941429-9FFF-4049-BADB-386A5E77BBE3}" srcId="{D1B5385F-FAFD-479E-8332-FDDA9DFF4316}" destId="{F86AC519-4983-47CE-84BD-F5136DA988A9}" srcOrd="0" destOrd="0" parTransId="{728E378D-F80C-4B4F-BC33-CF8C80EB981F}" sibTransId="{F6B2E719-FB13-40EA-9D2B-1B9D1640080B}"/>
    <dgm:cxn modelId="{E0068D2D-8A6F-49E9-89C5-32CC7FC8A8C3}" type="presOf" srcId="{72C5EA57-03B2-4E94-9FCE-11405E26BA59}" destId="{8CA8E260-CA1F-41AC-82FA-F5B6EAB07DB2}" srcOrd="0" destOrd="2" presId="urn:microsoft.com/office/officeart/2018/2/layout/IconVerticalSolidList"/>
    <dgm:cxn modelId="{37D91931-48FC-474E-9AE6-59220EE7C290}" srcId="{D1B5385F-FAFD-479E-8332-FDDA9DFF4316}" destId="{AD5325E0-92E1-4A23-A115-A4C899F6DA33}" srcOrd="3" destOrd="0" parTransId="{D1CFD073-D03F-40B2-A0E8-D26072F4060A}" sibTransId="{F397B1EE-7F27-4AB5-B9C2-84D5D633B5A0}"/>
    <dgm:cxn modelId="{2735C63E-8794-4900-B9D3-49DAD9BD035E}" type="presOf" srcId="{ADE836C8-496C-40EE-B74D-8B7093871426}" destId="{8CA8E260-CA1F-41AC-82FA-F5B6EAB07DB2}" srcOrd="0" destOrd="1" presId="urn:microsoft.com/office/officeart/2018/2/layout/IconVerticalSolidList"/>
    <dgm:cxn modelId="{6DB78542-92B8-49DA-8C16-32ADC40625BD}" type="presOf" srcId="{35231AC7-BE92-4C46-AE8A-B05A2AF06314}" destId="{5D5EC8D7-94B6-42ED-AC46-5279E5932A5A}" srcOrd="0" destOrd="0" presId="urn:microsoft.com/office/officeart/2018/2/layout/IconVerticalSolidList"/>
    <dgm:cxn modelId="{8EDFB349-B49F-439B-A2C5-704288C91B45}" srcId="{D1B5385F-FAFD-479E-8332-FDDA9DFF4316}" destId="{32712E45-78AE-4B19-8677-8DD615A2FBC8}" srcOrd="5" destOrd="0" parTransId="{CEBF475A-7FE1-425C-9F93-32777F4890EF}" sibTransId="{DE8E7B0F-15CA-47A6-90F1-17DC0AF70D1E}"/>
    <dgm:cxn modelId="{6FF4DB6A-5F84-4C9E-97CB-C7DEBAA16C49}" srcId="{D1B5385F-FAFD-479E-8332-FDDA9DFF4316}" destId="{72C5EA57-03B2-4E94-9FCE-11405E26BA59}" srcOrd="2" destOrd="0" parTransId="{2192CC90-F5F3-40BD-BA42-29FD8EB64D34}" sibTransId="{16C168B6-C890-45A4-BAC8-31047B56B900}"/>
    <dgm:cxn modelId="{4B16986E-457E-4625-9CC6-8DAF4E05CE7F}" type="presOf" srcId="{8CBA4928-1299-4175-A344-9B1C702F72FC}" destId="{CC31D6F2-0310-482D-9D59-E1BC2D696811}" srcOrd="0" destOrd="2" presId="urn:microsoft.com/office/officeart/2018/2/layout/IconVerticalSolidList"/>
    <dgm:cxn modelId="{9EF52452-524B-42F6-B986-C5025F36EF1B}" srcId="{07B202D8-EF3D-4C85-8A46-2E2B4A189243}" destId="{D0EC85E3-99FF-4FDE-8EC2-9EFC4FAAA303}" srcOrd="2" destOrd="0" parTransId="{475E5658-D1B8-4022-802B-9E3FF68437F0}" sibTransId="{91604AAD-D94A-43E5-813C-958345E302DB}"/>
    <dgm:cxn modelId="{D9028272-516F-4830-AAEA-E6F7B03176EC}" srcId="{D1B5385F-FAFD-479E-8332-FDDA9DFF4316}" destId="{ADE836C8-496C-40EE-B74D-8B7093871426}" srcOrd="1" destOrd="0" parTransId="{236084ED-944C-44EF-A9AD-A42E95261CE4}" sibTransId="{B9B706E5-69B3-4CC9-816F-54E6DAB9F0A0}"/>
    <dgm:cxn modelId="{8A178C7C-EE17-480D-B612-C6319C8585BF}" type="presOf" srcId="{07B202D8-EF3D-4C85-8A46-2E2B4A189243}" destId="{5072C126-57B5-4504-A71E-67DAA06960F3}" srcOrd="0" destOrd="0" presId="urn:microsoft.com/office/officeart/2018/2/layout/IconVerticalSolidList"/>
    <dgm:cxn modelId="{39C3957C-8254-46E5-BA9C-A943220A4F21}" type="presOf" srcId="{01C624A6-9C3B-49B8-9A43-4476DCEE5D1A}" destId="{CC31D6F2-0310-482D-9D59-E1BC2D696811}" srcOrd="0" destOrd="1" presId="urn:microsoft.com/office/officeart/2018/2/layout/IconVerticalSolidList"/>
    <dgm:cxn modelId="{2678A085-ECC6-41A8-8E60-BEED69E2F6B7}" srcId="{35231AC7-BE92-4C46-AE8A-B05A2AF06314}" destId="{660DDA6A-1FFA-4DE0-BAFC-24276E180F7A}" srcOrd="1" destOrd="0" parTransId="{9C0862EC-DE7B-4A86-A760-25EA28248EA1}" sibTransId="{20416523-BC05-4D27-8C28-B6CA4F0F48DF}"/>
    <dgm:cxn modelId="{E387FF8B-4AC5-449C-BDBE-3EA501500077}" type="presOf" srcId="{1DC3D698-94FE-451D-ACED-13766D22FD20}" destId="{CC31D6F2-0310-482D-9D59-E1BC2D696811}" srcOrd="0" destOrd="0" presId="urn:microsoft.com/office/officeart/2018/2/layout/IconVerticalSolidList"/>
    <dgm:cxn modelId="{BA7AA69A-B3C0-4B06-8ABE-4256DAE432FD}" type="presOf" srcId="{D0EC85E3-99FF-4FDE-8EC2-9EFC4FAAA303}" destId="{9A67996A-432E-4DF3-B485-4869EC88269D}" srcOrd="0" destOrd="2" presId="urn:microsoft.com/office/officeart/2018/2/layout/IconVerticalSolidList"/>
    <dgm:cxn modelId="{7CB914B8-D9F8-4DFD-87BA-8E25253D9E16}" type="presOf" srcId="{F2F5191F-3D58-4B2D-B1C4-65A6B67740B2}" destId="{9A67996A-432E-4DF3-B485-4869EC88269D}" srcOrd="0" destOrd="0" presId="urn:microsoft.com/office/officeart/2018/2/layout/IconVerticalSolidList"/>
    <dgm:cxn modelId="{4AA9FDC7-0B9E-410F-BD99-7E5AA7E8BE05}" type="presOf" srcId="{32712E45-78AE-4B19-8677-8DD615A2FBC8}" destId="{8CA8E260-CA1F-41AC-82FA-F5B6EAB07DB2}" srcOrd="0" destOrd="5" presId="urn:microsoft.com/office/officeart/2018/2/layout/IconVerticalSolidList"/>
    <dgm:cxn modelId="{40E0EEC9-94B6-4B0A-8BCA-A87C93B8115A}" srcId="{35231AC7-BE92-4C46-AE8A-B05A2AF06314}" destId="{D1B5385F-FAFD-479E-8332-FDDA9DFF4316}" srcOrd="2" destOrd="0" parTransId="{FC656EEC-99B6-4D20-AC3C-208DF0667F5A}" sibTransId="{90292175-1E0C-472E-B26E-4F0290322900}"/>
    <dgm:cxn modelId="{D88967CC-780C-4E1B-87F5-A8C261D7C595}" srcId="{07B202D8-EF3D-4C85-8A46-2E2B4A189243}" destId="{B7665152-26FE-4D9B-8A8B-75FCC8142254}" srcOrd="1" destOrd="0" parTransId="{86203B9F-28EF-496F-94CD-185DE764CAAE}" sibTransId="{363B29E0-044A-42B9-8979-CDE9EDCE735C}"/>
    <dgm:cxn modelId="{77AA5DD7-6C45-464D-BE73-F349F63C4D67}" srcId="{D1B5385F-FAFD-479E-8332-FDDA9DFF4316}" destId="{A1CCAF90-DCB8-42A5-A65F-ED88E90D9698}" srcOrd="4" destOrd="0" parTransId="{5416FE9D-7D9A-46C7-A28A-3D0105479357}" sibTransId="{DC19132D-D318-4377-9150-9593F902DE5D}"/>
    <dgm:cxn modelId="{E89836DC-86B5-409F-A3BC-80A59641B57F}" srcId="{35231AC7-BE92-4C46-AE8A-B05A2AF06314}" destId="{07B202D8-EF3D-4C85-8A46-2E2B4A189243}" srcOrd="0" destOrd="0" parTransId="{76AE2EAD-539D-472D-A2B5-2B170FBA57F5}" sibTransId="{8CFB5045-46F4-4D8A-B1AE-1ACD7BA42A4D}"/>
    <dgm:cxn modelId="{0F7683E0-CA56-46AB-B906-7EAD3F14A074}" srcId="{660DDA6A-1FFA-4DE0-BAFC-24276E180F7A}" destId="{1DC3D698-94FE-451D-ACED-13766D22FD20}" srcOrd="0" destOrd="0" parTransId="{EC249BAB-40AC-459F-B246-2B6B6B191695}" sibTransId="{23F43302-2199-44AE-BAE7-97FA8784D02A}"/>
    <dgm:cxn modelId="{802DF0E0-AB84-42A7-85D1-E49F944F74C0}" type="presOf" srcId="{D1B5385F-FAFD-479E-8332-FDDA9DFF4316}" destId="{1DD32616-1DC5-43A5-B30B-4B7182E3A6EF}" srcOrd="0" destOrd="0" presId="urn:microsoft.com/office/officeart/2018/2/layout/IconVerticalSolidList"/>
    <dgm:cxn modelId="{B1BF7DE3-DD5A-4A02-92EE-52445EF1F517}" type="presOf" srcId="{F86AC519-4983-47CE-84BD-F5136DA988A9}" destId="{8CA8E260-CA1F-41AC-82FA-F5B6EAB07DB2}" srcOrd="0" destOrd="0" presId="urn:microsoft.com/office/officeart/2018/2/layout/IconVerticalSolidList"/>
    <dgm:cxn modelId="{D848B7E6-61BF-4A15-8490-6D65FDE83E41}" type="presOf" srcId="{A1CCAF90-DCB8-42A5-A65F-ED88E90D9698}" destId="{8CA8E260-CA1F-41AC-82FA-F5B6EAB07DB2}" srcOrd="0" destOrd="4" presId="urn:microsoft.com/office/officeart/2018/2/layout/IconVerticalSolidList"/>
    <dgm:cxn modelId="{877FB5E7-FECA-4DE0-8C1D-508141F90D1B}" type="presOf" srcId="{B7665152-26FE-4D9B-8A8B-75FCC8142254}" destId="{9A67996A-432E-4DF3-B485-4869EC88269D}" srcOrd="0" destOrd="1" presId="urn:microsoft.com/office/officeart/2018/2/layout/IconVerticalSolidList"/>
    <dgm:cxn modelId="{4DA345EF-A238-468E-9515-5F6AB9E005EB}" type="presOf" srcId="{660DDA6A-1FFA-4DE0-BAFC-24276E180F7A}" destId="{BBD8876A-6248-45B1-A9BE-63E7603D833F}" srcOrd="0" destOrd="0" presId="urn:microsoft.com/office/officeart/2018/2/layout/IconVerticalSolidList"/>
    <dgm:cxn modelId="{423C0CF7-AAB9-4A72-AAFF-E7AC3C84837C}" srcId="{07B202D8-EF3D-4C85-8A46-2E2B4A189243}" destId="{F2F5191F-3D58-4B2D-B1C4-65A6B67740B2}" srcOrd="0" destOrd="0" parTransId="{72F2CCBC-F3FA-44C9-BF69-311B0976250A}" sibTransId="{40E343DC-76C7-43B6-9976-597014EE60E5}"/>
    <dgm:cxn modelId="{82ABA98B-8DB9-45D7-B635-A14EC0AE6416}" type="presParOf" srcId="{5D5EC8D7-94B6-42ED-AC46-5279E5932A5A}" destId="{94B09A9D-D97F-4146-927B-35EE717C6A0F}" srcOrd="0" destOrd="0" presId="urn:microsoft.com/office/officeart/2018/2/layout/IconVerticalSolidList"/>
    <dgm:cxn modelId="{B5C29D91-389F-4C9D-A17B-DDE3DB3B6655}" type="presParOf" srcId="{94B09A9D-D97F-4146-927B-35EE717C6A0F}" destId="{BE4879A8-1300-4857-88AE-48AA1ACD11AC}" srcOrd="0" destOrd="0" presId="urn:microsoft.com/office/officeart/2018/2/layout/IconVerticalSolidList"/>
    <dgm:cxn modelId="{09221FF9-1119-49D8-A4F4-1412CE227761}" type="presParOf" srcId="{94B09A9D-D97F-4146-927B-35EE717C6A0F}" destId="{B3F999FE-1131-47C1-8206-A2B36BF4F0CB}" srcOrd="1" destOrd="0" presId="urn:microsoft.com/office/officeart/2018/2/layout/IconVerticalSolidList"/>
    <dgm:cxn modelId="{DC52724B-A220-45C9-A84D-D181DDA0E4CB}" type="presParOf" srcId="{94B09A9D-D97F-4146-927B-35EE717C6A0F}" destId="{86E84162-46C8-4831-AB9B-44FA259ABD15}" srcOrd="2" destOrd="0" presId="urn:microsoft.com/office/officeart/2018/2/layout/IconVerticalSolidList"/>
    <dgm:cxn modelId="{48DFAC47-5279-451A-906A-A9D09E47F740}" type="presParOf" srcId="{94B09A9D-D97F-4146-927B-35EE717C6A0F}" destId="{5072C126-57B5-4504-A71E-67DAA06960F3}" srcOrd="3" destOrd="0" presId="urn:microsoft.com/office/officeart/2018/2/layout/IconVerticalSolidList"/>
    <dgm:cxn modelId="{33392709-9E94-4280-ADA3-8465F64BDFDE}" type="presParOf" srcId="{94B09A9D-D97F-4146-927B-35EE717C6A0F}" destId="{9A67996A-432E-4DF3-B485-4869EC88269D}" srcOrd="4" destOrd="0" presId="urn:microsoft.com/office/officeart/2018/2/layout/IconVerticalSolidList"/>
    <dgm:cxn modelId="{C5A1F86E-C660-443D-A361-F05C83BD0C6A}" type="presParOf" srcId="{5D5EC8D7-94B6-42ED-AC46-5279E5932A5A}" destId="{5D0C67AD-E38E-4DC0-B2C2-3AB30991955C}" srcOrd="1" destOrd="0" presId="urn:microsoft.com/office/officeart/2018/2/layout/IconVerticalSolidList"/>
    <dgm:cxn modelId="{509B3E9B-208C-47A2-B9E7-8C9FC4D0B5C4}" type="presParOf" srcId="{5D5EC8D7-94B6-42ED-AC46-5279E5932A5A}" destId="{E4FEBE05-9DA6-4B96-B92E-8E8ECB30A5F9}" srcOrd="2" destOrd="0" presId="urn:microsoft.com/office/officeart/2018/2/layout/IconVerticalSolidList"/>
    <dgm:cxn modelId="{D45E7A68-AE91-49E6-B2C7-58FE5625B97B}" type="presParOf" srcId="{E4FEBE05-9DA6-4B96-B92E-8E8ECB30A5F9}" destId="{D8B38927-4307-4292-87F7-E4959D8EDC01}" srcOrd="0" destOrd="0" presId="urn:microsoft.com/office/officeart/2018/2/layout/IconVerticalSolidList"/>
    <dgm:cxn modelId="{66E1A1CA-ED96-4B74-BB6E-136042874992}" type="presParOf" srcId="{E4FEBE05-9DA6-4B96-B92E-8E8ECB30A5F9}" destId="{1578FF1F-B2EB-4930-A87D-EC7782543CBA}" srcOrd="1" destOrd="0" presId="urn:microsoft.com/office/officeart/2018/2/layout/IconVerticalSolidList"/>
    <dgm:cxn modelId="{1B350AB4-CE77-4371-ACBC-D3D50D6E8914}" type="presParOf" srcId="{E4FEBE05-9DA6-4B96-B92E-8E8ECB30A5F9}" destId="{96B66D47-D3E7-430C-AD04-DD876D974676}" srcOrd="2" destOrd="0" presId="urn:microsoft.com/office/officeart/2018/2/layout/IconVerticalSolidList"/>
    <dgm:cxn modelId="{8A482C7B-710E-4451-A3DC-68899875E52D}" type="presParOf" srcId="{E4FEBE05-9DA6-4B96-B92E-8E8ECB30A5F9}" destId="{BBD8876A-6248-45B1-A9BE-63E7603D833F}" srcOrd="3" destOrd="0" presId="urn:microsoft.com/office/officeart/2018/2/layout/IconVerticalSolidList"/>
    <dgm:cxn modelId="{8122E5AA-1841-48FD-897A-1074A4AA02B0}" type="presParOf" srcId="{E4FEBE05-9DA6-4B96-B92E-8E8ECB30A5F9}" destId="{CC31D6F2-0310-482D-9D59-E1BC2D696811}" srcOrd="4" destOrd="0" presId="urn:microsoft.com/office/officeart/2018/2/layout/IconVerticalSolidList"/>
    <dgm:cxn modelId="{2B20691F-22D6-4D29-A8BC-7085478B15E5}" type="presParOf" srcId="{5D5EC8D7-94B6-42ED-AC46-5279E5932A5A}" destId="{7C9766FF-8BBB-484A-B39A-F4E0EB35FC48}" srcOrd="3" destOrd="0" presId="urn:microsoft.com/office/officeart/2018/2/layout/IconVerticalSolidList"/>
    <dgm:cxn modelId="{DD4333A9-C799-4F5C-B429-54C0417A57D9}" type="presParOf" srcId="{5D5EC8D7-94B6-42ED-AC46-5279E5932A5A}" destId="{DFC2A219-4D21-4799-AB31-9E9D58D95110}" srcOrd="4" destOrd="0" presId="urn:microsoft.com/office/officeart/2018/2/layout/IconVerticalSolidList"/>
    <dgm:cxn modelId="{15E20744-D651-4E7F-B63A-D60E0841D85C}" type="presParOf" srcId="{DFC2A219-4D21-4799-AB31-9E9D58D95110}" destId="{3DFDB473-F183-4ED4-9474-9AFBD4B5A52D}" srcOrd="0" destOrd="0" presId="urn:microsoft.com/office/officeart/2018/2/layout/IconVerticalSolidList"/>
    <dgm:cxn modelId="{49989181-37C9-4AE8-A688-28F4532DA354}" type="presParOf" srcId="{DFC2A219-4D21-4799-AB31-9E9D58D95110}" destId="{88F295EC-475C-4017-B891-B9F2DDC4C93A}" srcOrd="1" destOrd="0" presId="urn:microsoft.com/office/officeart/2018/2/layout/IconVerticalSolidList"/>
    <dgm:cxn modelId="{0111B729-6BE8-48A9-94AA-67A1AA83FAC3}" type="presParOf" srcId="{DFC2A219-4D21-4799-AB31-9E9D58D95110}" destId="{30C63C8C-4C08-4867-806E-1E8195513FFB}" srcOrd="2" destOrd="0" presId="urn:microsoft.com/office/officeart/2018/2/layout/IconVerticalSolidList"/>
    <dgm:cxn modelId="{16F6C168-A688-463C-9C79-7DD71990A221}" type="presParOf" srcId="{DFC2A219-4D21-4799-AB31-9E9D58D95110}" destId="{1DD32616-1DC5-43A5-B30B-4B7182E3A6EF}" srcOrd="3" destOrd="0" presId="urn:microsoft.com/office/officeart/2018/2/layout/IconVerticalSolidList"/>
    <dgm:cxn modelId="{FC76E0E0-BA14-4CD8-9447-7C43F01A7C69}" type="presParOf" srcId="{DFC2A219-4D21-4799-AB31-9E9D58D95110}" destId="{8CA8E260-CA1F-41AC-82FA-F5B6EAB07DB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C07FDB-2907-4264-8AE4-9A0858078BFA}"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E83C31B2-7E30-4228-AD18-65499A7E220D}">
      <dgm:prSet custT="1"/>
      <dgm:spPr/>
      <dgm:t>
        <a:bodyPr/>
        <a:lstStyle/>
        <a:p>
          <a:r>
            <a:rPr lang="en-GB" sz="1400"/>
            <a:t>Working model which identifies several key predictors for customer churn</a:t>
          </a:r>
          <a:endParaRPr lang="en-US" sz="1400"/>
        </a:p>
      </dgm:t>
    </dgm:pt>
    <dgm:pt modelId="{06DDEB53-A8B9-40D5-927B-B026A6AA415A}" type="parTrans" cxnId="{2CC5E538-BA04-41E2-B7D1-4DBAA316D8AE}">
      <dgm:prSet/>
      <dgm:spPr/>
      <dgm:t>
        <a:bodyPr/>
        <a:lstStyle/>
        <a:p>
          <a:endParaRPr lang="en-US" sz="1400"/>
        </a:p>
      </dgm:t>
    </dgm:pt>
    <dgm:pt modelId="{46091F85-17D4-4B3B-9E9F-812DAD7DCE07}" type="sibTrans" cxnId="{2CC5E538-BA04-41E2-B7D1-4DBAA316D8AE}">
      <dgm:prSet/>
      <dgm:spPr/>
      <dgm:t>
        <a:bodyPr/>
        <a:lstStyle/>
        <a:p>
          <a:endParaRPr lang="en-US" sz="1400"/>
        </a:p>
      </dgm:t>
    </dgm:pt>
    <dgm:pt modelId="{DCA06729-180D-45D6-9565-B1BBBEA1D759}">
      <dgm:prSet custT="1"/>
      <dgm:spPr/>
      <dgm:t>
        <a:bodyPr/>
        <a:lstStyle/>
        <a:p>
          <a:r>
            <a:rPr lang="en-GB" sz="1400"/>
            <a:t>Able to segregate the customer into segments for prediction</a:t>
          </a:r>
          <a:endParaRPr lang="en-US" sz="1400"/>
        </a:p>
      </dgm:t>
    </dgm:pt>
    <dgm:pt modelId="{B3863ECA-6588-467E-997A-3DADD5064D23}" type="parTrans" cxnId="{C80DC02E-0A57-4B2F-BD7C-859C36FF5BD1}">
      <dgm:prSet/>
      <dgm:spPr/>
      <dgm:t>
        <a:bodyPr/>
        <a:lstStyle/>
        <a:p>
          <a:endParaRPr lang="en-US" sz="1400"/>
        </a:p>
      </dgm:t>
    </dgm:pt>
    <dgm:pt modelId="{B41F9C89-EBC1-455A-B6BD-74F820F975FE}" type="sibTrans" cxnId="{C80DC02E-0A57-4B2F-BD7C-859C36FF5BD1}">
      <dgm:prSet/>
      <dgm:spPr/>
      <dgm:t>
        <a:bodyPr/>
        <a:lstStyle/>
        <a:p>
          <a:endParaRPr lang="en-US" sz="1400"/>
        </a:p>
      </dgm:t>
    </dgm:pt>
    <dgm:pt modelId="{8DD8E457-5A8E-4573-A699-8422C0F3D1C4}">
      <dgm:prSet custT="1"/>
      <dgm:spPr/>
      <dgm:t>
        <a:bodyPr/>
        <a:lstStyle/>
        <a:p>
          <a:r>
            <a:rPr lang="en-GB" sz="1400"/>
            <a:t>Assume customer behaviour based on whether they will churn or not</a:t>
          </a:r>
          <a:endParaRPr lang="en-US" sz="1400"/>
        </a:p>
      </dgm:t>
    </dgm:pt>
    <dgm:pt modelId="{FCF4A864-DF9D-4390-82BC-910CD55FA9F1}" type="parTrans" cxnId="{D4031544-457D-4774-84AC-06AE851C2014}">
      <dgm:prSet/>
      <dgm:spPr/>
      <dgm:t>
        <a:bodyPr/>
        <a:lstStyle/>
        <a:p>
          <a:endParaRPr lang="en-US" sz="1400"/>
        </a:p>
      </dgm:t>
    </dgm:pt>
    <dgm:pt modelId="{6AF33351-8280-45F8-AF31-14E62AB5C0E8}" type="sibTrans" cxnId="{D4031544-457D-4774-84AC-06AE851C2014}">
      <dgm:prSet/>
      <dgm:spPr/>
      <dgm:t>
        <a:bodyPr/>
        <a:lstStyle/>
        <a:p>
          <a:endParaRPr lang="en-US" sz="1400"/>
        </a:p>
      </dgm:t>
    </dgm:pt>
    <dgm:pt modelId="{AC40396A-3627-450A-8389-2E97ACE5EA0B}" type="pres">
      <dgm:prSet presAssocID="{AEC07FDB-2907-4264-8AE4-9A0858078BFA}" presName="hierChild1" presStyleCnt="0">
        <dgm:presLayoutVars>
          <dgm:chPref val="1"/>
          <dgm:dir/>
          <dgm:animOne val="branch"/>
          <dgm:animLvl val="lvl"/>
          <dgm:resizeHandles/>
        </dgm:presLayoutVars>
      </dgm:prSet>
      <dgm:spPr/>
    </dgm:pt>
    <dgm:pt modelId="{97F6908B-DE8A-4EAE-ABFC-0AEFC5468C2E}" type="pres">
      <dgm:prSet presAssocID="{E83C31B2-7E30-4228-AD18-65499A7E220D}" presName="hierRoot1" presStyleCnt="0"/>
      <dgm:spPr/>
    </dgm:pt>
    <dgm:pt modelId="{EE371EEB-683F-4DEC-9A1D-C1115B1E1479}" type="pres">
      <dgm:prSet presAssocID="{E83C31B2-7E30-4228-AD18-65499A7E220D}" presName="composite" presStyleCnt="0"/>
      <dgm:spPr/>
    </dgm:pt>
    <dgm:pt modelId="{64D530E0-0C3D-45DB-9D9B-ED4CF01FF76C}" type="pres">
      <dgm:prSet presAssocID="{E83C31B2-7E30-4228-AD18-65499A7E220D}" presName="background" presStyleLbl="node0" presStyleIdx="0" presStyleCnt="3"/>
      <dgm:spPr/>
    </dgm:pt>
    <dgm:pt modelId="{646B2F61-7A7F-479A-AC3F-DA5318D2B0E3}" type="pres">
      <dgm:prSet presAssocID="{E83C31B2-7E30-4228-AD18-65499A7E220D}" presName="text" presStyleLbl="fgAcc0" presStyleIdx="0" presStyleCnt="3">
        <dgm:presLayoutVars>
          <dgm:chPref val="3"/>
        </dgm:presLayoutVars>
      </dgm:prSet>
      <dgm:spPr/>
    </dgm:pt>
    <dgm:pt modelId="{B005D439-5ED4-4F79-80B8-837CAD46102F}" type="pres">
      <dgm:prSet presAssocID="{E83C31B2-7E30-4228-AD18-65499A7E220D}" presName="hierChild2" presStyleCnt="0"/>
      <dgm:spPr/>
    </dgm:pt>
    <dgm:pt modelId="{0826BA82-025D-46AB-914C-5D4FD1CCC5C3}" type="pres">
      <dgm:prSet presAssocID="{DCA06729-180D-45D6-9565-B1BBBEA1D759}" presName="hierRoot1" presStyleCnt="0"/>
      <dgm:spPr/>
    </dgm:pt>
    <dgm:pt modelId="{FB4A5903-F20E-4D8D-B18B-7A45AAB468CA}" type="pres">
      <dgm:prSet presAssocID="{DCA06729-180D-45D6-9565-B1BBBEA1D759}" presName="composite" presStyleCnt="0"/>
      <dgm:spPr/>
    </dgm:pt>
    <dgm:pt modelId="{350497BD-B3DF-45A4-A42C-29E19FF0A50D}" type="pres">
      <dgm:prSet presAssocID="{DCA06729-180D-45D6-9565-B1BBBEA1D759}" presName="background" presStyleLbl="node0" presStyleIdx="1" presStyleCnt="3"/>
      <dgm:spPr/>
    </dgm:pt>
    <dgm:pt modelId="{195FE151-7E27-498F-A44A-3E58037EF23F}" type="pres">
      <dgm:prSet presAssocID="{DCA06729-180D-45D6-9565-B1BBBEA1D759}" presName="text" presStyleLbl="fgAcc0" presStyleIdx="1" presStyleCnt="3">
        <dgm:presLayoutVars>
          <dgm:chPref val="3"/>
        </dgm:presLayoutVars>
      </dgm:prSet>
      <dgm:spPr/>
    </dgm:pt>
    <dgm:pt modelId="{E149E11C-448E-497D-BBDB-CEE6DBD9FD19}" type="pres">
      <dgm:prSet presAssocID="{DCA06729-180D-45D6-9565-B1BBBEA1D759}" presName="hierChild2" presStyleCnt="0"/>
      <dgm:spPr/>
    </dgm:pt>
    <dgm:pt modelId="{868AB374-40C8-45CB-A2D5-116465F38573}" type="pres">
      <dgm:prSet presAssocID="{8DD8E457-5A8E-4573-A699-8422C0F3D1C4}" presName="hierRoot1" presStyleCnt="0"/>
      <dgm:spPr/>
    </dgm:pt>
    <dgm:pt modelId="{4913FFA3-ADBB-459A-B964-D0A80BFD68EC}" type="pres">
      <dgm:prSet presAssocID="{8DD8E457-5A8E-4573-A699-8422C0F3D1C4}" presName="composite" presStyleCnt="0"/>
      <dgm:spPr/>
    </dgm:pt>
    <dgm:pt modelId="{28E3CF1C-791D-413B-938B-FD4869878140}" type="pres">
      <dgm:prSet presAssocID="{8DD8E457-5A8E-4573-A699-8422C0F3D1C4}" presName="background" presStyleLbl="node0" presStyleIdx="2" presStyleCnt="3"/>
      <dgm:spPr/>
    </dgm:pt>
    <dgm:pt modelId="{E2651E23-2E94-4B27-B280-1D1B6D696EFA}" type="pres">
      <dgm:prSet presAssocID="{8DD8E457-5A8E-4573-A699-8422C0F3D1C4}" presName="text" presStyleLbl="fgAcc0" presStyleIdx="2" presStyleCnt="3">
        <dgm:presLayoutVars>
          <dgm:chPref val="3"/>
        </dgm:presLayoutVars>
      </dgm:prSet>
      <dgm:spPr/>
    </dgm:pt>
    <dgm:pt modelId="{2C6B7DC1-9EAA-4831-8603-127D4D8038CB}" type="pres">
      <dgm:prSet presAssocID="{8DD8E457-5A8E-4573-A699-8422C0F3D1C4}" presName="hierChild2" presStyleCnt="0"/>
      <dgm:spPr/>
    </dgm:pt>
  </dgm:ptLst>
  <dgm:cxnLst>
    <dgm:cxn modelId="{7724E200-5028-43F3-A6B5-006C63568539}" type="presOf" srcId="{8DD8E457-5A8E-4573-A699-8422C0F3D1C4}" destId="{E2651E23-2E94-4B27-B280-1D1B6D696EFA}" srcOrd="0" destOrd="0" presId="urn:microsoft.com/office/officeart/2005/8/layout/hierarchy1"/>
    <dgm:cxn modelId="{C80DC02E-0A57-4B2F-BD7C-859C36FF5BD1}" srcId="{AEC07FDB-2907-4264-8AE4-9A0858078BFA}" destId="{DCA06729-180D-45D6-9565-B1BBBEA1D759}" srcOrd="1" destOrd="0" parTransId="{B3863ECA-6588-467E-997A-3DADD5064D23}" sibTransId="{B41F9C89-EBC1-455A-B6BD-74F820F975FE}"/>
    <dgm:cxn modelId="{2CC5E538-BA04-41E2-B7D1-4DBAA316D8AE}" srcId="{AEC07FDB-2907-4264-8AE4-9A0858078BFA}" destId="{E83C31B2-7E30-4228-AD18-65499A7E220D}" srcOrd="0" destOrd="0" parTransId="{06DDEB53-A8B9-40D5-927B-B026A6AA415A}" sibTransId="{46091F85-17D4-4B3B-9E9F-812DAD7DCE07}"/>
    <dgm:cxn modelId="{D4031544-457D-4774-84AC-06AE851C2014}" srcId="{AEC07FDB-2907-4264-8AE4-9A0858078BFA}" destId="{8DD8E457-5A8E-4573-A699-8422C0F3D1C4}" srcOrd="2" destOrd="0" parTransId="{FCF4A864-DF9D-4390-82BC-910CD55FA9F1}" sibTransId="{6AF33351-8280-45F8-AF31-14E62AB5C0E8}"/>
    <dgm:cxn modelId="{A2409BAA-D37F-456C-8C3A-7E78ADE7DDEB}" type="presOf" srcId="{DCA06729-180D-45D6-9565-B1BBBEA1D759}" destId="{195FE151-7E27-498F-A44A-3E58037EF23F}" srcOrd="0" destOrd="0" presId="urn:microsoft.com/office/officeart/2005/8/layout/hierarchy1"/>
    <dgm:cxn modelId="{F178A7C3-04F2-4EB1-A91C-FDADECF80A11}" type="presOf" srcId="{E83C31B2-7E30-4228-AD18-65499A7E220D}" destId="{646B2F61-7A7F-479A-AC3F-DA5318D2B0E3}" srcOrd="0" destOrd="0" presId="urn:microsoft.com/office/officeart/2005/8/layout/hierarchy1"/>
    <dgm:cxn modelId="{6FFE62E0-52EF-4EAD-AAD4-2AADDDFCB5F6}" type="presOf" srcId="{AEC07FDB-2907-4264-8AE4-9A0858078BFA}" destId="{AC40396A-3627-450A-8389-2E97ACE5EA0B}" srcOrd="0" destOrd="0" presId="urn:microsoft.com/office/officeart/2005/8/layout/hierarchy1"/>
    <dgm:cxn modelId="{B4C365D0-CEF8-48FA-A595-084933752D89}" type="presParOf" srcId="{AC40396A-3627-450A-8389-2E97ACE5EA0B}" destId="{97F6908B-DE8A-4EAE-ABFC-0AEFC5468C2E}" srcOrd="0" destOrd="0" presId="urn:microsoft.com/office/officeart/2005/8/layout/hierarchy1"/>
    <dgm:cxn modelId="{80EE1F52-35EB-43A7-9692-5BAB4B5DB6EF}" type="presParOf" srcId="{97F6908B-DE8A-4EAE-ABFC-0AEFC5468C2E}" destId="{EE371EEB-683F-4DEC-9A1D-C1115B1E1479}" srcOrd="0" destOrd="0" presId="urn:microsoft.com/office/officeart/2005/8/layout/hierarchy1"/>
    <dgm:cxn modelId="{F762F2DF-A7BA-4916-A28A-F82936048432}" type="presParOf" srcId="{EE371EEB-683F-4DEC-9A1D-C1115B1E1479}" destId="{64D530E0-0C3D-45DB-9D9B-ED4CF01FF76C}" srcOrd="0" destOrd="0" presId="urn:microsoft.com/office/officeart/2005/8/layout/hierarchy1"/>
    <dgm:cxn modelId="{539F37EC-2A38-4E9D-97E9-8CD01E3C7716}" type="presParOf" srcId="{EE371EEB-683F-4DEC-9A1D-C1115B1E1479}" destId="{646B2F61-7A7F-479A-AC3F-DA5318D2B0E3}" srcOrd="1" destOrd="0" presId="urn:microsoft.com/office/officeart/2005/8/layout/hierarchy1"/>
    <dgm:cxn modelId="{4BB78505-F7A4-43B4-A4A0-77E9F57DEF18}" type="presParOf" srcId="{97F6908B-DE8A-4EAE-ABFC-0AEFC5468C2E}" destId="{B005D439-5ED4-4F79-80B8-837CAD46102F}" srcOrd="1" destOrd="0" presId="urn:microsoft.com/office/officeart/2005/8/layout/hierarchy1"/>
    <dgm:cxn modelId="{FD932445-1C71-4382-9D6B-43B5087AC0CD}" type="presParOf" srcId="{AC40396A-3627-450A-8389-2E97ACE5EA0B}" destId="{0826BA82-025D-46AB-914C-5D4FD1CCC5C3}" srcOrd="1" destOrd="0" presId="urn:microsoft.com/office/officeart/2005/8/layout/hierarchy1"/>
    <dgm:cxn modelId="{05653AD6-2578-42C9-8885-2BB542BDABE6}" type="presParOf" srcId="{0826BA82-025D-46AB-914C-5D4FD1CCC5C3}" destId="{FB4A5903-F20E-4D8D-B18B-7A45AAB468CA}" srcOrd="0" destOrd="0" presId="urn:microsoft.com/office/officeart/2005/8/layout/hierarchy1"/>
    <dgm:cxn modelId="{F5AF54A2-8CA5-4889-AC9E-4BE30E8C5929}" type="presParOf" srcId="{FB4A5903-F20E-4D8D-B18B-7A45AAB468CA}" destId="{350497BD-B3DF-45A4-A42C-29E19FF0A50D}" srcOrd="0" destOrd="0" presId="urn:microsoft.com/office/officeart/2005/8/layout/hierarchy1"/>
    <dgm:cxn modelId="{C77BC86E-6D25-45D2-8047-03EDB2AA1AD4}" type="presParOf" srcId="{FB4A5903-F20E-4D8D-B18B-7A45AAB468CA}" destId="{195FE151-7E27-498F-A44A-3E58037EF23F}" srcOrd="1" destOrd="0" presId="urn:microsoft.com/office/officeart/2005/8/layout/hierarchy1"/>
    <dgm:cxn modelId="{8A12D8F8-AA16-4A7A-810E-6600F2FF8CD6}" type="presParOf" srcId="{0826BA82-025D-46AB-914C-5D4FD1CCC5C3}" destId="{E149E11C-448E-497D-BBDB-CEE6DBD9FD19}" srcOrd="1" destOrd="0" presId="urn:microsoft.com/office/officeart/2005/8/layout/hierarchy1"/>
    <dgm:cxn modelId="{3D6219C1-0AEC-4A51-ADF9-A75B5D229627}" type="presParOf" srcId="{AC40396A-3627-450A-8389-2E97ACE5EA0B}" destId="{868AB374-40C8-45CB-A2D5-116465F38573}" srcOrd="2" destOrd="0" presId="urn:microsoft.com/office/officeart/2005/8/layout/hierarchy1"/>
    <dgm:cxn modelId="{39F0B4F9-BB6F-4135-906D-AB247BAB0326}" type="presParOf" srcId="{868AB374-40C8-45CB-A2D5-116465F38573}" destId="{4913FFA3-ADBB-459A-B964-D0A80BFD68EC}" srcOrd="0" destOrd="0" presId="urn:microsoft.com/office/officeart/2005/8/layout/hierarchy1"/>
    <dgm:cxn modelId="{1CAB6EA8-28C8-4B43-9970-609DB37DFFFA}" type="presParOf" srcId="{4913FFA3-ADBB-459A-B964-D0A80BFD68EC}" destId="{28E3CF1C-791D-413B-938B-FD4869878140}" srcOrd="0" destOrd="0" presId="urn:microsoft.com/office/officeart/2005/8/layout/hierarchy1"/>
    <dgm:cxn modelId="{2BC26F0F-EAFC-4A60-A3D7-5DFDDAED3122}" type="presParOf" srcId="{4913FFA3-ADBB-459A-B964-D0A80BFD68EC}" destId="{E2651E23-2E94-4B27-B280-1D1B6D696EFA}" srcOrd="1" destOrd="0" presId="urn:microsoft.com/office/officeart/2005/8/layout/hierarchy1"/>
    <dgm:cxn modelId="{BF8D7384-BD2B-4ADD-ACAF-C078E080A0D3}" type="presParOf" srcId="{868AB374-40C8-45CB-A2D5-116465F38573}" destId="{2C6B7DC1-9EAA-4831-8603-127D4D8038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138516-4CF3-4E45-A49B-F859FC1517C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CBFDA66-0804-4C4C-88F9-C96EBCEE82B6}">
      <dgm:prSet custT="1"/>
      <dgm:spPr/>
      <dgm:t>
        <a:bodyPr/>
        <a:lstStyle/>
        <a:p>
          <a:pPr>
            <a:lnSpc>
              <a:spcPct val="100000"/>
            </a:lnSpc>
          </a:pPr>
          <a:r>
            <a:rPr lang="en-GB" sz="1400"/>
            <a:t>More information on the data would be helpful to ensure we have correctly identified churning customers</a:t>
          </a:r>
          <a:endParaRPr lang="en-US" sz="1400"/>
        </a:p>
      </dgm:t>
    </dgm:pt>
    <dgm:pt modelId="{5F8DFEE4-A237-4C63-9C74-E7BECF2B55EB}" type="parTrans" cxnId="{44CE1860-2333-4B09-BD99-69BFA2C5A16F}">
      <dgm:prSet/>
      <dgm:spPr/>
      <dgm:t>
        <a:bodyPr/>
        <a:lstStyle/>
        <a:p>
          <a:endParaRPr lang="en-US"/>
        </a:p>
      </dgm:t>
    </dgm:pt>
    <dgm:pt modelId="{04BAC2EA-E71D-48E3-8A38-52443EDBBCE9}" type="sibTrans" cxnId="{44CE1860-2333-4B09-BD99-69BFA2C5A16F}">
      <dgm:prSet/>
      <dgm:spPr/>
      <dgm:t>
        <a:bodyPr/>
        <a:lstStyle/>
        <a:p>
          <a:pPr>
            <a:lnSpc>
              <a:spcPct val="100000"/>
            </a:lnSpc>
          </a:pPr>
          <a:endParaRPr lang="en-US"/>
        </a:p>
      </dgm:t>
    </dgm:pt>
    <dgm:pt modelId="{20F8C713-7CFE-4513-89D4-4E8E28089ECB}">
      <dgm:prSet custT="1"/>
      <dgm:spPr/>
      <dgm:t>
        <a:bodyPr/>
        <a:lstStyle/>
        <a:p>
          <a:pPr>
            <a:lnSpc>
              <a:spcPct val="100000"/>
            </a:lnSpc>
          </a:pPr>
          <a:r>
            <a:rPr lang="en-GB" sz="1400"/>
            <a:t>Change in customer behaviour relating to Covid – need more time sensitive data to accurately predict this change.</a:t>
          </a:r>
          <a:endParaRPr lang="en-US" sz="1400"/>
        </a:p>
      </dgm:t>
    </dgm:pt>
    <dgm:pt modelId="{70AA6884-3CED-4F00-8C10-B66F684495E9}" type="parTrans" cxnId="{1CC8D6F7-EA63-4449-ABCA-DED9BA8C7B4F}">
      <dgm:prSet/>
      <dgm:spPr/>
      <dgm:t>
        <a:bodyPr/>
        <a:lstStyle/>
        <a:p>
          <a:endParaRPr lang="en-US"/>
        </a:p>
      </dgm:t>
    </dgm:pt>
    <dgm:pt modelId="{6565DED6-769E-4B20-A03F-0B5AC635573C}" type="sibTrans" cxnId="{1CC8D6F7-EA63-4449-ABCA-DED9BA8C7B4F}">
      <dgm:prSet/>
      <dgm:spPr/>
      <dgm:t>
        <a:bodyPr/>
        <a:lstStyle/>
        <a:p>
          <a:pPr>
            <a:lnSpc>
              <a:spcPct val="100000"/>
            </a:lnSpc>
          </a:pPr>
          <a:endParaRPr lang="en-US"/>
        </a:p>
      </dgm:t>
    </dgm:pt>
    <dgm:pt modelId="{1E9D070A-5DEF-479F-9203-5F6893B3E734}">
      <dgm:prSet custT="1"/>
      <dgm:spPr/>
      <dgm:t>
        <a:bodyPr/>
        <a:lstStyle/>
        <a:p>
          <a:pPr>
            <a:lnSpc>
              <a:spcPct val="100000"/>
            </a:lnSpc>
          </a:pPr>
          <a:r>
            <a:rPr lang="en-GB" sz="1400"/>
            <a:t>More precise customer data is needed relating to personal circumstances.</a:t>
          </a:r>
          <a:endParaRPr lang="en-US" sz="1400"/>
        </a:p>
      </dgm:t>
    </dgm:pt>
    <dgm:pt modelId="{1149D806-B5C8-4ECF-9F07-2BB89F4054C7}" type="parTrans" cxnId="{BAF6D090-C293-408D-B250-7031DF6358B1}">
      <dgm:prSet/>
      <dgm:spPr/>
      <dgm:t>
        <a:bodyPr/>
        <a:lstStyle/>
        <a:p>
          <a:endParaRPr lang="en-US"/>
        </a:p>
      </dgm:t>
    </dgm:pt>
    <dgm:pt modelId="{7B96D93D-D72E-478A-ADAC-54B21A5010E1}" type="sibTrans" cxnId="{BAF6D090-C293-408D-B250-7031DF6358B1}">
      <dgm:prSet/>
      <dgm:spPr/>
      <dgm:t>
        <a:bodyPr/>
        <a:lstStyle/>
        <a:p>
          <a:pPr>
            <a:lnSpc>
              <a:spcPct val="100000"/>
            </a:lnSpc>
          </a:pPr>
          <a:endParaRPr lang="en-US"/>
        </a:p>
      </dgm:t>
    </dgm:pt>
    <dgm:pt modelId="{15A40543-5EBB-4B2E-9588-5522F2D7BE21}">
      <dgm:prSet custT="1"/>
      <dgm:spPr/>
      <dgm:t>
        <a:bodyPr/>
        <a:lstStyle/>
        <a:p>
          <a:pPr>
            <a:lnSpc>
              <a:spcPct val="100000"/>
            </a:lnSpc>
          </a:pPr>
          <a:r>
            <a:rPr lang="en-GB" sz="1400"/>
            <a:t>Computational limitations, long time to run models.</a:t>
          </a:r>
          <a:endParaRPr lang="en-US" sz="1400"/>
        </a:p>
      </dgm:t>
    </dgm:pt>
    <dgm:pt modelId="{F819F798-218F-41E1-B5F3-5126EB8DD3E1}" type="parTrans" cxnId="{0A1449CD-2D97-4AB6-9122-8BF3B0EA933F}">
      <dgm:prSet/>
      <dgm:spPr/>
      <dgm:t>
        <a:bodyPr/>
        <a:lstStyle/>
        <a:p>
          <a:endParaRPr lang="en-US"/>
        </a:p>
      </dgm:t>
    </dgm:pt>
    <dgm:pt modelId="{E1CA6D4B-9ADE-4A51-B24E-D7BBCE85BB88}" type="sibTrans" cxnId="{0A1449CD-2D97-4AB6-9122-8BF3B0EA933F}">
      <dgm:prSet/>
      <dgm:spPr/>
      <dgm:t>
        <a:bodyPr/>
        <a:lstStyle/>
        <a:p>
          <a:endParaRPr lang="en-US"/>
        </a:p>
      </dgm:t>
    </dgm:pt>
    <dgm:pt modelId="{4431B7B4-9B59-4297-95D3-3AD7BE319013}" type="pres">
      <dgm:prSet presAssocID="{5D138516-4CF3-4E45-A49B-F859FC1517C2}" presName="root" presStyleCnt="0">
        <dgm:presLayoutVars>
          <dgm:dir/>
          <dgm:resizeHandles val="exact"/>
        </dgm:presLayoutVars>
      </dgm:prSet>
      <dgm:spPr/>
    </dgm:pt>
    <dgm:pt modelId="{3F33C021-3DDD-4C54-A13B-302223306845}" type="pres">
      <dgm:prSet presAssocID="{5D138516-4CF3-4E45-A49B-F859FC1517C2}" presName="container" presStyleCnt="0">
        <dgm:presLayoutVars>
          <dgm:dir/>
          <dgm:resizeHandles val="exact"/>
        </dgm:presLayoutVars>
      </dgm:prSet>
      <dgm:spPr/>
    </dgm:pt>
    <dgm:pt modelId="{9B91EF03-19B9-4C2E-98B5-4325C39850ED}" type="pres">
      <dgm:prSet presAssocID="{8CBFDA66-0804-4C4C-88F9-C96EBCEE82B6}" presName="compNode" presStyleCnt="0"/>
      <dgm:spPr/>
    </dgm:pt>
    <dgm:pt modelId="{B2899791-13B1-419F-9185-343277420BC4}" type="pres">
      <dgm:prSet presAssocID="{8CBFDA66-0804-4C4C-88F9-C96EBCEE82B6}" presName="iconBgRect" presStyleLbl="bgShp" presStyleIdx="0" presStyleCnt="4"/>
      <dgm:spPr/>
    </dgm:pt>
    <dgm:pt modelId="{979547A6-14C0-40C9-88D9-4579E4E50FF9}" type="pres">
      <dgm:prSet presAssocID="{8CBFDA66-0804-4C4C-88F9-C96EBCEE82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73EC9E56-6E75-42CB-B691-434B5A5BA9E6}" type="pres">
      <dgm:prSet presAssocID="{8CBFDA66-0804-4C4C-88F9-C96EBCEE82B6}" presName="spaceRect" presStyleCnt="0"/>
      <dgm:spPr/>
    </dgm:pt>
    <dgm:pt modelId="{49479271-F09C-4647-B6ED-D7EC2F22879F}" type="pres">
      <dgm:prSet presAssocID="{8CBFDA66-0804-4C4C-88F9-C96EBCEE82B6}" presName="textRect" presStyleLbl="revTx" presStyleIdx="0" presStyleCnt="4">
        <dgm:presLayoutVars>
          <dgm:chMax val="1"/>
          <dgm:chPref val="1"/>
        </dgm:presLayoutVars>
      </dgm:prSet>
      <dgm:spPr/>
    </dgm:pt>
    <dgm:pt modelId="{3CBA993B-C1E9-4CD3-A2F7-E070AB7B5F82}" type="pres">
      <dgm:prSet presAssocID="{04BAC2EA-E71D-48E3-8A38-52443EDBBCE9}" presName="sibTrans" presStyleLbl="sibTrans2D1" presStyleIdx="0" presStyleCnt="0"/>
      <dgm:spPr/>
    </dgm:pt>
    <dgm:pt modelId="{623EDBC7-EAAD-4CB1-B6BC-E53FDB7480A9}" type="pres">
      <dgm:prSet presAssocID="{20F8C713-7CFE-4513-89D4-4E8E28089ECB}" presName="compNode" presStyleCnt="0"/>
      <dgm:spPr/>
    </dgm:pt>
    <dgm:pt modelId="{A08B3100-7649-4575-BDAB-BC2DFCC5D885}" type="pres">
      <dgm:prSet presAssocID="{20F8C713-7CFE-4513-89D4-4E8E28089ECB}" presName="iconBgRect" presStyleLbl="bgShp" presStyleIdx="1" presStyleCnt="4"/>
      <dgm:spPr/>
    </dgm:pt>
    <dgm:pt modelId="{919DB399-05D3-4B88-AAC5-8BFAD0F9DB4B}" type="pres">
      <dgm:prSet presAssocID="{20F8C713-7CFE-4513-89D4-4E8E28089E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6E381CA-F22B-4F9B-9315-6B4A4E4DD641}" type="pres">
      <dgm:prSet presAssocID="{20F8C713-7CFE-4513-89D4-4E8E28089ECB}" presName="spaceRect" presStyleCnt="0"/>
      <dgm:spPr/>
    </dgm:pt>
    <dgm:pt modelId="{05DA7DB2-EE35-40A9-9328-D9C9F0A0E765}" type="pres">
      <dgm:prSet presAssocID="{20F8C713-7CFE-4513-89D4-4E8E28089ECB}" presName="textRect" presStyleLbl="revTx" presStyleIdx="1" presStyleCnt="4">
        <dgm:presLayoutVars>
          <dgm:chMax val="1"/>
          <dgm:chPref val="1"/>
        </dgm:presLayoutVars>
      </dgm:prSet>
      <dgm:spPr/>
    </dgm:pt>
    <dgm:pt modelId="{9837605D-E3E6-4E1B-90CD-227AA6A3B97D}" type="pres">
      <dgm:prSet presAssocID="{6565DED6-769E-4B20-A03F-0B5AC635573C}" presName="sibTrans" presStyleLbl="sibTrans2D1" presStyleIdx="0" presStyleCnt="0"/>
      <dgm:spPr/>
    </dgm:pt>
    <dgm:pt modelId="{6BA46AB4-8B76-4833-AD55-CC3C155F3025}" type="pres">
      <dgm:prSet presAssocID="{1E9D070A-5DEF-479F-9203-5F6893B3E734}" presName="compNode" presStyleCnt="0"/>
      <dgm:spPr/>
    </dgm:pt>
    <dgm:pt modelId="{02BAB408-C201-4D4A-B042-181384D84FD9}" type="pres">
      <dgm:prSet presAssocID="{1E9D070A-5DEF-479F-9203-5F6893B3E734}" presName="iconBgRect" presStyleLbl="bgShp" presStyleIdx="2" presStyleCnt="4"/>
      <dgm:spPr/>
    </dgm:pt>
    <dgm:pt modelId="{6431B0AB-FAF6-450F-88C9-65A9D3BDCF00}" type="pres">
      <dgm:prSet presAssocID="{1E9D070A-5DEF-479F-9203-5F6893B3E7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59C2ABC6-6939-4507-BB93-5EF49C034EF2}" type="pres">
      <dgm:prSet presAssocID="{1E9D070A-5DEF-479F-9203-5F6893B3E734}" presName="spaceRect" presStyleCnt="0"/>
      <dgm:spPr/>
    </dgm:pt>
    <dgm:pt modelId="{825B4C95-23DC-4D2D-B20E-477710EBA6E6}" type="pres">
      <dgm:prSet presAssocID="{1E9D070A-5DEF-479F-9203-5F6893B3E734}" presName="textRect" presStyleLbl="revTx" presStyleIdx="2" presStyleCnt="4">
        <dgm:presLayoutVars>
          <dgm:chMax val="1"/>
          <dgm:chPref val="1"/>
        </dgm:presLayoutVars>
      </dgm:prSet>
      <dgm:spPr/>
    </dgm:pt>
    <dgm:pt modelId="{BD0035D4-54FD-47CD-B068-DB02C31D4AF3}" type="pres">
      <dgm:prSet presAssocID="{7B96D93D-D72E-478A-ADAC-54B21A5010E1}" presName="sibTrans" presStyleLbl="sibTrans2D1" presStyleIdx="0" presStyleCnt="0"/>
      <dgm:spPr/>
    </dgm:pt>
    <dgm:pt modelId="{150E6069-59E3-463A-8E1F-44F0D27BAB54}" type="pres">
      <dgm:prSet presAssocID="{15A40543-5EBB-4B2E-9588-5522F2D7BE21}" presName="compNode" presStyleCnt="0"/>
      <dgm:spPr/>
    </dgm:pt>
    <dgm:pt modelId="{80E16548-4E5C-44FA-9282-3E8665A4D28D}" type="pres">
      <dgm:prSet presAssocID="{15A40543-5EBB-4B2E-9588-5522F2D7BE21}" presName="iconBgRect" presStyleLbl="bgShp" presStyleIdx="3" presStyleCnt="4"/>
      <dgm:spPr/>
    </dgm:pt>
    <dgm:pt modelId="{C6095E7D-8624-4C04-98C0-371044D23EE5}" type="pres">
      <dgm:prSet presAssocID="{15A40543-5EBB-4B2E-9588-5522F2D7BE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E1E924C2-02AE-4FF4-8A16-85490C4B9864}" type="pres">
      <dgm:prSet presAssocID="{15A40543-5EBB-4B2E-9588-5522F2D7BE21}" presName="spaceRect" presStyleCnt="0"/>
      <dgm:spPr/>
    </dgm:pt>
    <dgm:pt modelId="{2B7BD9DC-A1EC-48B5-BD59-84827A197C64}" type="pres">
      <dgm:prSet presAssocID="{15A40543-5EBB-4B2E-9588-5522F2D7BE21}" presName="textRect" presStyleLbl="revTx" presStyleIdx="3" presStyleCnt="4">
        <dgm:presLayoutVars>
          <dgm:chMax val="1"/>
          <dgm:chPref val="1"/>
        </dgm:presLayoutVars>
      </dgm:prSet>
      <dgm:spPr/>
    </dgm:pt>
  </dgm:ptLst>
  <dgm:cxnLst>
    <dgm:cxn modelId="{502AA130-52E0-410E-B887-231F272728B9}" type="presOf" srcId="{15A40543-5EBB-4B2E-9588-5522F2D7BE21}" destId="{2B7BD9DC-A1EC-48B5-BD59-84827A197C64}" srcOrd="0" destOrd="0" presId="urn:microsoft.com/office/officeart/2018/2/layout/IconCircleList"/>
    <dgm:cxn modelId="{0BB11436-68D0-4145-8E33-023D4E547871}" type="presOf" srcId="{5D138516-4CF3-4E45-A49B-F859FC1517C2}" destId="{4431B7B4-9B59-4297-95D3-3AD7BE319013}" srcOrd="0" destOrd="0" presId="urn:microsoft.com/office/officeart/2018/2/layout/IconCircleList"/>
    <dgm:cxn modelId="{94828236-D343-4DA1-8606-0E2477ACD96B}" type="presOf" srcId="{6565DED6-769E-4B20-A03F-0B5AC635573C}" destId="{9837605D-E3E6-4E1B-90CD-227AA6A3B97D}" srcOrd="0" destOrd="0" presId="urn:microsoft.com/office/officeart/2018/2/layout/IconCircleList"/>
    <dgm:cxn modelId="{44CE1860-2333-4B09-BD99-69BFA2C5A16F}" srcId="{5D138516-4CF3-4E45-A49B-F859FC1517C2}" destId="{8CBFDA66-0804-4C4C-88F9-C96EBCEE82B6}" srcOrd="0" destOrd="0" parTransId="{5F8DFEE4-A237-4C63-9C74-E7BECF2B55EB}" sibTransId="{04BAC2EA-E71D-48E3-8A38-52443EDBBCE9}"/>
    <dgm:cxn modelId="{8BC65543-7BCB-4BF5-BE61-030741C5A32F}" type="presOf" srcId="{04BAC2EA-E71D-48E3-8A38-52443EDBBCE9}" destId="{3CBA993B-C1E9-4CD3-A2F7-E070AB7B5F82}" srcOrd="0" destOrd="0" presId="urn:microsoft.com/office/officeart/2018/2/layout/IconCircleList"/>
    <dgm:cxn modelId="{BAF6D090-C293-408D-B250-7031DF6358B1}" srcId="{5D138516-4CF3-4E45-A49B-F859FC1517C2}" destId="{1E9D070A-5DEF-479F-9203-5F6893B3E734}" srcOrd="2" destOrd="0" parTransId="{1149D806-B5C8-4ECF-9F07-2BB89F4054C7}" sibTransId="{7B96D93D-D72E-478A-ADAC-54B21A5010E1}"/>
    <dgm:cxn modelId="{FB68A794-FF9A-435E-8990-39F28C7C9C19}" type="presOf" srcId="{8CBFDA66-0804-4C4C-88F9-C96EBCEE82B6}" destId="{49479271-F09C-4647-B6ED-D7EC2F22879F}" srcOrd="0" destOrd="0" presId="urn:microsoft.com/office/officeart/2018/2/layout/IconCircleList"/>
    <dgm:cxn modelId="{7021B7BB-1D34-4CB8-870A-629B53F4F526}" type="presOf" srcId="{7B96D93D-D72E-478A-ADAC-54B21A5010E1}" destId="{BD0035D4-54FD-47CD-B068-DB02C31D4AF3}" srcOrd="0" destOrd="0" presId="urn:microsoft.com/office/officeart/2018/2/layout/IconCircleList"/>
    <dgm:cxn modelId="{0A1449CD-2D97-4AB6-9122-8BF3B0EA933F}" srcId="{5D138516-4CF3-4E45-A49B-F859FC1517C2}" destId="{15A40543-5EBB-4B2E-9588-5522F2D7BE21}" srcOrd="3" destOrd="0" parTransId="{F819F798-218F-41E1-B5F3-5126EB8DD3E1}" sibTransId="{E1CA6D4B-9ADE-4A51-B24E-D7BBCE85BB88}"/>
    <dgm:cxn modelId="{C1C377D1-FF00-4006-BD61-CDA8B6708828}" type="presOf" srcId="{20F8C713-7CFE-4513-89D4-4E8E28089ECB}" destId="{05DA7DB2-EE35-40A9-9328-D9C9F0A0E765}" srcOrd="0" destOrd="0" presId="urn:microsoft.com/office/officeart/2018/2/layout/IconCircleList"/>
    <dgm:cxn modelId="{EE5BACF4-3D99-44E9-961E-082B626D95B6}" type="presOf" srcId="{1E9D070A-5DEF-479F-9203-5F6893B3E734}" destId="{825B4C95-23DC-4D2D-B20E-477710EBA6E6}" srcOrd="0" destOrd="0" presId="urn:microsoft.com/office/officeart/2018/2/layout/IconCircleList"/>
    <dgm:cxn modelId="{1CC8D6F7-EA63-4449-ABCA-DED9BA8C7B4F}" srcId="{5D138516-4CF3-4E45-A49B-F859FC1517C2}" destId="{20F8C713-7CFE-4513-89D4-4E8E28089ECB}" srcOrd="1" destOrd="0" parTransId="{70AA6884-3CED-4F00-8C10-B66F684495E9}" sibTransId="{6565DED6-769E-4B20-A03F-0B5AC635573C}"/>
    <dgm:cxn modelId="{BA2526BD-F798-4485-8DEF-40AECE2CE29F}" type="presParOf" srcId="{4431B7B4-9B59-4297-95D3-3AD7BE319013}" destId="{3F33C021-3DDD-4C54-A13B-302223306845}" srcOrd="0" destOrd="0" presId="urn:microsoft.com/office/officeart/2018/2/layout/IconCircleList"/>
    <dgm:cxn modelId="{E9B10216-AFE4-48D3-89AA-123E4A9EE028}" type="presParOf" srcId="{3F33C021-3DDD-4C54-A13B-302223306845}" destId="{9B91EF03-19B9-4C2E-98B5-4325C39850ED}" srcOrd="0" destOrd="0" presId="urn:microsoft.com/office/officeart/2018/2/layout/IconCircleList"/>
    <dgm:cxn modelId="{2FF2571C-B107-437E-A732-B858816F1FD6}" type="presParOf" srcId="{9B91EF03-19B9-4C2E-98B5-4325C39850ED}" destId="{B2899791-13B1-419F-9185-343277420BC4}" srcOrd="0" destOrd="0" presId="urn:microsoft.com/office/officeart/2018/2/layout/IconCircleList"/>
    <dgm:cxn modelId="{85FBE9B3-CAB0-4833-922D-946E4B3AE434}" type="presParOf" srcId="{9B91EF03-19B9-4C2E-98B5-4325C39850ED}" destId="{979547A6-14C0-40C9-88D9-4579E4E50FF9}" srcOrd="1" destOrd="0" presId="urn:microsoft.com/office/officeart/2018/2/layout/IconCircleList"/>
    <dgm:cxn modelId="{2356DA20-7523-482E-BBA1-CB091156D231}" type="presParOf" srcId="{9B91EF03-19B9-4C2E-98B5-4325C39850ED}" destId="{73EC9E56-6E75-42CB-B691-434B5A5BA9E6}" srcOrd="2" destOrd="0" presId="urn:microsoft.com/office/officeart/2018/2/layout/IconCircleList"/>
    <dgm:cxn modelId="{6A8EB71E-320A-4810-9107-F22F1A58AB88}" type="presParOf" srcId="{9B91EF03-19B9-4C2E-98B5-4325C39850ED}" destId="{49479271-F09C-4647-B6ED-D7EC2F22879F}" srcOrd="3" destOrd="0" presId="urn:microsoft.com/office/officeart/2018/2/layout/IconCircleList"/>
    <dgm:cxn modelId="{51F08C27-DEBB-40BE-B3A2-6BB6C074E701}" type="presParOf" srcId="{3F33C021-3DDD-4C54-A13B-302223306845}" destId="{3CBA993B-C1E9-4CD3-A2F7-E070AB7B5F82}" srcOrd="1" destOrd="0" presId="urn:microsoft.com/office/officeart/2018/2/layout/IconCircleList"/>
    <dgm:cxn modelId="{84EFB0A7-4817-4FF9-B8B9-9D2007B6FA2C}" type="presParOf" srcId="{3F33C021-3DDD-4C54-A13B-302223306845}" destId="{623EDBC7-EAAD-4CB1-B6BC-E53FDB7480A9}" srcOrd="2" destOrd="0" presId="urn:microsoft.com/office/officeart/2018/2/layout/IconCircleList"/>
    <dgm:cxn modelId="{38D64FFD-C15A-4341-B595-A0022093D423}" type="presParOf" srcId="{623EDBC7-EAAD-4CB1-B6BC-E53FDB7480A9}" destId="{A08B3100-7649-4575-BDAB-BC2DFCC5D885}" srcOrd="0" destOrd="0" presId="urn:microsoft.com/office/officeart/2018/2/layout/IconCircleList"/>
    <dgm:cxn modelId="{99D996B1-6FD0-4E0A-8257-63F5C951DCA4}" type="presParOf" srcId="{623EDBC7-EAAD-4CB1-B6BC-E53FDB7480A9}" destId="{919DB399-05D3-4B88-AAC5-8BFAD0F9DB4B}" srcOrd="1" destOrd="0" presId="urn:microsoft.com/office/officeart/2018/2/layout/IconCircleList"/>
    <dgm:cxn modelId="{E43F434E-6B20-415B-87A3-6125443E31CC}" type="presParOf" srcId="{623EDBC7-EAAD-4CB1-B6BC-E53FDB7480A9}" destId="{26E381CA-F22B-4F9B-9315-6B4A4E4DD641}" srcOrd="2" destOrd="0" presId="urn:microsoft.com/office/officeart/2018/2/layout/IconCircleList"/>
    <dgm:cxn modelId="{22665CC9-68FA-4DEA-9988-C9B4598B331A}" type="presParOf" srcId="{623EDBC7-EAAD-4CB1-B6BC-E53FDB7480A9}" destId="{05DA7DB2-EE35-40A9-9328-D9C9F0A0E765}" srcOrd="3" destOrd="0" presId="urn:microsoft.com/office/officeart/2018/2/layout/IconCircleList"/>
    <dgm:cxn modelId="{E97870F8-01D0-452A-8038-082036D32297}" type="presParOf" srcId="{3F33C021-3DDD-4C54-A13B-302223306845}" destId="{9837605D-E3E6-4E1B-90CD-227AA6A3B97D}" srcOrd="3" destOrd="0" presId="urn:microsoft.com/office/officeart/2018/2/layout/IconCircleList"/>
    <dgm:cxn modelId="{DC54A44F-E2E6-4330-9A0A-C5EC371F9758}" type="presParOf" srcId="{3F33C021-3DDD-4C54-A13B-302223306845}" destId="{6BA46AB4-8B76-4833-AD55-CC3C155F3025}" srcOrd="4" destOrd="0" presId="urn:microsoft.com/office/officeart/2018/2/layout/IconCircleList"/>
    <dgm:cxn modelId="{C3276E0A-9174-440B-88A5-E4C2B8087125}" type="presParOf" srcId="{6BA46AB4-8B76-4833-AD55-CC3C155F3025}" destId="{02BAB408-C201-4D4A-B042-181384D84FD9}" srcOrd="0" destOrd="0" presId="urn:microsoft.com/office/officeart/2018/2/layout/IconCircleList"/>
    <dgm:cxn modelId="{F148637C-F725-4991-959B-B30649C42C6B}" type="presParOf" srcId="{6BA46AB4-8B76-4833-AD55-CC3C155F3025}" destId="{6431B0AB-FAF6-450F-88C9-65A9D3BDCF00}" srcOrd="1" destOrd="0" presId="urn:microsoft.com/office/officeart/2018/2/layout/IconCircleList"/>
    <dgm:cxn modelId="{93FBA6E2-B189-4050-A254-10B726BF6E2B}" type="presParOf" srcId="{6BA46AB4-8B76-4833-AD55-CC3C155F3025}" destId="{59C2ABC6-6939-4507-BB93-5EF49C034EF2}" srcOrd="2" destOrd="0" presId="urn:microsoft.com/office/officeart/2018/2/layout/IconCircleList"/>
    <dgm:cxn modelId="{828B72BC-460D-47BA-AF17-B0C6CD034645}" type="presParOf" srcId="{6BA46AB4-8B76-4833-AD55-CC3C155F3025}" destId="{825B4C95-23DC-4D2D-B20E-477710EBA6E6}" srcOrd="3" destOrd="0" presId="urn:microsoft.com/office/officeart/2018/2/layout/IconCircleList"/>
    <dgm:cxn modelId="{A265FD65-64E2-41E6-902B-937C2A4F0BEA}" type="presParOf" srcId="{3F33C021-3DDD-4C54-A13B-302223306845}" destId="{BD0035D4-54FD-47CD-B068-DB02C31D4AF3}" srcOrd="5" destOrd="0" presId="urn:microsoft.com/office/officeart/2018/2/layout/IconCircleList"/>
    <dgm:cxn modelId="{B9B8A96B-8C7A-4C9E-9626-C2E5996C778F}" type="presParOf" srcId="{3F33C021-3DDD-4C54-A13B-302223306845}" destId="{150E6069-59E3-463A-8E1F-44F0D27BAB54}" srcOrd="6" destOrd="0" presId="urn:microsoft.com/office/officeart/2018/2/layout/IconCircleList"/>
    <dgm:cxn modelId="{FB767D27-5ABE-466B-995B-FF292E41426B}" type="presParOf" srcId="{150E6069-59E3-463A-8E1F-44F0D27BAB54}" destId="{80E16548-4E5C-44FA-9282-3E8665A4D28D}" srcOrd="0" destOrd="0" presId="urn:microsoft.com/office/officeart/2018/2/layout/IconCircleList"/>
    <dgm:cxn modelId="{B05AAC51-8851-4F06-9069-E9D08145B5C6}" type="presParOf" srcId="{150E6069-59E3-463A-8E1F-44F0D27BAB54}" destId="{C6095E7D-8624-4C04-98C0-371044D23EE5}" srcOrd="1" destOrd="0" presId="urn:microsoft.com/office/officeart/2018/2/layout/IconCircleList"/>
    <dgm:cxn modelId="{87220F6E-B648-4C5B-957E-05ABCEAD4C89}" type="presParOf" srcId="{150E6069-59E3-463A-8E1F-44F0D27BAB54}" destId="{E1E924C2-02AE-4FF4-8A16-85490C4B9864}" srcOrd="2" destOrd="0" presId="urn:microsoft.com/office/officeart/2018/2/layout/IconCircleList"/>
    <dgm:cxn modelId="{7BB97E93-D6F0-46B0-A4E6-7BAB91CC4E6E}" type="presParOf" srcId="{150E6069-59E3-463A-8E1F-44F0D27BAB54}" destId="{2B7BD9DC-A1EC-48B5-BD59-84827A197C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7D6B63-8A12-44A9-9806-BB364CA3575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8B05D89-F9B9-4710-84EB-20A3AA4F9D17}">
      <dgm:prSet custT="1"/>
      <dgm:spPr/>
      <dgm:t>
        <a:bodyPr/>
        <a:lstStyle/>
        <a:p>
          <a:pPr>
            <a:lnSpc>
              <a:spcPct val="100000"/>
            </a:lnSpc>
          </a:pPr>
          <a:r>
            <a:rPr lang="en-GB" sz="1400"/>
            <a:t>Create a banking churn classifier to accurately predict which customers were at risk of churning to prevent the bank from losing liquidity. </a:t>
          </a:r>
          <a:endParaRPr lang="en-US" sz="1400"/>
        </a:p>
      </dgm:t>
    </dgm:pt>
    <dgm:pt modelId="{3F8A4CE0-67BE-4CE2-BBE7-D33754B8EEC3}" type="parTrans" cxnId="{C2C37938-C794-4AF5-98C6-F18316E18379}">
      <dgm:prSet/>
      <dgm:spPr/>
      <dgm:t>
        <a:bodyPr/>
        <a:lstStyle/>
        <a:p>
          <a:endParaRPr lang="en-US" sz="1400"/>
        </a:p>
      </dgm:t>
    </dgm:pt>
    <dgm:pt modelId="{E1086FCA-F18C-4B59-8576-55B0E4912706}" type="sibTrans" cxnId="{C2C37938-C794-4AF5-98C6-F18316E18379}">
      <dgm:prSet/>
      <dgm:spPr/>
      <dgm:t>
        <a:bodyPr/>
        <a:lstStyle/>
        <a:p>
          <a:endParaRPr lang="en-US" sz="1400"/>
        </a:p>
      </dgm:t>
    </dgm:pt>
    <dgm:pt modelId="{84C54016-99BB-47AB-BC78-5907ECDB9018}">
      <dgm:prSet custT="1"/>
      <dgm:spPr/>
      <dgm:t>
        <a:bodyPr/>
        <a:lstStyle/>
        <a:p>
          <a:pPr>
            <a:lnSpc>
              <a:spcPct val="100000"/>
            </a:lnSpc>
          </a:pPr>
          <a:r>
            <a:rPr lang="en-GB" sz="1400"/>
            <a:t>Generated features for customer behaviour, reflect macroeconomics, and other attributes. </a:t>
          </a:r>
          <a:endParaRPr lang="en-US" sz="1400"/>
        </a:p>
      </dgm:t>
    </dgm:pt>
    <dgm:pt modelId="{4E0B8A52-6BAE-416F-A97E-A76A26A39AE4}" type="parTrans" cxnId="{61BD4E20-AD96-4165-BFE8-C8646F223F40}">
      <dgm:prSet/>
      <dgm:spPr/>
      <dgm:t>
        <a:bodyPr/>
        <a:lstStyle/>
        <a:p>
          <a:endParaRPr lang="en-US" sz="1400"/>
        </a:p>
      </dgm:t>
    </dgm:pt>
    <dgm:pt modelId="{801B2ABF-6B53-489B-8F46-A99D67055C27}" type="sibTrans" cxnId="{61BD4E20-AD96-4165-BFE8-C8646F223F40}">
      <dgm:prSet/>
      <dgm:spPr/>
      <dgm:t>
        <a:bodyPr/>
        <a:lstStyle/>
        <a:p>
          <a:endParaRPr lang="en-US" sz="1400"/>
        </a:p>
      </dgm:t>
    </dgm:pt>
    <dgm:pt modelId="{1D3F9A20-92C4-4056-A680-F8545F7AE890}">
      <dgm:prSet custT="1"/>
      <dgm:spPr/>
      <dgm:t>
        <a:bodyPr/>
        <a:lstStyle/>
        <a:p>
          <a:pPr>
            <a:lnSpc>
              <a:spcPct val="100000"/>
            </a:lnSpc>
          </a:pPr>
          <a:r>
            <a:rPr lang="en-GB" sz="1400"/>
            <a:t>Model performance was 0.83 for not May data vs 0.59 for May data for training set before covid, compared to 0.69 for April data vs 0.65 for May data for training set on covid.</a:t>
          </a:r>
          <a:endParaRPr lang="en-US" sz="1400"/>
        </a:p>
      </dgm:t>
    </dgm:pt>
    <dgm:pt modelId="{4B00BADE-B34F-415F-8268-2C858A328901}" type="parTrans" cxnId="{46A112EC-8988-4B16-B4A7-B4AE26C485DA}">
      <dgm:prSet/>
      <dgm:spPr/>
      <dgm:t>
        <a:bodyPr/>
        <a:lstStyle/>
        <a:p>
          <a:endParaRPr lang="en-US" sz="1400"/>
        </a:p>
      </dgm:t>
    </dgm:pt>
    <dgm:pt modelId="{701A1F36-573B-4B59-999A-412C9CC1240E}" type="sibTrans" cxnId="{46A112EC-8988-4B16-B4A7-B4AE26C485DA}">
      <dgm:prSet/>
      <dgm:spPr/>
      <dgm:t>
        <a:bodyPr/>
        <a:lstStyle/>
        <a:p>
          <a:endParaRPr lang="en-US" sz="1400"/>
        </a:p>
      </dgm:t>
    </dgm:pt>
    <dgm:pt modelId="{728AB327-3256-4E93-894B-63AF1CA68BD6}">
      <dgm:prSet custT="1"/>
      <dgm:spPr/>
      <dgm:t>
        <a:bodyPr/>
        <a:lstStyle/>
        <a:p>
          <a:pPr>
            <a:lnSpc>
              <a:spcPct val="100000"/>
            </a:lnSpc>
          </a:pPr>
          <a:r>
            <a:rPr lang="en-GB" sz="1400"/>
            <a:t>If further information and data is available, the bank could feasibly use this model to generate a more comprehensive model to predict the churning of customers. </a:t>
          </a:r>
          <a:endParaRPr lang="en-US" sz="1400"/>
        </a:p>
      </dgm:t>
    </dgm:pt>
    <dgm:pt modelId="{D4E7C43A-B885-4D60-8BB4-34833CEF6630}" type="parTrans" cxnId="{E35FC132-35B6-4172-B3D8-13BE4BF0C19D}">
      <dgm:prSet/>
      <dgm:spPr/>
      <dgm:t>
        <a:bodyPr/>
        <a:lstStyle/>
        <a:p>
          <a:endParaRPr lang="en-US" sz="1400"/>
        </a:p>
      </dgm:t>
    </dgm:pt>
    <dgm:pt modelId="{98682767-02DD-45EC-9BE6-7100F78E9760}" type="sibTrans" cxnId="{E35FC132-35B6-4172-B3D8-13BE4BF0C19D}">
      <dgm:prSet/>
      <dgm:spPr/>
      <dgm:t>
        <a:bodyPr/>
        <a:lstStyle/>
        <a:p>
          <a:endParaRPr lang="en-US" sz="1400"/>
        </a:p>
      </dgm:t>
    </dgm:pt>
    <dgm:pt modelId="{2C61BCB9-7B2A-49F4-93AF-AD7BD9B3F61B}" type="pres">
      <dgm:prSet presAssocID="{2A7D6B63-8A12-44A9-9806-BB364CA3575A}" presName="root" presStyleCnt="0">
        <dgm:presLayoutVars>
          <dgm:dir/>
          <dgm:resizeHandles val="exact"/>
        </dgm:presLayoutVars>
      </dgm:prSet>
      <dgm:spPr/>
    </dgm:pt>
    <dgm:pt modelId="{65233D16-3A43-4C49-8EFC-CF402B981FF1}" type="pres">
      <dgm:prSet presAssocID="{78B05D89-F9B9-4710-84EB-20A3AA4F9D17}" presName="compNode" presStyleCnt="0"/>
      <dgm:spPr/>
    </dgm:pt>
    <dgm:pt modelId="{5BF47094-21FF-48BA-8DB1-0B561839AE66}" type="pres">
      <dgm:prSet presAssocID="{78B05D89-F9B9-4710-84EB-20A3AA4F9D17}" presName="bgRect" presStyleLbl="bgShp" presStyleIdx="0" presStyleCnt="4"/>
      <dgm:spPr/>
    </dgm:pt>
    <dgm:pt modelId="{A28C9166-9184-44E4-BC54-B1742A0FAC6A}" type="pres">
      <dgm:prSet presAssocID="{78B05D89-F9B9-4710-84EB-20A3AA4F9D17}"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ools with solid fill"/>
        </a:ext>
      </dgm:extLst>
    </dgm:pt>
    <dgm:pt modelId="{7EB5B154-F759-43DE-B3E7-2BB0D43ECC7A}" type="pres">
      <dgm:prSet presAssocID="{78B05D89-F9B9-4710-84EB-20A3AA4F9D17}" presName="spaceRect" presStyleCnt="0"/>
      <dgm:spPr/>
    </dgm:pt>
    <dgm:pt modelId="{881A3EFD-F5D2-4633-ADF4-61E1DB176846}" type="pres">
      <dgm:prSet presAssocID="{78B05D89-F9B9-4710-84EB-20A3AA4F9D17}" presName="parTx" presStyleLbl="revTx" presStyleIdx="0" presStyleCnt="4">
        <dgm:presLayoutVars>
          <dgm:chMax val="0"/>
          <dgm:chPref val="0"/>
        </dgm:presLayoutVars>
      </dgm:prSet>
      <dgm:spPr/>
    </dgm:pt>
    <dgm:pt modelId="{C8B22ECB-E67C-4AE7-A9BA-64D2ED53389E}" type="pres">
      <dgm:prSet presAssocID="{E1086FCA-F18C-4B59-8576-55B0E4912706}" presName="sibTrans" presStyleCnt="0"/>
      <dgm:spPr/>
    </dgm:pt>
    <dgm:pt modelId="{97FEDE2A-73A3-4F00-B795-FBE980C3CC78}" type="pres">
      <dgm:prSet presAssocID="{84C54016-99BB-47AB-BC78-5907ECDB9018}" presName="compNode" presStyleCnt="0"/>
      <dgm:spPr/>
    </dgm:pt>
    <dgm:pt modelId="{0133EA50-F9E4-4FF5-9A9E-8D515F888F8E}" type="pres">
      <dgm:prSet presAssocID="{84C54016-99BB-47AB-BC78-5907ECDB9018}" presName="bgRect" presStyleLbl="bgShp" presStyleIdx="1" presStyleCnt="4"/>
      <dgm:spPr/>
    </dgm:pt>
    <dgm:pt modelId="{C7C4AE83-2738-4599-8725-6558D153C8D4}" type="pres">
      <dgm:prSet presAssocID="{84C54016-99BB-47AB-BC78-5907ECDB90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F4B16032-46CC-40B4-BABC-4D90E3237479}" type="pres">
      <dgm:prSet presAssocID="{84C54016-99BB-47AB-BC78-5907ECDB9018}" presName="spaceRect" presStyleCnt="0"/>
      <dgm:spPr/>
    </dgm:pt>
    <dgm:pt modelId="{8DD27606-B57F-4B7B-ACF4-228CFE546B90}" type="pres">
      <dgm:prSet presAssocID="{84C54016-99BB-47AB-BC78-5907ECDB9018}" presName="parTx" presStyleLbl="revTx" presStyleIdx="1" presStyleCnt="4">
        <dgm:presLayoutVars>
          <dgm:chMax val="0"/>
          <dgm:chPref val="0"/>
        </dgm:presLayoutVars>
      </dgm:prSet>
      <dgm:spPr/>
    </dgm:pt>
    <dgm:pt modelId="{0FD7A40C-4895-4277-9658-B4CA57A08F9E}" type="pres">
      <dgm:prSet presAssocID="{801B2ABF-6B53-489B-8F46-A99D67055C27}" presName="sibTrans" presStyleCnt="0"/>
      <dgm:spPr/>
    </dgm:pt>
    <dgm:pt modelId="{8EDBA105-8BEC-4846-A7E4-DCDF6965F78F}" type="pres">
      <dgm:prSet presAssocID="{1D3F9A20-92C4-4056-A680-F8545F7AE890}" presName="compNode" presStyleCnt="0"/>
      <dgm:spPr/>
    </dgm:pt>
    <dgm:pt modelId="{9EE79B8B-5B15-4224-9CB2-3696444008E3}" type="pres">
      <dgm:prSet presAssocID="{1D3F9A20-92C4-4056-A680-F8545F7AE890}" presName="bgRect" presStyleLbl="bgShp" presStyleIdx="2" presStyleCnt="4"/>
      <dgm:spPr/>
    </dgm:pt>
    <dgm:pt modelId="{4CC903C1-B31B-4AC9-B60B-D536B3878BE4}" type="pres">
      <dgm:prSet presAssocID="{1D3F9A20-92C4-4056-A680-F8545F7AE8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F10616C-499D-45E0-9672-7298B72DA7DB}" type="pres">
      <dgm:prSet presAssocID="{1D3F9A20-92C4-4056-A680-F8545F7AE890}" presName="spaceRect" presStyleCnt="0"/>
      <dgm:spPr/>
    </dgm:pt>
    <dgm:pt modelId="{8A480C19-6A5A-4041-A560-F466F9BE21E4}" type="pres">
      <dgm:prSet presAssocID="{1D3F9A20-92C4-4056-A680-F8545F7AE890}" presName="parTx" presStyleLbl="revTx" presStyleIdx="2" presStyleCnt="4">
        <dgm:presLayoutVars>
          <dgm:chMax val="0"/>
          <dgm:chPref val="0"/>
        </dgm:presLayoutVars>
      </dgm:prSet>
      <dgm:spPr/>
    </dgm:pt>
    <dgm:pt modelId="{B05B6360-DFD6-4EA4-8302-BCE7BA9235FD}" type="pres">
      <dgm:prSet presAssocID="{701A1F36-573B-4B59-999A-412C9CC1240E}" presName="sibTrans" presStyleCnt="0"/>
      <dgm:spPr/>
    </dgm:pt>
    <dgm:pt modelId="{607B5707-50EE-4002-ADA0-39865EA1E1BB}" type="pres">
      <dgm:prSet presAssocID="{728AB327-3256-4E93-894B-63AF1CA68BD6}" presName="compNode" presStyleCnt="0"/>
      <dgm:spPr/>
    </dgm:pt>
    <dgm:pt modelId="{998C473B-763C-4989-A3F0-18F27BCECBD0}" type="pres">
      <dgm:prSet presAssocID="{728AB327-3256-4E93-894B-63AF1CA68BD6}" presName="bgRect" presStyleLbl="bgShp" presStyleIdx="3" presStyleCnt="4"/>
      <dgm:spPr/>
    </dgm:pt>
    <dgm:pt modelId="{DA10EE41-959F-4D4F-BD16-0ABB23C90030}" type="pres">
      <dgm:prSet presAssocID="{728AB327-3256-4E93-894B-63AF1CA68B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E4E14B39-6267-4702-9D3C-EA6DF1510743}" type="pres">
      <dgm:prSet presAssocID="{728AB327-3256-4E93-894B-63AF1CA68BD6}" presName="spaceRect" presStyleCnt="0"/>
      <dgm:spPr/>
    </dgm:pt>
    <dgm:pt modelId="{DF5208FE-50ED-49A8-B909-B7995135D69A}" type="pres">
      <dgm:prSet presAssocID="{728AB327-3256-4E93-894B-63AF1CA68BD6}" presName="parTx" presStyleLbl="revTx" presStyleIdx="3" presStyleCnt="4">
        <dgm:presLayoutVars>
          <dgm:chMax val="0"/>
          <dgm:chPref val="0"/>
        </dgm:presLayoutVars>
      </dgm:prSet>
      <dgm:spPr/>
    </dgm:pt>
  </dgm:ptLst>
  <dgm:cxnLst>
    <dgm:cxn modelId="{61BD4E20-AD96-4165-BFE8-C8646F223F40}" srcId="{2A7D6B63-8A12-44A9-9806-BB364CA3575A}" destId="{84C54016-99BB-47AB-BC78-5907ECDB9018}" srcOrd="1" destOrd="0" parTransId="{4E0B8A52-6BAE-416F-A97E-A76A26A39AE4}" sibTransId="{801B2ABF-6B53-489B-8F46-A99D67055C27}"/>
    <dgm:cxn modelId="{D6F92127-B243-4E8C-8F4E-6AABD6E8C09D}" type="presOf" srcId="{1D3F9A20-92C4-4056-A680-F8545F7AE890}" destId="{8A480C19-6A5A-4041-A560-F466F9BE21E4}" srcOrd="0" destOrd="0" presId="urn:microsoft.com/office/officeart/2018/2/layout/IconVerticalSolidList"/>
    <dgm:cxn modelId="{E35FC132-35B6-4172-B3D8-13BE4BF0C19D}" srcId="{2A7D6B63-8A12-44A9-9806-BB364CA3575A}" destId="{728AB327-3256-4E93-894B-63AF1CA68BD6}" srcOrd="3" destOrd="0" parTransId="{D4E7C43A-B885-4D60-8BB4-34833CEF6630}" sibTransId="{98682767-02DD-45EC-9BE6-7100F78E9760}"/>
    <dgm:cxn modelId="{C2C37938-C794-4AF5-98C6-F18316E18379}" srcId="{2A7D6B63-8A12-44A9-9806-BB364CA3575A}" destId="{78B05D89-F9B9-4710-84EB-20A3AA4F9D17}" srcOrd="0" destOrd="0" parTransId="{3F8A4CE0-67BE-4CE2-BBE7-D33754B8EEC3}" sibTransId="{E1086FCA-F18C-4B59-8576-55B0E4912706}"/>
    <dgm:cxn modelId="{CD690E62-323E-4F85-8B33-DD6F5460AC94}" type="presOf" srcId="{728AB327-3256-4E93-894B-63AF1CA68BD6}" destId="{DF5208FE-50ED-49A8-B909-B7995135D69A}" srcOrd="0" destOrd="0" presId="urn:microsoft.com/office/officeart/2018/2/layout/IconVerticalSolidList"/>
    <dgm:cxn modelId="{CCF8C4B3-DDB5-4D17-AD2F-04D786FCD719}" type="presOf" srcId="{84C54016-99BB-47AB-BC78-5907ECDB9018}" destId="{8DD27606-B57F-4B7B-ACF4-228CFE546B90}" srcOrd="0" destOrd="0" presId="urn:microsoft.com/office/officeart/2018/2/layout/IconVerticalSolidList"/>
    <dgm:cxn modelId="{CA9CC4B5-A3AB-43B9-8C69-0C7A42045A5F}" type="presOf" srcId="{78B05D89-F9B9-4710-84EB-20A3AA4F9D17}" destId="{881A3EFD-F5D2-4633-ADF4-61E1DB176846}" srcOrd="0" destOrd="0" presId="urn:microsoft.com/office/officeart/2018/2/layout/IconVerticalSolidList"/>
    <dgm:cxn modelId="{1E68ADDC-01D0-4796-9895-C558DC02D932}" type="presOf" srcId="{2A7D6B63-8A12-44A9-9806-BB364CA3575A}" destId="{2C61BCB9-7B2A-49F4-93AF-AD7BD9B3F61B}" srcOrd="0" destOrd="0" presId="urn:microsoft.com/office/officeart/2018/2/layout/IconVerticalSolidList"/>
    <dgm:cxn modelId="{46A112EC-8988-4B16-B4A7-B4AE26C485DA}" srcId="{2A7D6B63-8A12-44A9-9806-BB364CA3575A}" destId="{1D3F9A20-92C4-4056-A680-F8545F7AE890}" srcOrd="2" destOrd="0" parTransId="{4B00BADE-B34F-415F-8268-2C858A328901}" sibTransId="{701A1F36-573B-4B59-999A-412C9CC1240E}"/>
    <dgm:cxn modelId="{2117D59B-3D97-4475-B4E2-2D56FDE54251}" type="presParOf" srcId="{2C61BCB9-7B2A-49F4-93AF-AD7BD9B3F61B}" destId="{65233D16-3A43-4C49-8EFC-CF402B981FF1}" srcOrd="0" destOrd="0" presId="urn:microsoft.com/office/officeart/2018/2/layout/IconVerticalSolidList"/>
    <dgm:cxn modelId="{D30D7839-B0CA-4734-86AB-199030E8BBB7}" type="presParOf" srcId="{65233D16-3A43-4C49-8EFC-CF402B981FF1}" destId="{5BF47094-21FF-48BA-8DB1-0B561839AE66}" srcOrd="0" destOrd="0" presId="urn:microsoft.com/office/officeart/2018/2/layout/IconVerticalSolidList"/>
    <dgm:cxn modelId="{F96EBC70-4DFC-4AED-8695-3D2CA3EE43BD}" type="presParOf" srcId="{65233D16-3A43-4C49-8EFC-CF402B981FF1}" destId="{A28C9166-9184-44E4-BC54-B1742A0FAC6A}" srcOrd="1" destOrd="0" presId="urn:microsoft.com/office/officeart/2018/2/layout/IconVerticalSolidList"/>
    <dgm:cxn modelId="{4B53803D-9B6F-4699-B745-47BCD15B6512}" type="presParOf" srcId="{65233D16-3A43-4C49-8EFC-CF402B981FF1}" destId="{7EB5B154-F759-43DE-B3E7-2BB0D43ECC7A}" srcOrd="2" destOrd="0" presId="urn:microsoft.com/office/officeart/2018/2/layout/IconVerticalSolidList"/>
    <dgm:cxn modelId="{B38DF183-4D6C-4C5F-A5CC-C5EEA3B67EAD}" type="presParOf" srcId="{65233D16-3A43-4C49-8EFC-CF402B981FF1}" destId="{881A3EFD-F5D2-4633-ADF4-61E1DB176846}" srcOrd="3" destOrd="0" presId="urn:microsoft.com/office/officeart/2018/2/layout/IconVerticalSolidList"/>
    <dgm:cxn modelId="{EE565423-F505-4B69-8E18-8AC59BC721A0}" type="presParOf" srcId="{2C61BCB9-7B2A-49F4-93AF-AD7BD9B3F61B}" destId="{C8B22ECB-E67C-4AE7-A9BA-64D2ED53389E}" srcOrd="1" destOrd="0" presId="urn:microsoft.com/office/officeart/2018/2/layout/IconVerticalSolidList"/>
    <dgm:cxn modelId="{DBE1489F-88C2-4C36-9D65-F456563252E4}" type="presParOf" srcId="{2C61BCB9-7B2A-49F4-93AF-AD7BD9B3F61B}" destId="{97FEDE2A-73A3-4F00-B795-FBE980C3CC78}" srcOrd="2" destOrd="0" presId="urn:microsoft.com/office/officeart/2018/2/layout/IconVerticalSolidList"/>
    <dgm:cxn modelId="{D094DDF5-99D3-4A9E-AFDA-E06E7AA37CD2}" type="presParOf" srcId="{97FEDE2A-73A3-4F00-B795-FBE980C3CC78}" destId="{0133EA50-F9E4-4FF5-9A9E-8D515F888F8E}" srcOrd="0" destOrd="0" presId="urn:microsoft.com/office/officeart/2018/2/layout/IconVerticalSolidList"/>
    <dgm:cxn modelId="{9844FE98-8EBC-444F-AC37-CD0E5596DFC1}" type="presParOf" srcId="{97FEDE2A-73A3-4F00-B795-FBE980C3CC78}" destId="{C7C4AE83-2738-4599-8725-6558D153C8D4}" srcOrd="1" destOrd="0" presId="urn:microsoft.com/office/officeart/2018/2/layout/IconVerticalSolidList"/>
    <dgm:cxn modelId="{69BFBE6F-2D01-4B4E-944B-8B90E34ABC68}" type="presParOf" srcId="{97FEDE2A-73A3-4F00-B795-FBE980C3CC78}" destId="{F4B16032-46CC-40B4-BABC-4D90E3237479}" srcOrd="2" destOrd="0" presId="urn:microsoft.com/office/officeart/2018/2/layout/IconVerticalSolidList"/>
    <dgm:cxn modelId="{474776AD-DCB6-4776-B28F-6188EB1CEDDC}" type="presParOf" srcId="{97FEDE2A-73A3-4F00-B795-FBE980C3CC78}" destId="{8DD27606-B57F-4B7B-ACF4-228CFE546B90}" srcOrd="3" destOrd="0" presId="urn:microsoft.com/office/officeart/2018/2/layout/IconVerticalSolidList"/>
    <dgm:cxn modelId="{513BA5A5-19CD-49F3-ADA6-19514A064BE6}" type="presParOf" srcId="{2C61BCB9-7B2A-49F4-93AF-AD7BD9B3F61B}" destId="{0FD7A40C-4895-4277-9658-B4CA57A08F9E}" srcOrd="3" destOrd="0" presId="urn:microsoft.com/office/officeart/2018/2/layout/IconVerticalSolidList"/>
    <dgm:cxn modelId="{08DC5960-5A73-4FED-9B73-0BE6B7DAB3A9}" type="presParOf" srcId="{2C61BCB9-7B2A-49F4-93AF-AD7BD9B3F61B}" destId="{8EDBA105-8BEC-4846-A7E4-DCDF6965F78F}" srcOrd="4" destOrd="0" presId="urn:microsoft.com/office/officeart/2018/2/layout/IconVerticalSolidList"/>
    <dgm:cxn modelId="{469D9D77-6BB6-42CA-AE3F-9D0DC84BF028}" type="presParOf" srcId="{8EDBA105-8BEC-4846-A7E4-DCDF6965F78F}" destId="{9EE79B8B-5B15-4224-9CB2-3696444008E3}" srcOrd="0" destOrd="0" presId="urn:microsoft.com/office/officeart/2018/2/layout/IconVerticalSolidList"/>
    <dgm:cxn modelId="{C48FA62C-16CA-40CA-B570-0F3F708A18EC}" type="presParOf" srcId="{8EDBA105-8BEC-4846-A7E4-DCDF6965F78F}" destId="{4CC903C1-B31B-4AC9-B60B-D536B3878BE4}" srcOrd="1" destOrd="0" presId="urn:microsoft.com/office/officeart/2018/2/layout/IconVerticalSolidList"/>
    <dgm:cxn modelId="{054BD42A-CEF9-47EE-B556-96C6449CDC67}" type="presParOf" srcId="{8EDBA105-8BEC-4846-A7E4-DCDF6965F78F}" destId="{FF10616C-499D-45E0-9672-7298B72DA7DB}" srcOrd="2" destOrd="0" presId="urn:microsoft.com/office/officeart/2018/2/layout/IconVerticalSolidList"/>
    <dgm:cxn modelId="{12940136-F919-47FE-A887-7366F57EB18D}" type="presParOf" srcId="{8EDBA105-8BEC-4846-A7E4-DCDF6965F78F}" destId="{8A480C19-6A5A-4041-A560-F466F9BE21E4}" srcOrd="3" destOrd="0" presId="urn:microsoft.com/office/officeart/2018/2/layout/IconVerticalSolidList"/>
    <dgm:cxn modelId="{FCCCA88D-C2CC-4F51-A867-9FC02B84BA48}" type="presParOf" srcId="{2C61BCB9-7B2A-49F4-93AF-AD7BD9B3F61B}" destId="{B05B6360-DFD6-4EA4-8302-BCE7BA9235FD}" srcOrd="5" destOrd="0" presId="urn:microsoft.com/office/officeart/2018/2/layout/IconVerticalSolidList"/>
    <dgm:cxn modelId="{ADEB536A-B1A5-45E4-9C88-EA820FA62545}" type="presParOf" srcId="{2C61BCB9-7B2A-49F4-93AF-AD7BD9B3F61B}" destId="{607B5707-50EE-4002-ADA0-39865EA1E1BB}" srcOrd="6" destOrd="0" presId="urn:microsoft.com/office/officeart/2018/2/layout/IconVerticalSolidList"/>
    <dgm:cxn modelId="{6C5C1AF2-B418-4284-AE10-9BB28E139845}" type="presParOf" srcId="{607B5707-50EE-4002-ADA0-39865EA1E1BB}" destId="{998C473B-763C-4989-A3F0-18F27BCECBD0}" srcOrd="0" destOrd="0" presId="urn:microsoft.com/office/officeart/2018/2/layout/IconVerticalSolidList"/>
    <dgm:cxn modelId="{2811E1F8-A5CB-4F15-859E-9987637239FC}" type="presParOf" srcId="{607B5707-50EE-4002-ADA0-39865EA1E1BB}" destId="{DA10EE41-959F-4D4F-BD16-0ABB23C90030}" srcOrd="1" destOrd="0" presId="urn:microsoft.com/office/officeart/2018/2/layout/IconVerticalSolidList"/>
    <dgm:cxn modelId="{1C570438-4323-4CB6-839B-B8C6620FCEB4}" type="presParOf" srcId="{607B5707-50EE-4002-ADA0-39865EA1E1BB}" destId="{E4E14B39-6267-4702-9D3C-EA6DF1510743}" srcOrd="2" destOrd="0" presId="urn:microsoft.com/office/officeart/2018/2/layout/IconVerticalSolidList"/>
    <dgm:cxn modelId="{0E462783-259D-4FFA-B5AC-C2F354F87C1A}" type="presParOf" srcId="{607B5707-50EE-4002-ADA0-39865EA1E1BB}" destId="{DF5208FE-50ED-49A8-B909-B7995135D6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5D2E3-9C32-44DB-AE8C-D0351AAF9D19}">
      <dsp:nvSpPr>
        <dsp:cNvPr id="0" name=""/>
        <dsp:cNvSpPr/>
      </dsp:nvSpPr>
      <dsp:spPr>
        <a:xfrm>
          <a:off x="0" y="1407"/>
          <a:ext cx="11277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76784-8516-48DD-8B9E-762E549B4D3B}">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EBF0D-BB54-4152-AB50-E5A19E34E51D}">
      <dsp:nvSpPr>
        <dsp:cNvPr id="0" name=""/>
        <dsp:cNvSpPr/>
      </dsp:nvSpPr>
      <dsp:spPr>
        <a:xfrm>
          <a:off x="692764" y="1407"/>
          <a:ext cx="10584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GB" sz="1600" kern="1200"/>
            <a:t>Introduction</a:t>
          </a:r>
          <a:endParaRPr lang="en-US" sz="1600" kern="1200"/>
        </a:p>
      </dsp:txBody>
      <dsp:txXfrm>
        <a:off x="692764" y="1407"/>
        <a:ext cx="10584835" cy="599796"/>
      </dsp:txXfrm>
    </dsp:sp>
    <dsp:sp modelId="{E02FD819-52BA-4252-A1DE-B51F472C5A13}">
      <dsp:nvSpPr>
        <dsp:cNvPr id="0" name=""/>
        <dsp:cNvSpPr/>
      </dsp:nvSpPr>
      <dsp:spPr>
        <a:xfrm>
          <a:off x="0" y="751152"/>
          <a:ext cx="11277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199F4-4E4E-42CF-B97E-81AF762D27DE}">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3F8BB-529B-409B-9D87-5B79AA452E1C}">
      <dsp:nvSpPr>
        <dsp:cNvPr id="0" name=""/>
        <dsp:cNvSpPr/>
      </dsp:nvSpPr>
      <dsp:spPr>
        <a:xfrm>
          <a:off x="692764" y="751152"/>
          <a:ext cx="10584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GB" sz="1600" kern="1200"/>
            <a:t>Exploratory Data Analysis</a:t>
          </a:r>
          <a:endParaRPr lang="en-US" sz="1600" kern="1200"/>
        </a:p>
      </dsp:txBody>
      <dsp:txXfrm>
        <a:off x="692764" y="751152"/>
        <a:ext cx="10584835" cy="599796"/>
      </dsp:txXfrm>
    </dsp:sp>
    <dsp:sp modelId="{4F3D8460-3B2F-434E-BFC1-6D1DD711E7B0}">
      <dsp:nvSpPr>
        <dsp:cNvPr id="0" name=""/>
        <dsp:cNvSpPr/>
      </dsp:nvSpPr>
      <dsp:spPr>
        <a:xfrm>
          <a:off x="0" y="1500898"/>
          <a:ext cx="11277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34AF7-EF5A-4295-B607-415747C6ED88}">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2661F-F6AD-49BE-8BAC-D297752641E9}">
      <dsp:nvSpPr>
        <dsp:cNvPr id="0" name=""/>
        <dsp:cNvSpPr/>
      </dsp:nvSpPr>
      <dsp:spPr>
        <a:xfrm>
          <a:off x="692764" y="1500898"/>
          <a:ext cx="10584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GB" sz="1600" kern="1200"/>
            <a:t>Feature Engineering</a:t>
          </a:r>
          <a:endParaRPr lang="en-US" sz="1600" kern="1200"/>
        </a:p>
      </dsp:txBody>
      <dsp:txXfrm>
        <a:off x="692764" y="1500898"/>
        <a:ext cx="10584835" cy="599796"/>
      </dsp:txXfrm>
    </dsp:sp>
    <dsp:sp modelId="{43616E00-E26F-40CF-B3BF-EB6D714AE358}">
      <dsp:nvSpPr>
        <dsp:cNvPr id="0" name=""/>
        <dsp:cNvSpPr/>
      </dsp:nvSpPr>
      <dsp:spPr>
        <a:xfrm>
          <a:off x="0" y="2250643"/>
          <a:ext cx="11277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165C2-15AC-42F5-89B2-77006857D8C7}">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A1F64-583E-4C25-9CF0-7633B7F11D05}">
      <dsp:nvSpPr>
        <dsp:cNvPr id="0" name=""/>
        <dsp:cNvSpPr/>
      </dsp:nvSpPr>
      <dsp:spPr>
        <a:xfrm>
          <a:off x="692764" y="2250643"/>
          <a:ext cx="10584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GB" sz="1600" kern="1200"/>
            <a:t>Classification Model</a:t>
          </a:r>
          <a:endParaRPr lang="en-US" sz="1600" kern="1200"/>
        </a:p>
      </dsp:txBody>
      <dsp:txXfrm>
        <a:off x="692764" y="2250643"/>
        <a:ext cx="10584835" cy="599796"/>
      </dsp:txXfrm>
    </dsp:sp>
    <dsp:sp modelId="{C30FEE4A-7E7F-4461-9F76-7D3598023B57}">
      <dsp:nvSpPr>
        <dsp:cNvPr id="0" name=""/>
        <dsp:cNvSpPr/>
      </dsp:nvSpPr>
      <dsp:spPr>
        <a:xfrm>
          <a:off x="0" y="3000388"/>
          <a:ext cx="11277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0544A-79E3-4E94-A954-3DC94B21F4E5}">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E8CAE1-589A-449E-ABD7-E075CEB1BDAF}">
      <dsp:nvSpPr>
        <dsp:cNvPr id="0" name=""/>
        <dsp:cNvSpPr/>
      </dsp:nvSpPr>
      <dsp:spPr>
        <a:xfrm>
          <a:off x="692764" y="3000388"/>
          <a:ext cx="10584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GB" sz="1600" kern="1200"/>
            <a:t>Discussion</a:t>
          </a:r>
          <a:endParaRPr lang="en-US" sz="1600" kern="1200"/>
        </a:p>
      </dsp:txBody>
      <dsp:txXfrm>
        <a:off x="692764" y="3000388"/>
        <a:ext cx="10584835" cy="599796"/>
      </dsp:txXfrm>
    </dsp:sp>
    <dsp:sp modelId="{C10C409E-1EB1-44AA-8541-9AAF2E1B3FAC}">
      <dsp:nvSpPr>
        <dsp:cNvPr id="0" name=""/>
        <dsp:cNvSpPr/>
      </dsp:nvSpPr>
      <dsp:spPr>
        <a:xfrm>
          <a:off x="0" y="3750134"/>
          <a:ext cx="11277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0133E-A3D7-4DA4-8D8D-3FD9BB537D79}">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DDE675-79BA-4A6A-B929-92F5782EFD1F}">
      <dsp:nvSpPr>
        <dsp:cNvPr id="0" name=""/>
        <dsp:cNvSpPr/>
      </dsp:nvSpPr>
      <dsp:spPr>
        <a:xfrm>
          <a:off x="692764" y="3750134"/>
          <a:ext cx="10584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711200">
            <a:lnSpc>
              <a:spcPct val="100000"/>
            </a:lnSpc>
            <a:spcBef>
              <a:spcPct val="0"/>
            </a:spcBef>
            <a:spcAft>
              <a:spcPct val="35000"/>
            </a:spcAft>
            <a:buNone/>
          </a:pPr>
          <a:r>
            <a:rPr lang="en-GB" sz="1600" kern="1200"/>
            <a:t>Conclusion</a:t>
          </a:r>
          <a:endParaRPr lang="en-US" sz="1600" kern="1200"/>
        </a:p>
      </dsp:txBody>
      <dsp:txXfrm>
        <a:off x="692764" y="3750134"/>
        <a:ext cx="105848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45243-0459-44A7-8747-7759C83C9B05}">
      <dsp:nvSpPr>
        <dsp:cNvPr id="0" name=""/>
        <dsp:cNvSpPr/>
      </dsp:nvSpPr>
      <dsp:spPr>
        <a:xfrm>
          <a:off x="97757" y="87405"/>
          <a:ext cx="899024" cy="89902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014B0-DEE0-4C02-815C-C4D182A9BEDF}">
      <dsp:nvSpPr>
        <dsp:cNvPr id="0" name=""/>
        <dsp:cNvSpPr/>
      </dsp:nvSpPr>
      <dsp:spPr>
        <a:xfrm>
          <a:off x="286553" y="276200"/>
          <a:ext cx="521433" cy="521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4B5058-CDE1-4F83-862B-9439F055F1FD}">
      <dsp:nvSpPr>
        <dsp:cNvPr id="0" name=""/>
        <dsp:cNvSpPr/>
      </dsp:nvSpPr>
      <dsp:spPr>
        <a:xfrm>
          <a:off x="1189429" y="87405"/>
          <a:ext cx="2119128" cy="89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The bank offers a special savings account for middle class professionals. </a:t>
          </a:r>
          <a:endParaRPr lang="en-US" sz="1200" kern="1200"/>
        </a:p>
      </dsp:txBody>
      <dsp:txXfrm>
        <a:off x="1189429" y="87405"/>
        <a:ext cx="2119128" cy="899024"/>
      </dsp:txXfrm>
    </dsp:sp>
    <dsp:sp modelId="{AFA8682E-5194-4179-AB57-DD8ED0354620}">
      <dsp:nvSpPr>
        <dsp:cNvPr id="0" name=""/>
        <dsp:cNvSpPr/>
      </dsp:nvSpPr>
      <dsp:spPr>
        <a:xfrm>
          <a:off x="3677800" y="87405"/>
          <a:ext cx="899024" cy="89902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F3CF4-62AA-426C-93E1-CE3F60C72649}">
      <dsp:nvSpPr>
        <dsp:cNvPr id="0" name=""/>
        <dsp:cNvSpPr/>
      </dsp:nvSpPr>
      <dsp:spPr>
        <a:xfrm>
          <a:off x="3866595" y="276200"/>
          <a:ext cx="521433" cy="521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673B77-910E-44AB-9494-29A5A7A17C40}">
      <dsp:nvSpPr>
        <dsp:cNvPr id="0" name=""/>
        <dsp:cNvSpPr/>
      </dsp:nvSpPr>
      <dsp:spPr>
        <a:xfrm>
          <a:off x="4769472" y="87405"/>
          <a:ext cx="2119128" cy="89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Interest is accrued on a monthly basis in the account subject to conditions. </a:t>
          </a:r>
          <a:endParaRPr lang="en-US" sz="1200" kern="1200"/>
        </a:p>
      </dsp:txBody>
      <dsp:txXfrm>
        <a:off x="4769472" y="87405"/>
        <a:ext cx="2119128" cy="899024"/>
      </dsp:txXfrm>
    </dsp:sp>
    <dsp:sp modelId="{4A1A281C-22CE-4243-9786-A262738CE1B1}">
      <dsp:nvSpPr>
        <dsp:cNvPr id="0" name=""/>
        <dsp:cNvSpPr/>
      </dsp:nvSpPr>
      <dsp:spPr>
        <a:xfrm>
          <a:off x="7257842" y="87405"/>
          <a:ext cx="899024" cy="89902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1AD69-AF76-4968-B8B4-AE9D1E39DDBD}">
      <dsp:nvSpPr>
        <dsp:cNvPr id="0" name=""/>
        <dsp:cNvSpPr/>
      </dsp:nvSpPr>
      <dsp:spPr>
        <a:xfrm>
          <a:off x="7446637" y="276200"/>
          <a:ext cx="521433" cy="521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B3605-ECB8-4443-8EE2-73C26057C83A}">
      <dsp:nvSpPr>
        <dsp:cNvPr id="0" name=""/>
        <dsp:cNvSpPr/>
      </dsp:nvSpPr>
      <dsp:spPr>
        <a:xfrm>
          <a:off x="8349514" y="87405"/>
          <a:ext cx="2119128" cy="89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A small fee is charged when a customer withdraws from the account. </a:t>
          </a:r>
          <a:endParaRPr lang="en-US" sz="1200" kern="1200"/>
        </a:p>
      </dsp:txBody>
      <dsp:txXfrm>
        <a:off x="8349514" y="87405"/>
        <a:ext cx="2119128" cy="899024"/>
      </dsp:txXfrm>
    </dsp:sp>
    <dsp:sp modelId="{20B3A02A-0414-4A9D-AF4D-DBB14B4C292A}">
      <dsp:nvSpPr>
        <dsp:cNvPr id="0" name=""/>
        <dsp:cNvSpPr/>
      </dsp:nvSpPr>
      <dsp:spPr>
        <a:xfrm>
          <a:off x="97757" y="1726157"/>
          <a:ext cx="899024" cy="89902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07170-161E-418F-8C7B-490BB1DDA907}">
      <dsp:nvSpPr>
        <dsp:cNvPr id="0" name=""/>
        <dsp:cNvSpPr/>
      </dsp:nvSpPr>
      <dsp:spPr>
        <a:xfrm>
          <a:off x="286553" y="1914952"/>
          <a:ext cx="521433" cy="521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F049AC-F17A-41C4-961F-BE69DE66DF78}">
      <dsp:nvSpPr>
        <dsp:cNvPr id="0" name=""/>
        <dsp:cNvSpPr/>
      </dsp:nvSpPr>
      <dsp:spPr>
        <a:xfrm>
          <a:off x="1189430" y="1726157"/>
          <a:ext cx="2119128" cy="89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The incentive is to continually deposit into the account to take advantage of the interest. </a:t>
          </a:r>
          <a:endParaRPr lang="en-US" sz="1200" kern="1200"/>
        </a:p>
      </dsp:txBody>
      <dsp:txXfrm>
        <a:off x="1189430" y="1726157"/>
        <a:ext cx="2119128" cy="899024"/>
      </dsp:txXfrm>
    </dsp:sp>
    <dsp:sp modelId="{D47522DC-C8E1-4E9E-A6C4-DAAAE12A6F0C}">
      <dsp:nvSpPr>
        <dsp:cNvPr id="0" name=""/>
        <dsp:cNvSpPr/>
      </dsp:nvSpPr>
      <dsp:spPr>
        <a:xfrm>
          <a:off x="3677800" y="1726157"/>
          <a:ext cx="899024" cy="89902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F3952-8FC2-4E02-A990-ADFCBE13026E}">
      <dsp:nvSpPr>
        <dsp:cNvPr id="0" name=""/>
        <dsp:cNvSpPr/>
      </dsp:nvSpPr>
      <dsp:spPr>
        <a:xfrm>
          <a:off x="3866595" y="1914952"/>
          <a:ext cx="521433" cy="521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3FD40-D0DC-4C28-ACFC-9C6DF1E4E67C}">
      <dsp:nvSpPr>
        <dsp:cNvPr id="0" name=""/>
        <dsp:cNvSpPr/>
      </dsp:nvSpPr>
      <dsp:spPr>
        <a:xfrm>
          <a:off x="4769472" y="1726157"/>
          <a:ext cx="2119128" cy="89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A larger portfolio gives the bank a larger liquidity buffer to fund activities and investments. </a:t>
          </a:r>
          <a:endParaRPr lang="en-US" sz="1200" kern="1200"/>
        </a:p>
      </dsp:txBody>
      <dsp:txXfrm>
        <a:off x="4769472" y="1726157"/>
        <a:ext cx="2119128" cy="899024"/>
      </dsp:txXfrm>
    </dsp:sp>
    <dsp:sp modelId="{1E1DE9AA-2C30-4DC5-9FE5-F9B1A9AC8D4E}">
      <dsp:nvSpPr>
        <dsp:cNvPr id="0" name=""/>
        <dsp:cNvSpPr/>
      </dsp:nvSpPr>
      <dsp:spPr>
        <a:xfrm>
          <a:off x="7257842" y="1726157"/>
          <a:ext cx="899024" cy="89902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6D15E-9E1C-49EB-A369-3E60DE994CCD}">
      <dsp:nvSpPr>
        <dsp:cNvPr id="0" name=""/>
        <dsp:cNvSpPr/>
      </dsp:nvSpPr>
      <dsp:spPr>
        <a:xfrm>
          <a:off x="7446637" y="1914952"/>
          <a:ext cx="521433" cy="5214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84C0A-E075-443C-BE49-EBF8181C95AB}">
      <dsp:nvSpPr>
        <dsp:cNvPr id="0" name=""/>
        <dsp:cNvSpPr/>
      </dsp:nvSpPr>
      <dsp:spPr>
        <a:xfrm>
          <a:off x="8349514" y="1726157"/>
          <a:ext cx="2119128" cy="89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Customer churn has been identified as one of the main sources of fund outflow from the bank. </a:t>
          </a:r>
          <a:endParaRPr lang="en-US" sz="1200" kern="1200"/>
        </a:p>
      </dsp:txBody>
      <dsp:txXfrm>
        <a:off x="8349514" y="1726157"/>
        <a:ext cx="2119128" cy="899024"/>
      </dsp:txXfrm>
    </dsp:sp>
    <dsp:sp modelId="{333F2C6C-8CF5-4215-87B8-42A0F24F440C}">
      <dsp:nvSpPr>
        <dsp:cNvPr id="0" name=""/>
        <dsp:cNvSpPr/>
      </dsp:nvSpPr>
      <dsp:spPr>
        <a:xfrm>
          <a:off x="97757" y="3364908"/>
          <a:ext cx="899024" cy="89902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0865A-C89D-4F9D-9B13-DA2CAE5BABD4}">
      <dsp:nvSpPr>
        <dsp:cNvPr id="0" name=""/>
        <dsp:cNvSpPr/>
      </dsp:nvSpPr>
      <dsp:spPr>
        <a:xfrm>
          <a:off x="286553" y="3553703"/>
          <a:ext cx="521433" cy="5214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B1CF23-C158-4FF3-8BE6-D8D9F830ADCB}">
      <dsp:nvSpPr>
        <dsp:cNvPr id="0" name=""/>
        <dsp:cNvSpPr/>
      </dsp:nvSpPr>
      <dsp:spPr>
        <a:xfrm>
          <a:off x="1189429" y="3364908"/>
          <a:ext cx="2119128" cy="89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GB" sz="1200" kern="1200"/>
            <a:t>Our task was to develop a model to identify customers who are likely to churn.</a:t>
          </a:r>
          <a:endParaRPr lang="en-US" sz="1200" kern="1200"/>
        </a:p>
      </dsp:txBody>
      <dsp:txXfrm>
        <a:off x="1189429" y="3364908"/>
        <a:ext cx="2119128" cy="899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879A8-1300-4857-88AE-48AA1ACD11AC}">
      <dsp:nvSpPr>
        <dsp:cNvPr id="0" name=""/>
        <dsp:cNvSpPr/>
      </dsp:nvSpPr>
      <dsp:spPr>
        <a:xfrm>
          <a:off x="0" y="2782"/>
          <a:ext cx="11277600" cy="13012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999FE-1131-47C1-8206-A2B36BF4F0CB}">
      <dsp:nvSpPr>
        <dsp:cNvPr id="0" name=""/>
        <dsp:cNvSpPr/>
      </dsp:nvSpPr>
      <dsp:spPr>
        <a:xfrm>
          <a:off x="393618" y="295556"/>
          <a:ext cx="715669" cy="715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2C126-57B5-4504-A71E-67DAA06960F3}">
      <dsp:nvSpPr>
        <dsp:cNvPr id="0" name=""/>
        <dsp:cNvSpPr/>
      </dsp:nvSpPr>
      <dsp:spPr>
        <a:xfrm>
          <a:off x="1502906" y="2782"/>
          <a:ext cx="5074920" cy="1301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12" tIns="137712" rIns="137712" bIns="137712" numCol="1" spcCol="1270" anchor="ctr" anchorCtr="0">
          <a:noAutofit/>
        </a:bodyPr>
        <a:lstStyle/>
        <a:p>
          <a:pPr marL="0" lvl="0" indent="0" algn="l" defTabSz="889000">
            <a:lnSpc>
              <a:spcPct val="100000"/>
            </a:lnSpc>
            <a:spcBef>
              <a:spcPct val="0"/>
            </a:spcBef>
            <a:spcAft>
              <a:spcPct val="35000"/>
            </a:spcAft>
            <a:buNone/>
          </a:pPr>
          <a:r>
            <a:rPr lang="en-GB" sz="2000" kern="1200"/>
            <a:t>Customer Behaviour</a:t>
          </a:r>
        </a:p>
      </dsp:txBody>
      <dsp:txXfrm>
        <a:off x="1502906" y="2782"/>
        <a:ext cx="5074920" cy="1301217"/>
      </dsp:txXfrm>
    </dsp:sp>
    <dsp:sp modelId="{9A67996A-432E-4DF3-B485-4869EC88269D}">
      <dsp:nvSpPr>
        <dsp:cNvPr id="0" name=""/>
        <dsp:cNvSpPr/>
      </dsp:nvSpPr>
      <dsp:spPr>
        <a:xfrm>
          <a:off x="6577826" y="2782"/>
          <a:ext cx="4698304" cy="1301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12" tIns="137712" rIns="137712" bIns="137712" numCol="1" spcCol="1270" anchor="ctr" anchorCtr="0">
          <a:noAutofit/>
        </a:bodyPr>
        <a:lstStyle/>
        <a:p>
          <a:pPr marL="0" lvl="0" indent="0" algn="l" defTabSz="488950">
            <a:lnSpc>
              <a:spcPct val="100000"/>
            </a:lnSpc>
            <a:spcBef>
              <a:spcPct val="0"/>
            </a:spcBef>
            <a:spcAft>
              <a:spcPct val="35000"/>
            </a:spcAft>
            <a:buNone/>
          </a:pPr>
          <a:r>
            <a:rPr lang="en-GB" sz="1100" b="0" kern="1200"/>
            <a:t>Consecutive Monthly Withdrawals</a:t>
          </a:r>
        </a:p>
        <a:p>
          <a:pPr marL="0" lvl="0" indent="0" algn="l" defTabSz="488950">
            <a:lnSpc>
              <a:spcPct val="100000"/>
            </a:lnSpc>
            <a:spcBef>
              <a:spcPct val="0"/>
            </a:spcBef>
            <a:spcAft>
              <a:spcPct val="35000"/>
            </a:spcAft>
            <a:buNone/>
          </a:pPr>
          <a:r>
            <a:rPr lang="en-GB" sz="1100" b="0" kern="1200"/>
            <a:t>Behaviour Change Monthly</a:t>
          </a:r>
        </a:p>
        <a:p>
          <a:pPr marL="0" lvl="0" indent="0" algn="l" defTabSz="488950">
            <a:lnSpc>
              <a:spcPct val="100000"/>
            </a:lnSpc>
            <a:spcBef>
              <a:spcPct val="0"/>
            </a:spcBef>
            <a:spcAft>
              <a:spcPct val="35000"/>
            </a:spcAft>
            <a:buNone/>
          </a:pPr>
          <a:r>
            <a:rPr lang="en-GB" sz="1100" b="0" i="0" kern="1200"/>
            <a:t>Net Deposit/Withdrawal over 3 months </a:t>
          </a:r>
          <a:endParaRPr lang="en-GB" sz="1100" b="0" kern="1200"/>
        </a:p>
      </dsp:txBody>
      <dsp:txXfrm>
        <a:off x="6577826" y="2782"/>
        <a:ext cx="4698304" cy="1301217"/>
      </dsp:txXfrm>
    </dsp:sp>
    <dsp:sp modelId="{D8B38927-4307-4292-87F7-E4959D8EDC01}">
      <dsp:nvSpPr>
        <dsp:cNvPr id="0" name=""/>
        <dsp:cNvSpPr/>
      </dsp:nvSpPr>
      <dsp:spPr>
        <a:xfrm>
          <a:off x="0" y="1629304"/>
          <a:ext cx="11277600" cy="13012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8FF1F-B2EB-4930-A87D-EC7782543CBA}">
      <dsp:nvSpPr>
        <dsp:cNvPr id="0" name=""/>
        <dsp:cNvSpPr/>
      </dsp:nvSpPr>
      <dsp:spPr>
        <a:xfrm>
          <a:off x="393618" y="1922078"/>
          <a:ext cx="715669" cy="715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8876A-6248-45B1-A9BE-63E7603D833F}">
      <dsp:nvSpPr>
        <dsp:cNvPr id="0" name=""/>
        <dsp:cNvSpPr/>
      </dsp:nvSpPr>
      <dsp:spPr>
        <a:xfrm>
          <a:off x="1502906" y="1629304"/>
          <a:ext cx="5074920" cy="1301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12" tIns="137712" rIns="137712" bIns="137712" numCol="1" spcCol="1270" anchor="ctr" anchorCtr="0">
          <a:noAutofit/>
        </a:bodyPr>
        <a:lstStyle/>
        <a:p>
          <a:pPr marL="0" lvl="0" indent="0" algn="l" defTabSz="889000">
            <a:lnSpc>
              <a:spcPct val="100000"/>
            </a:lnSpc>
            <a:spcBef>
              <a:spcPct val="0"/>
            </a:spcBef>
            <a:spcAft>
              <a:spcPct val="35000"/>
            </a:spcAft>
            <a:buNone/>
          </a:pPr>
          <a:r>
            <a:rPr lang="en-GB" sz="2000" kern="1200"/>
            <a:t>Macroeconomic </a:t>
          </a:r>
        </a:p>
      </dsp:txBody>
      <dsp:txXfrm>
        <a:off x="1502906" y="1629304"/>
        <a:ext cx="5074920" cy="1301217"/>
      </dsp:txXfrm>
    </dsp:sp>
    <dsp:sp modelId="{CC31D6F2-0310-482D-9D59-E1BC2D696811}">
      <dsp:nvSpPr>
        <dsp:cNvPr id="0" name=""/>
        <dsp:cNvSpPr/>
      </dsp:nvSpPr>
      <dsp:spPr>
        <a:xfrm>
          <a:off x="6577826" y="1629304"/>
          <a:ext cx="4698304" cy="1301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12" tIns="137712" rIns="137712" bIns="137712" numCol="1" spcCol="1270" anchor="ctr" anchorCtr="0">
          <a:noAutofit/>
        </a:bodyPr>
        <a:lstStyle/>
        <a:p>
          <a:pPr marL="0" lvl="0" indent="0" algn="l" defTabSz="488950">
            <a:lnSpc>
              <a:spcPct val="100000"/>
            </a:lnSpc>
            <a:spcBef>
              <a:spcPct val="0"/>
            </a:spcBef>
            <a:spcAft>
              <a:spcPct val="35000"/>
            </a:spcAft>
            <a:buNone/>
          </a:pPr>
          <a:r>
            <a:rPr lang="en-GB" sz="1100" kern="1200"/>
            <a:t>Interest rate</a:t>
          </a:r>
        </a:p>
        <a:p>
          <a:pPr marL="0" lvl="0" indent="0" algn="l" defTabSz="488950">
            <a:lnSpc>
              <a:spcPct val="100000"/>
            </a:lnSpc>
            <a:spcBef>
              <a:spcPct val="0"/>
            </a:spcBef>
            <a:spcAft>
              <a:spcPct val="35000"/>
            </a:spcAft>
            <a:buNone/>
          </a:pPr>
          <a:r>
            <a:rPr lang="en-GB" sz="1100" kern="1200"/>
            <a:t>Consumer sentiment</a:t>
          </a:r>
        </a:p>
        <a:p>
          <a:pPr marL="0" lvl="0" indent="0" algn="l" defTabSz="488950">
            <a:lnSpc>
              <a:spcPct val="100000"/>
            </a:lnSpc>
            <a:spcBef>
              <a:spcPct val="0"/>
            </a:spcBef>
            <a:spcAft>
              <a:spcPct val="35000"/>
            </a:spcAft>
            <a:buNone/>
          </a:pPr>
          <a:r>
            <a:rPr lang="en-GB" sz="1100" kern="1200"/>
            <a:t>Unemployment rate</a:t>
          </a:r>
        </a:p>
      </dsp:txBody>
      <dsp:txXfrm>
        <a:off x="6577826" y="1629304"/>
        <a:ext cx="4698304" cy="1301217"/>
      </dsp:txXfrm>
    </dsp:sp>
    <dsp:sp modelId="{3DFDB473-F183-4ED4-9474-9AFBD4B5A52D}">
      <dsp:nvSpPr>
        <dsp:cNvPr id="0" name=""/>
        <dsp:cNvSpPr/>
      </dsp:nvSpPr>
      <dsp:spPr>
        <a:xfrm>
          <a:off x="0" y="3255826"/>
          <a:ext cx="11277600" cy="13012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F295EC-475C-4017-B891-B9F2DDC4C93A}">
      <dsp:nvSpPr>
        <dsp:cNvPr id="0" name=""/>
        <dsp:cNvSpPr/>
      </dsp:nvSpPr>
      <dsp:spPr>
        <a:xfrm>
          <a:off x="393618" y="3548600"/>
          <a:ext cx="715669" cy="7156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D32616-1DC5-43A5-B30B-4B7182E3A6EF}">
      <dsp:nvSpPr>
        <dsp:cNvPr id="0" name=""/>
        <dsp:cNvSpPr/>
      </dsp:nvSpPr>
      <dsp:spPr>
        <a:xfrm>
          <a:off x="1502906" y="3255826"/>
          <a:ext cx="5074920" cy="1301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12" tIns="137712" rIns="137712" bIns="137712" numCol="1" spcCol="1270" anchor="ctr" anchorCtr="0">
          <a:noAutofit/>
        </a:bodyPr>
        <a:lstStyle/>
        <a:p>
          <a:pPr marL="0" lvl="0" indent="0" algn="l" defTabSz="889000">
            <a:lnSpc>
              <a:spcPct val="100000"/>
            </a:lnSpc>
            <a:spcBef>
              <a:spcPct val="0"/>
            </a:spcBef>
            <a:spcAft>
              <a:spcPct val="35000"/>
            </a:spcAft>
            <a:buNone/>
          </a:pPr>
          <a:r>
            <a:rPr lang="en-GB" sz="2000" kern="1200"/>
            <a:t>Other Attributes</a:t>
          </a:r>
        </a:p>
      </dsp:txBody>
      <dsp:txXfrm>
        <a:off x="1502906" y="3255826"/>
        <a:ext cx="5074920" cy="1301217"/>
      </dsp:txXfrm>
    </dsp:sp>
    <dsp:sp modelId="{8CA8E260-CA1F-41AC-82FA-F5B6EAB07DB2}">
      <dsp:nvSpPr>
        <dsp:cNvPr id="0" name=""/>
        <dsp:cNvSpPr/>
      </dsp:nvSpPr>
      <dsp:spPr>
        <a:xfrm>
          <a:off x="6577826" y="3255826"/>
          <a:ext cx="4698304" cy="1301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12" tIns="137712" rIns="137712" bIns="137712" numCol="1" spcCol="1270" anchor="ctr" anchorCtr="0">
          <a:noAutofit/>
        </a:bodyPr>
        <a:lstStyle/>
        <a:p>
          <a:pPr marL="0" lvl="0" indent="0" algn="l" defTabSz="488950">
            <a:lnSpc>
              <a:spcPct val="100000"/>
            </a:lnSpc>
            <a:spcBef>
              <a:spcPct val="0"/>
            </a:spcBef>
            <a:spcAft>
              <a:spcPct val="35000"/>
            </a:spcAft>
            <a:buNone/>
          </a:pPr>
          <a:r>
            <a:rPr lang="en-GB" sz="1100" kern="1200"/>
            <a:t>Starting balance</a:t>
          </a:r>
        </a:p>
        <a:p>
          <a:pPr marL="0" lvl="0" indent="0" algn="l" defTabSz="488950">
            <a:lnSpc>
              <a:spcPct val="100000"/>
            </a:lnSpc>
            <a:spcBef>
              <a:spcPct val="0"/>
            </a:spcBef>
            <a:spcAft>
              <a:spcPct val="35000"/>
            </a:spcAft>
            <a:buNone/>
          </a:pPr>
          <a:r>
            <a:rPr lang="en-GB" sz="1100" kern="1200"/>
            <a:t>Monthly Net Transaction Amount</a:t>
          </a:r>
        </a:p>
        <a:p>
          <a:pPr marL="0" lvl="0" indent="0" algn="l" defTabSz="488950">
            <a:lnSpc>
              <a:spcPct val="100000"/>
            </a:lnSpc>
            <a:spcBef>
              <a:spcPct val="0"/>
            </a:spcBef>
            <a:spcAft>
              <a:spcPct val="35000"/>
            </a:spcAft>
            <a:buNone/>
          </a:pPr>
          <a:r>
            <a:rPr lang="en-GB" sz="1100" b="0" kern="1200"/>
            <a:t>Monthly Balance</a:t>
          </a:r>
        </a:p>
        <a:p>
          <a:pPr marL="0" lvl="0" indent="0" algn="l" defTabSz="488950">
            <a:lnSpc>
              <a:spcPct val="100000"/>
            </a:lnSpc>
            <a:spcBef>
              <a:spcPct val="0"/>
            </a:spcBef>
            <a:spcAft>
              <a:spcPct val="35000"/>
            </a:spcAft>
            <a:buNone/>
          </a:pPr>
          <a:r>
            <a:rPr lang="en-GB" sz="1100" b="0" kern="1200"/>
            <a:t>State</a:t>
          </a:r>
        </a:p>
        <a:p>
          <a:pPr marL="0" lvl="0" indent="0" algn="l" defTabSz="488950">
            <a:lnSpc>
              <a:spcPct val="100000"/>
            </a:lnSpc>
            <a:spcBef>
              <a:spcPct val="0"/>
            </a:spcBef>
            <a:spcAft>
              <a:spcPct val="35000"/>
            </a:spcAft>
            <a:buNone/>
          </a:pPr>
          <a:r>
            <a:rPr lang="en-GB" sz="1100" b="0" kern="1200"/>
            <a:t>Account age in months</a:t>
          </a:r>
        </a:p>
        <a:p>
          <a:pPr marL="0" lvl="0" indent="0" algn="l" defTabSz="488950">
            <a:lnSpc>
              <a:spcPct val="100000"/>
            </a:lnSpc>
            <a:spcBef>
              <a:spcPct val="0"/>
            </a:spcBef>
            <a:spcAft>
              <a:spcPct val="35000"/>
            </a:spcAft>
            <a:buNone/>
          </a:pPr>
          <a:r>
            <a:rPr lang="en-GB" sz="1100" b="0" kern="1200"/>
            <a:t>Customer age</a:t>
          </a:r>
        </a:p>
      </dsp:txBody>
      <dsp:txXfrm>
        <a:off x="6577826" y="3255826"/>
        <a:ext cx="4698304" cy="1301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530E0-0C3D-45DB-9D9B-ED4CF01FF76C}">
      <dsp:nvSpPr>
        <dsp:cNvPr id="0" name=""/>
        <dsp:cNvSpPr/>
      </dsp:nvSpPr>
      <dsp:spPr>
        <a:xfrm>
          <a:off x="0" y="671844"/>
          <a:ext cx="2771774" cy="17600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6B2F61-7A7F-479A-AC3F-DA5318D2B0E3}">
      <dsp:nvSpPr>
        <dsp:cNvPr id="0" name=""/>
        <dsp:cNvSpPr/>
      </dsp:nvSpPr>
      <dsp:spPr>
        <a:xfrm>
          <a:off x="307975" y="964421"/>
          <a:ext cx="2771774" cy="17600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Working model which identifies several key predictors for customer churn</a:t>
          </a:r>
          <a:endParaRPr lang="en-US" sz="1400" kern="1200"/>
        </a:p>
      </dsp:txBody>
      <dsp:txXfrm>
        <a:off x="359526" y="1015972"/>
        <a:ext cx="2668672" cy="1656975"/>
      </dsp:txXfrm>
    </dsp:sp>
    <dsp:sp modelId="{350497BD-B3DF-45A4-A42C-29E19FF0A50D}">
      <dsp:nvSpPr>
        <dsp:cNvPr id="0" name=""/>
        <dsp:cNvSpPr/>
      </dsp:nvSpPr>
      <dsp:spPr>
        <a:xfrm>
          <a:off x="3387725" y="671844"/>
          <a:ext cx="2771774" cy="17600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95FE151-7E27-498F-A44A-3E58037EF23F}">
      <dsp:nvSpPr>
        <dsp:cNvPr id="0" name=""/>
        <dsp:cNvSpPr/>
      </dsp:nvSpPr>
      <dsp:spPr>
        <a:xfrm>
          <a:off x="3695700" y="964421"/>
          <a:ext cx="2771774" cy="17600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Able to segregate the customer into segments for prediction</a:t>
          </a:r>
          <a:endParaRPr lang="en-US" sz="1400" kern="1200"/>
        </a:p>
      </dsp:txBody>
      <dsp:txXfrm>
        <a:off x="3747251" y="1015972"/>
        <a:ext cx="2668672" cy="1656975"/>
      </dsp:txXfrm>
    </dsp:sp>
    <dsp:sp modelId="{28E3CF1C-791D-413B-938B-FD4869878140}">
      <dsp:nvSpPr>
        <dsp:cNvPr id="0" name=""/>
        <dsp:cNvSpPr/>
      </dsp:nvSpPr>
      <dsp:spPr>
        <a:xfrm>
          <a:off x="6775449" y="671844"/>
          <a:ext cx="2771774" cy="17600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651E23-2E94-4B27-B280-1D1B6D696EFA}">
      <dsp:nvSpPr>
        <dsp:cNvPr id="0" name=""/>
        <dsp:cNvSpPr/>
      </dsp:nvSpPr>
      <dsp:spPr>
        <a:xfrm>
          <a:off x="7083424" y="964421"/>
          <a:ext cx="2771774" cy="17600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Assume customer behaviour based on whether they will churn or not</a:t>
          </a:r>
          <a:endParaRPr lang="en-US" sz="1400" kern="1200"/>
        </a:p>
      </dsp:txBody>
      <dsp:txXfrm>
        <a:off x="7134975" y="1015972"/>
        <a:ext cx="2668672" cy="16569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99791-13B1-419F-9185-343277420BC4}">
      <dsp:nvSpPr>
        <dsp:cNvPr id="0" name=""/>
        <dsp:cNvSpPr/>
      </dsp:nvSpPr>
      <dsp:spPr>
        <a:xfrm>
          <a:off x="218942" y="547729"/>
          <a:ext cx="1158030" cy="11580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547A6-14C0-40C9-88D9-4579E4E50FF9}">
      <dsp:nvSpPr>
        <dsp:cNvPr id="0" name=""/>
        <dsp:cNvSpPr/>
      </dsp:nvSpPr>
      <dsp:spPr>
        <a:xfrm>
          <a:off x="462129" y="790916"/>
          <a:ext cx="671657" cy="671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79271-F09C-4647-B6ED-D7EC2F22879F}">
      <dsp:nvSpPr>
        <dsp:cNvPr id="0" name=""/>
        <dsp:cNvSpPr/>
      </dsp:nvSpPr>
      <dsp:spPr>
        <a:xfrm>
          <a:off x="1625122" y="547729"/>
          <a:ext cx="2729644" cy="115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More information on the data would be helpful to ensure we have correctly identified churning customers</a:t>
          </a:r>
          <a:endParaRPr lang="en-US" sz="1400" kern="1200"/>
        </a:p>
      </dsp:txBody>
      <dsp:txXfrm>
        <a:off x="1625122" y="547729"/>
        <a:ext cx="2729644" cy="1158030"/>
      </dsp:txXfrm>
    </dsp:sp>
    <dsp:sp modelId="{A08B3100-7649-4575-BDAB-BC2DFCC5D885}">
      <dsp:nvSpPr>
        <dsp:cNvPr id="0" name=""/>
        <dsp:cNvSpPr/>
      </dsp:nvSpPr>
      <dsp:spPr>
        <a:xfrm>
          <a:off x="4830386" y="547729"/>
          <a:ext cx="1158030" cy="11580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DB399-05D3-4B88-AAC5-8BFAD0F9DB4B}">
      <dsp:nvSpPr>
        <dsp:cNvPr id="0" name=""/>
        <dsp:cNvSpPr/>
      </dsp:nvSpPr>
      <dsp:spPr>
        <a:xfrm>
          <a:off x="5073573" y="790916"/>
          <a:ext cx="671657" cy="671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DA7DB2-EE35-40A9-9328-D9C9F0A0E765}">
      <dsp:nvSpPr>
        <dsp:cNvPr id="0" name=""/>
        <dsp:cNvSpPr/>
      </dsp:nvSpPr>
      <dsp:spPr>
        <a:xfrm>
          <a:off x="6236567" y="547729"/>
          <a:ext cx="2729644" cy="115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Change in customer behaviour relating to Covid – need more time sensitive data to accurately predict this change.</a:t>
          </a:r>
          <a:endParaRPr lang="en-US" sz="1400" kern="1200"/>
        </a:p>
      </dsp:txBody>
      <dsp:txXfrm>
        <a:off x="6236567" y="547729"/>
        <a:ext cx="2729644" cy="1158030"/>
      </dsp:txXfrm>
    </dsp:sp>
    <dsp:sp modelId="{02BAB408-C201-4D4A-B042-181384D84FD9}">
      <dsp:nvSpPr>
        <dsp:cNvPr id="0" name=""/>
        <dsp:cNvSpPr/>
      </dsp:nvSpPr>
      <dsp:spPr>
        <a:xfrm>
          <a:off x="218942" y="2404506"/>
          <a:ext cx="1158030" cy="11580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1B0AB-FAF6-450F-88C9-65A9D3BDCF00}">
      <dsp:nvSpPr>
        <dsp:cNvPr id="0" name=""/>
        <dsp:cNvSpPr/>
      </dsp:nvSpPr>
      <dsp:spPr>
        <a:xfrm>
          <a:off x="462129" y="2647692"/>
          <a:ext cx="671657" cy="671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5B4C95-23DC-4D2D-B20E-477710EBA6E6}">
      <dsp:nvSpPr>
        <dsp:cNvPr id="0" name=""/>
        <dsp:cNvSpPr/>
      </dsp:nvSpPr>
      <dsp:spPr>
        <a:xfrm>
          <a:off x="1625122" y="2404506"/>
          <a:ext cx="2729644" cy="115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More precise customer data is needed relating to personal circumstances.</a:t>
          </a:r>
          <a:endParaRPr lang="en-US" sz="1400" kern="1200"/>
        </a:p>
      </dsp:txBody>
      <dsp:txXfrm>
        <a:off x="1625122" y="2404506"/>
        <a:ext cx="2729644" cy="1158030"/>
      </dsp:txXfrm>
    </dsp:sp>
    <dsp:sp modelId="{80E16548-4E5C-44FA-9282-3E8665A4D28D}">
      <dsp:nvSpPr>
        <dsp:cNvPr id="0" name=""/>
        <dsp:cNvSpPr/>
      </dsp:nvSpPr>
      <dsp:spPr>
        <a:xfrm>
          <a:off x="4830386" y="2404506"/>
          <a:ext cx="1158030" cy="115803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95E7D-8624-4C04-98C0-371044D23EE5}">
      <dsp:nvSpPr>
        <dsp:cNvPr id="0" name=""/>
        <dsp:cNvSpPr/>
      </dsp:nvSpPr>
      <dsp:spPr>
        <a:xfrm>
          <a:off x="5073573" y="2647692"/>
          <a:ext cx="671657" cy="671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7BD9DC-A1EC-48B5-BD59-84827A197C64}">
      <dsp:nvSpPr>
        <dsp:cNvPr id="0" name=""/>
        <dsp:cNvSpPr/>
      </dsp:nvSpPr>
      <dsp:spPr>
        <a:xfrm>
          <a:off x="6236567" y="2404506"/>
          <a:ext cx="2729644" cy="115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Computational limitations, long time to run models.</a:t>
          </a:r>
          <a:endParaRPr lang="en-US" sz="1400" kern="1200"/>
        </a:p>
      </dsp:txBody>
      <dsp:txXfrm>
        <a:off x="6236567" y="2404506"/>
        <a:ext cx="2729644" cy="1158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47094-21FF-48BA-8DB1-0B561839AE66}">
      <dsp:nvSpPr>
        <dsp:cNvPr id="0" name=""/>
        <dsp:cNvSpPr/>
      </dsp:nvSpPr>
      <dsp:spPr>
        <a:xfrm>
          <a:off x="0" y="1805"/>
          <a:ext cx="11277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C9166-9184-44E4-BC54-B1742A0FAC6A}">
      <dsp:nvSpPr>
        <dsp:cNvPr id="0" name=""/>
        <dsp:cNvSpPr/>
      </dsp:nvSpPr>
      <dsp:spPr>
        <a:xfrm>
          <a:off x="276881" y="207750"/>
          <a:ext cx="503420" cy="5034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1A3EFD-F5D2-4633-ADF4-61E1DB176846}">
      <dsp:nvSpPr>
        <dsp:cNvPr id="0" name=""/>
        <dsp:cNvSpPr/>
      </dsp:nvSpPr>
      <dsp:spPr>
        <a:xfrm>
          <a:off x="1057183" y="1805"/>
          <a:ext cx="10220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GB" sz="1400" kern="1200"/>
            <a:t>Create a banking churn classifier to accurately predict which customers were at risk of churning to prevent the bank from losing liquidity. </a:t>
          </a:r>
          <a:endParaRPr lang="en-US" sz="1400" kern="1200"/>
        </a:p>
      </dsp:txBody>
      <dsp:txXfrm>
        <a:off x="1057183" y="1805"/>
        <a:ext cx="10220416" cy="915310"/>
      </dsp:txXfrm>
    </dsp:sp>
    <dsp:sp modelId="{0133EA50-F9E4-4FF5-9A9E-8D515F888F8E}">
      <dsp:nvSpPr>
        <dsp:cNvPr id="0" name=""/>
        <dsp:cNvSpPr/>
      </dsp:nvSpPr>
      <dsp:spPr>
        <a:xfrm>
          <a:off x="0" y="1145944"/>
          <a:ext cx="11277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4AE83-2738-4599-8725-6558D153C8D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27606-B57F-4B7B-ACF4-228CFE546B90}">
      <dsp:nvSpPr>
        <dsp:cNvPr id="0" name=""/>
        <dsp:cNvSpPr/>
      </dsp:nvSpPr>
      <dsp:spPr>
        <a:xfrm>
          <a:off x="1057183" y="1145944"/>
          <a:ext cx="10220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GB" sz="1400" kern="1200"/>
            <a:t>Generated features for customer behaviour, reflect macroeconomics, and other attributes. </a:t>
          </a:r>
          <a:endParaRPr lang="en-US" sz="1400" kern="1200"/>
        </a:p>
      </dsp:txBody>
      <dsp:txXfrm>
        <a:off x="1057183" y="1145944"/>
        <a:ext cx="10220416" cy="915310"/>
      </dsp:txXfrm>
    </dsp:sp>
    <dsp:sp modelId="{9EE79B8B-5B15-4224-9CB2-3696444008E3}">
      <dsp:nvSpPr>
        <dsp:cNvPr id="0" name=""/>
        <dsp:cNvSpPr/>
      </dsp:nvSpPr>
      <dsp:spPr>
        <a:xfrm>
          <a:off x="0" y="2290082"/>
          <a:ext cx="11277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903C1-B31B-4AC9-B60B-D536B3878BE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480C19-6A5A-4041-A560-F466F9BE21E4}">
      <dsp:nvSpPr>
        <dsp:cNvPr id="0" name=""/>
        <dsp:cNvSpPr/>
      </dsp:nvSpPr>
      <dsp:spPr>
        <a:xfrm>
          <a:off x="1057183" y="2290082"/>
          <a:ext cx="10220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GB" sz="1400" kern="1200"/>
            <a:t>Model performance was 0.83 for not May data vs 0.59 for May data for training set before covid, compared to 0.69 for April data vs 0.65 for May data for training set on covid.</a:t>
          </a:r>
          <a:endParaRPr lang="en-US" sz="1400" kern="1200"/>
        </a:p>
      </dsp:txBody>
      <dsp:txXfrm>
        <a:off x="1057183" y="2290082"/>
        <a:ext cx="10220416" cy="915310"/>
      </dsp:txXfrm>
    </dsp:sp>
    <dsp:sp modelId="{998C473B-763C-4989-A3F0-18F27BCECBD0}">
      <dsp:nvSpPr>
        <dsp:cNvPr id="0" name=""/>
        <dsp:cNvSpPr/>
      </dsp:nvSpPr>
      <dsp:spPr>
        <a:xfrm>
          <a:off x="0" y="3434221"/>
          <a:ext cx="11277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0EE41-959F-4D4F-BD16-0ABB23C90030}">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208FE-50ED-49A8-B909-B7995135D69A}">
      <dsp:nvSpPr>
        <dsp:cNvPr id="0" name=""/>
        <dsp:cNvSpPr/>
      </dsp:nvSpPr>
      <dsp:spPr>
        <a:xfrm>
          <a:off x="1057183" y="3434221"/>
          <a:ext cx="10220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GB" sz="1400" kern="1200"/>
            <a:t>If further information and data is available, the bank could feasibly use this model to generate a more comprehensive model to predict the churning of customers. </a:t>
          </a:r>
          <a:endParaRPr lang="en-US" sz="1400" kern="1200"/>
        </a:p>
      </dsp:txBody>
      <dsp:txXfrm>
        <a:off x="1057183" y="3434221"/>
        <a:ext cx="10220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EE143-30C9-4BD9-823B-5F1A2AEE0A47}" type="datetimeFigureOut">
              <a:rPr lang="en-GB" smtClean="0"/>
              <a:t>01/08/2023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83A77-AD0D-467E-9B6D-BF406BF5C3ED}" type="slidenum">
              <a:rPr lang="en-GB" smtClean="0"/>
              <a:t>‹#›</a:t>
            </a:fld>
            <a:endParaRPr lang="en-GB"/>
          </a:p>
        </p:txBody>
      </p:sp>
    </p:spTree>
    <p:extLst>
      <p:ext uri="{BB962C8B-B14F-4D97-AF65-F5344CB8AC3E}">
        <p14:creationId xmlns:p14="http://schemas.microsoft.com/office/powerpoint/2010/main" val="351800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FD07D36E-1405-4C35-AF08-0CDE8F6D9ACC}"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240813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ingle Column Larg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7188200" cy="4351338"/>
          </a:xfrm>
        </p:spPr>
        <p:txBody>
          <a:bodyPr>
            <a:normAutofit/>
          </a:bodyPr>
          <a:lstStyle>
            <a:lvl1pPr>
              <a:lnSpc>
                <a:spcPts val="3100"/>
              </a:lnSpc>
              <a:spcBef>
                <a:spcPts val="0"/>
              </a:spcBef>
              <a:spcAft>
                <a:spcPts val="1200"/>
              </a:spcAft>
              <a:defRPr sz="2800">
                <a:latin typeface="+mj-lt"/>
              </a:defRPr>
            </a:lvl1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0A0165BA-690E-4454-B043-182B8AC6C07A}" type="datetime3">
              <a:rPr lang="en-GB" smtClean="0"/>
              <a:t>1 August, 2023</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210961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Column Larg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Bef>
                <a:spcPts val="0"/>
              </a:spcBef>
              <a:spcAft>
                <a:spcPts val="1200"/>
              </a:spcAft>
              <a:defRPr sz="2800">
                <a:latin typeface="+mj-lt"/>
              </a:defRPr>
            </a:lvl1pPr>
            <a:lvl2pPr marL="0" indent="0">
              <a:buNone/>
              <a:defRPr/>
            </a:lvl2pPr>
            <a:lvl3pPr>
              <a:defRPr sz="1600"/>
            </a:lvl3pPr>
          </a:lstStyle>
          <a:p>
            <a:pPr lvl="0"/>
            <a:r>
              <a:rPr lang="en-US"/>
              <a:t>Click to edit Master text styles</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A82DA31B-2BBF-4AA6-9784-420319970774}" type="datetime3">
              <a:rPr lang="en-GB" smtClean="0"/>
              <a:t>1 August, 2023</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spcBef>
                <a:spcPts val="1800"/>
              </a:spcBef>
              <a:defRPr sz="1600">
                <a:latin typeface="+mn-lt"/>
              </a:defRPr>
            </a:lvl1pPr>
            <a:lvl2pPr marL="209550" indent="-209550">
              <a:lnSpc>
                <a:spcPts val="2100"/>
              </a:lnSpc>
              <a:spcBef>
                <a:spcPts val="1800"/>
              </a:spcBef>
              <a:buFont typeface="Arial" panose="020B0604020202020204" pitchFamily="34" charset="0"/>
              <a:buChar char="•"/>
              <a:defRPr/>
            </a:lvl2pPr>
            <a:lvl3pPr>
              <a:lnSpc>
                <a:spcPts val="2100"/>
              </a:lnSpc>
              <a:spcBef>
                <a:spcPts val="1800"/>
              </a:spcBef>
              <a:defRPr sz="1600"/>
            </a:lvl3pPr>
            <a:lvl4pPr>
              <a:lnSpc>
                <a:spcPts val="2100"/>
              </a:lnSpc>
              <a:spcBef>
                <a:spcPts val="1800"/>
              </a:spcBef>
              <a:defRPr/>
            </a:lvl4pPr>
            <a:lvl5pPr>
              <a:lnSpc>
                <a:spcPts val="2100"/>
              </a:lnSpc>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0404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marL="0" indent="0">
              <a:lnSpc>
                <a:spcPts val="2100"/>
              </a:lnSpc>
              <a:spcBef>
                <a:spcPts val="1800"/>
              </a:spcBef>
              <a:buFont typeface="Arial" panose="020B0604020202020204" pitchFamily="34" charset="0"/>
              <a:buNone/>
              <a:defRPr sz="1600">
                <a:latin typeface="+mn-lt"/>
              </a:defRPr>
            </a:lvl1pPr>
            <a:lvl2pPr marL="219075" indent="-219075">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B8EFC3B5-59C1-4811-A79F-F25A68580F00}" type="datetime3">
              <a:rPr lang="en-GB" smtClean="0"/>
              <a:t>1 August, 2023</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Content Placeholder 2">
            <a:extLst>
              <a:ext uri="{FF2B5EF4-FFF2-40B4-BE49-F238E27FC236}">
                <a16:creationId xmlns:a16="http://schemas.microsoft.com/office/drawing/2014/main" id="{4AE319DC-95B5-438A-ACF9-13A715C88315}"/>
              </a:ext>
            </a:extLst>
          </p:cNvPr>
          <p:cNvSpPr>
            <a:spLocks noGrp="1"/>
          </p:cNvSpPr>
          <p:nvPr>
            <p:ph idx="13"/>
          </p:nvPr>
        </p:nvSpPr>
        <p:spPr>
          <a:xfrm>
            <a:off x="6105525" y="1915200"/>
            <a:ext cx="5629275" cy="4351338"/>
          </a:xfrm>
        </p:spPr>
        <p:txBody>
          <a:bodyPr/>
          <a:lstStyle>
            <a:lvl1pPr>
              <a:lnSpc>
                <a:spcPts val="2100"/>
              </a:lnSpc>
              <a:defRPr sz="1600">
                <a:latin typeface="+mn-lt"/>
              </a:defRPr>
            </a:lvl1pPr>
            <a:lvl2pPr marL="209550" indent="-209550">
              <a:lnSpc>
                <a:spcPts val="2100"/>
              </a:lnSpc>
              <a:buFont typeface="Arial" panose="020B0604020202020204" pitchFamily="34" charset="0"/>
              <a:buChar char="•"/>
              <a:defRPr/>
            </a:lvl2pPr>
            <a:lvl3pPr>
              <a:lnSpc>
                <a:spcPts val="2100"/>
              </a:lnSpc>
              <a:defRPr sz="1600"/>
            </a:lvl3pPr>
            <a:lvl4pPr>
              <a:lnSpc>
                <a:spcPts val="2100"/>
              </a:lnSpc>
              <a:defRPr/>
            </a:lvl4pPr>
            <a:lvl5pPr>
              <a:lnSpc>
                <a:spcPts val="21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790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a:xfrm>
            <a:off x="457200" y="1915200"/>
            <a:ext cx="5191125" cy="4351338"/>
          </a:xfrm>
        </p:spPr>
        <p:txBody>
          <a:bodyPr/>
          <a:lstStyle>
            <a:lvl1pPr>
              <a:lnSpc>
                <a:spcPts val="3100"/>
              </a:lnSpc>
              <a:spcAft>
                <a:spcPts val="1200"/>
              </a:spcAft>
              <a:defRPr sz="2800">
                <a:latin typeface="+mj-lt"/>
              </a:defRPr>
            </a:lvl1pPr>
            <a:lvl2pPr marL="0" indent="0">
              <a:spcBef>
                <a:spcPts val="1200"/>
              </a:spcBef>
              <a:buNone/>
              <a:defRPr/>
            </a:lvl2pPr>
            <a:lvl3pPr>
              <a:defRPr sz="1600"/>
            </a:lvl3pPr>
          </a:lstStyle>
          <a:p>
            <a:pPr lvl="0"/>
            <a:r>
              <a:rPr lang="en-US"/>
              <a:t>Click to edit Master text styles</a:t>
            </a:r>
          </a:p>
          <a:p>
            <a:pPr lvl="1"/>
            <a:r>
              <a:rPr lang="en-US"/>
              <a:t>Second level</a:t>
            </a:r>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B8380C21-8AF8-4C04-B639-441C50D5014D}" type="datetime3">
              <a:rPr lang="en-GB" smtClean="0"/>
              <a:t>1 August, 2023</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CB457AA1-F812-4AC7-8C49-C9760BA20DF4}"/>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373866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39CD-7240-4D78-865F-E4EFA68F1B2B}"/>
              </a:ext>
            </a:extLst>
          </p:cNvPr>
          <p:cNvSpPr/>
          <p:nvPr userDrawn="1"/>
        </p:nvSpPr>
        <p:spPr>
          <a:xfrm>
            <a:off x="7323826" y="0"/>
            <a:ext cx="4868174"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a:xfrm>
            <a:off x="457200" y="514800"/>
            <a:ext cx="5638800" cy="482600"/>
          </a:xfrm>
        </p:spPr>
        <p:txBody>
          <a:bodyPr/>
          <a:lstStyle/>
          <a:p>
            <a:r>
              <a:rPr lang="en-US"/>
              <a:t>Click to edit Master title style</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534AEE1A-8376-41DB-A91C-28D5C1E0BAB7}" type="datetime3">
              <a:rPr lang="en-GB" smtClean="0"/>
              <a:t>1 August, 2023</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
        <p:nvSpPr>
          <p:cNvPr id="11" name="Picture Placeholder 10">
            <a:extLst>
              <a:ext uri="{FF2B5EF4-FFF2-40B4-BE49-F238E27FC236}">
                <a16:creationId xmlns:a16="http://schemas.microsoft.com/office/drawing/2014/main" id="{CDDB3D85-94C8-4185-A101-954E0F360B5F}"/>
              </a:ext>
            </a:extLst>
          </p:cNvPr>
          <p:cNvSpPr>
            <a:spLocks noGrp="1"/>
          </p:cNvSpPr>
          <p:nvPr>
            <p:ph type="pic" sz="quarter" idx="13"/>
          </p:nvPr>
        </p:nvSpPr>
        <p:spPr>
          <a:xfrm>
            <a:off x="6096000" y="1914525"/>
            <a:ext cx="6096000" cy="3994150"/>
          </a:xfrm>
          <a:solidFill>
            <a:schemeClr val="bg2"/>
          </a:solidFill>
        </p:spPr>
        <p:txBody>
          <a:bodyPr/>
          <a:lstStyle/>
          <a:p>
            <a:r>
              <a:rPr lang="en-US"/>
              <a:t>Click icon to add picture</a:t>
            </a:r>
            <a:endParaRPr lang="en-GB"/>
          </a:p>
        </p:txBody>
      </p:sp>
      <p:sp>
        <p:nvSpPr>
          <p:cNvPr id="13" name="Text Placeholder 12">
            <a:extLst>
              <a:ext uri="{FF2B5EF4-FFF2-40B4-BE49-F238E27FC236}">
                <a16:creationId xmlns:a16="http://schemas.microsoft.com/office/drawing/2014/main" id="{BB341DCB-5AB3-45E4-986F-FA2ECEFB95E6}"/>
              </a:ext>
            </a:extLst>
          </p:cNvPr>
          <p:cNvSpPr>
            <a:spLocks noGrp="1"/>
          </p:cNvSpPr>
          <p:nvPr>
            <p:ph type="body" sz="quarter" idx="14"/>
          </p:nvPr>
        </p:nvSpPr>
        <p:spPr>
          <a:xfrm>
            <a:off x="7780338" y="6101960"/>
            <a:ext cx="3954462" cy="187325"/>
          </a:xfrm>
        </p:spPr>
        <p:txBody>
          <a:bodyPr>
            <a:noAutofit/>
          </a:bodyPr>
          <a:lstStyle>
            <a:lvl1pPr algn="r">
              <a:lnSpc>
                <a:spcPct val="100000"/>
              </a:lnSpc>
              <a:defRPr sz="800" b="1" cap="all" spc="0" baseline="0">
                <a:latin typeface="+mn-lt"/>
              </a:defRPr>
            </a:lvl1pPr>
            <a:lvl2pPr algn="r">
              <a:lnSpc>
                <a:spcPct val="100000"/>
              </a:lnSpc>
              <a:defRPr sz="800" b="1" cap="all" spc="0" baseline="0">
                <a:latin typeface="+mn-lt"/>
              </a:defRPr>
            </a:lvl2pPr>
          </a:lstStyle>
          <a:p>
            <a:pPr lvl="0"/>
            <a:r>
              <a:rPr lang="en-US"/>
              <a:t>Click to edit Master text styles</a:t>
            </a:r>
          </a:p>
          <a:p>
            <a:pPr lvl="1"/>
            <a:r>
              <a:rPr lang="en-US"/>
              <a:t>Second level</a:t>
            </a:r>
          </a:p>
        </p:txBody>
      </p:sp>
      <p:sp>
        <p:nvSpPr>
          <p:cNvPr id="12" name="Content Placeholder 2">
            <a:extLst>
              <a:ext uri="{FF2B5EF4-FFF2-40B4-BE49-F238E27FC236}">
                <a16:creationId xmlns:a16="http://schemas.microsoft.com/office/drawing/2014/main" id="{7803FCF0-01AD-4743-85C1-BBA4A02F7969}"/>
              </a:ext>
            </a:extLst>
          </p:cNvPr>
          <p:cNvSpPr>
            <a:spLocks noGrp="1"/>
          </p:cNvSpPr>
          <p:nvPr>
            <p:ph idx="1"/>
          </p:nvPr>
        </p:nvSpPr>
        <p:spPr>
          <a:xfrm>
            <a:off x="457200" y="1915200"/>
            <a:ext cx="5191125" cy="4351338"/>
          </a:xfrm>
        </p:spPr>
        <p:txBody>
          <a:bodyPr/>
          <a:lstStyle>
            <a:lvl1pPr marL="0" indent="0">
              <a:lnSpc>
                <a:spcPct val="90000"/>
              </a:lnSpc>
              <a:buFont typeface="Arial" panose="020B0604020202020204" pitchFamily="34" charset="0"/>
              <a:buNone/>
              <a:defRPr sz="1600">
                <a:latin typeface="+mn-lt"/>
              </a:defRPr>
            </a:lvl1pPr>
            <a:lvl2pPr marL="219075" indent="-219075">
              <a:buFont typeface="Arial" panose="020B0604020202020204" pitchFamily="34" charset="0"/>
              <a:buChar char="•"/>
              <a:defRPr/>
            </a:lvl2pPr>
            <a:lvl3pPr>
              <a:defRPr sz="16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9F135606-3512-4E29-A392-B53FBAC314FE}"/>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263132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56E-9AAE-4DC0-9DC8-857388DD351E}"/>
              </a:ext>
            </a:extLst>
          </p:cNvPr>
          <p:cNvSpPr>
            <a:spLocks noGrp="1"/>
          </p:cNvSpPr>
          <p:nvPr>
            <p:ph type="title"/>
          </p:nvPr>
        </p:nvSpPr>
        <p:spPr>
          <a:xfrm>
            <a:off x="457200" y="3149600"/>
            <a:ext cx="11277600" cy="482600"/>
          </a:xfrm>
        </p:spPr>
        <p:txBody>
          <a:bodyPr>
            <a:noAutofit/>
          </a:bodyPr>
          <a:lstStyle>
            <a:lvl1pPr algn="ctr">
              <a:lnSpc>
                <a:spcPct val="100000"/>
              </a:lnSpc>
              <a:defRPr sz="3600" b="0">
                <a:solidFill>
                  <a:schemeClr val="bg1"/>
                </a:solidFill>
                <a:latin typeface="+mj-lt"/>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3EC891E6-EAE7-4DD6-96D5-9BA799B6921E}" type="datetime3">
              <a:rPr lang="en-GB" smtClean="0"/>
              <a:t>1 August, 2023</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9" name="Text Placeholder 8">
            <a:extLst>
              <a:ext uri="{FF2B5EF4-FFF2-40B4-BE49-F238E27FC236}">
                <a16:creationId xmlns:a16="http://schemas.microsoft.com/office/drawing/2014/main" id="{8842E3BC-DE34-40AB-8512-0CCDAA72A1FF}"/>
              </a:ext>
            </a:extLst>
          </p:cNvPr>
          <p:cNvSpPr>
            <a:spLocks noGrp="1"/>
          </p:cNvSpPr>
          <p:nvPr>
            <p:ph type="body" sz="quarter" idx="13"/>
          </p:nvPr>
        </p:nvSpPr>
        <p:spPr>
          <a:xfrm>
            <a:off x="3405187" y="2708471"/>
            <a:ext cx="5381625" cy="342900"/>
          </a:xfrm>
        </p:spPr>
        <p:txBody>
          <a:bodyPr/>
          <a:lstStyle>
            <a:lvl1pPr algn="ctr">
              <a:defRPr b="1">
                <a:solidFill>
                  <a:schemeClr val="tx2"/>
                </a:solidFill>
                <a:latin typeface="+mn-lt"/>
              </a:defRPr>
            </a:lvl1pPr>
            <a:lvl2pPr marL="0" indent="0">
              <a:buNone/>
              <a:defRPr/>
            </a:lvl2pPr>
          </a:lstStyle>
          <a:p>
            <a:pPr lvl="0"/>
            <a:r>
              <a:rPr lang="en-US"/>
              <a:t>Click to edit Master text styles</a:t>
            </a:r>
          </a:p>
        </p:txBody>
      </p:sp>
      <p:pic>
        <p:nvPicPr>
          <p:cNvPr id="8" name="Picture 7">
            <a:extLst>
              <a:ext uri="{FF2B5EF4-FFF2-40B4-BE49-F238E27FC236}">
                <a16:creationId xmlns:a16="http://schemas.microsoft.com/office/drawing/2014/main" id="{B133AFDF-3D6B-4CA9-BAB9-80D6320F53A2}"/>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88726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FCD17630-F11C-4821-954E-B5150AE8CE3F}" type="datetime3">
              <a:rPr lang="en-GB" smtClean="0"/>
              <a:t>1 August, 2023</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lnSpc>
                <a:spcPts val="1600"/>
              </a:lnSpc>
              <a:spcBef>
                <a:spcPts val="3200"/>
              </a:spcBef>
              <a:buNone/>
              <a:defRPr sz="800" b="1" cap="all" spc="0" baseline="0">
                <a:solidFill>
                  <a:schemeClr val="tx2"/>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pic>
        <p:nvPicPr>
          <p:cNvPr id="12" name="Picture 11">
            <a:extLst>
              <a:ext uri="{FF2B5EF4-FFF2-40B4-BE49-F238E27FC236}">
                <a16:creationId xmlns:a16="http://schemas.microsoft.com/office/drawing/2014/main" id="{982D2131-EABD-4047-964E-327F004CD974}"/>
              </a:ext>
            </a:extLst>
          </p:cNvPr>
          <p:cNvPicPr>
            <a:picLocks noChangeAspect="1"/>
          </p:cNvPicPr>
          <p:nvPr userDrawn="1"/>
        </p:nvPicPr>
        <p:blipFill>
          <a:blip r:embed="rId2"/>
          <a:stretch>
            <a:fillRect/>
          </a:stretch>
        </p:blipFill>
        <p:spPr>
          <a:xfrm>
            <a:off x="5887016" y="1907349"/>
            <a:ext cx="430440" cy="302451"/>
          </a:xfrm>
          <a:prstGeom prst="rect">
            <a:avLst/>
          </a:prstGeom>
        </p:spPr>
      </p:pic>
      <p:pic>
        <p:nvPicPr>
          <p:cNvPr id="8" name="Picture 7">
            <a:extLst>
              <a:ext uri="{FF2B5EF4-FFF2-40B4-BE49-F238E27FC236}">
                <a16:creationId xmlns:a16="http://schemas.microsoft.com/office/drawing/2014/main" id="{C6399EFA-6677-4AFE-B4E2-F1B5F00EADE7}"/>
              </a:ext>
            </a:extLst>
          </p:cNvPr>
          <p:cNvPicPr>
            <a:picLocks noChangeAspect="1"/>
          </p:cNvPicPr>
          <p:nvPr userDrawn="1"/>
        </p:nvPicPr>
        <p:blipFill>
          <a:blip r:embed="rId3"/>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1590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all out">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AE8C79-4CD6-434A-BEBE-8111295A5B55}"/>
              </a:ext>
            </a:extLst>
          </p:cNvPr>
          <p:cNvSpPr>
            <a:spLocks noGrp="1"/>
          </p:cNvSpPr>
          <p:nvPr>
            <p:ph type="dt" sz="half" idx="10"/>
          </p:nvPr>
        </p:nvSpPr>
        <p:spPr/>
        <p:txBody>
          <a:bodyPr/>
          <a:lstStyle>
            <a:lvl1pPr>
              <a:defRPr>
                <a:solidFill>
                  <a:schemeClr val="bg1"/>
                </a:solidFill>
              </a:defRPr>
            </a:lvl1pPr>
          </a:lstStyle>
          <a:p>
            <a:fld id="{238A5592-51E8-4E0C-8A0F-923A205E1AFA}" type="datetime3">
              <a:rPr lang="en-GB" smtClean="0"/>
              <a:t>1 August, 2023</a:t>
            </a:fld>
            <a:endParaRPr lang="en-GB"/>
          </a:p>
        </p:txBody>
      </p:sp>
      <p:sp>
        <p:nvSpPr>
          <p:cNvPr id="4" name="Footer Placeholder 3">
            <a:extLst>
              <a:ext uri="{FF2B5EF4-FFF2-40B4-BE49-F238E27FC236}">
                <a16:creationId xmlns:a16="http://schemas.microsoft.com/office/drawing/2014/main" id="{1305DE24-81BE-401D-8C95-E71F9AC87485}"/>
              </a:ext>
            </a:extLst>
          </p:cNvPr>
          <p:cNvSpPr>
            <a:spLocks noGrp="1"/>
          </p:cNvSpPr>
          <p:nvPr>
            <p:ph type="ftr" sz="quarter" idx="11"/>
          </p:nvPr>
        </p:nvSpPr>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A3C5F2E3-95DE-4ADA-B9CC-C5918A62C4D5}"/>
              </a:ext>
            </a:extLst>
          </p:cNvPr>
          <p:cNvSpPr>
            <a:spLocks noGrp="1"/>
          </p:cNvSpPr>
          <p:nvPr>
            <p:ph type="sldNum" sz="quarter" idx="12"/>
          </p:nvPr>
        </p:nvSpPr>
        <p:spPr/>
        <p:txBody>
          <a:bodyPr/>
          <a:lstStyle>
            <a:lvl1pPr>
              <a:defRPr>
                <a:solidFill>
                  <a:schemeClr val="bg1"/>
                </a:solidFill>
              </a:defRPr>
            </a:lvl1p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99951AE1-4EC3-4AE8-AF02-44B39ECC0293}"/>
              </a:ext>
            </a:extLst>
          </p:cNvPr>
          <p:cNvSpPr>
            <a:spLocks noGrp="1"/>
          </p:cNvSpPr>
          <p:nvPr>
            <p:ph type="body" sz="quarter" idx="13"/>
          </p:nvPr>
        </p:nvSpPr>
        <p:spPr>
          <a:xfrm>
            <a:off x="457200" y="2594396"/>
            <a:ext cx="11285538" cy="2603500"/>
          </a:xfrm>
        </p:spPr>
        <p:txBody>
          <a:bodyPr/>
          <a:lstStyle>
            <a:lvl1pPr algn="ctr">
              <a:lnSpc>
                <a:spcPts val="3900"/>
              </a:lnSpc>
              <a:spcBef>
                <a:spcPts val="0"/>
              </a:spcBef>
              <a:spcAft>
                <a:spcPts val="0"/>
              </a:spcAft>
              <a:defRPr sz="3600">
                <a:solidFill>
                  <a:schemeClr val="bg1"/>
                </a:solidFill>
                <a:latin typeface="+mj-lt"/>
              </a:defRPr>
            </a:lvl1pPr>
            <a:lvl2pPr marL="0" indent="0" algn="ctr">
              <a:spcBef>
                <a:spcPts val="3200"/>
              </a:spcBef>
              <a:buNone/>
              <a:defRPr sz="800" b="1" cap="all" baseline="0">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7" name="Picture 6">
            <a:extLst>
              <a:ext uri="{FF2B5EF4-FFF2-40B4-BE49-F238E27FC236}">
                <a16:creationId xmlns:a16="http://schemas.microsoft.com/office/drawing/2014/main" id="{8AAC0373-E9D0-448C-B37C-A901EB28587B}"/>
              </a:ext>
            </a:extLst>
          </p:cNvPr>
          <p:cNvPicPr>
            <a:picLocks noChangeAspect="1"/>
          </p:cNvPicPr>
          <p:nvPr userDrawn="1"/>
        </p:nvPicPr>
        <p:blipFill>
          <a:blip r:embed="rId2"/>
          <a:stretch>
            <a:fillRect/>
          </a:stretch>
        </p:blipFill>
        <p:spPr>
          <a:xfrm>
            <a:off x="10908226" y="521748"/>
            <a:ext cx="836062" cy="208474"/>
          </a:xfrm>
          <a:prstGeom prst="rect">
            <a:avLst/>
          </a:prstGeom>
        </p:spPr>
      </p:pic>
    </p:spTree>
    <p:extLst>
      <p:ext uri="{BB962C8B-B14F-4D97-AF65-F5344CB8AC3E}">
        <p14:creationId xmlns:p14="http://schemas.microsoft.com/office/powerpoint/2010/main" val="4198056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With Stat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1C6239F-6253-4E8F-86EF-64AB5AC4B0D0}"/>
              </a:ext>
            </a:extLst>
          </p:cNvPr>
          <p:cNvSpPr/>
          <p:nvPr userDrawn="1"/>
        </p:nvSpPr>
        <p:spPr>
          <a:xfrm>
            <a:off x="9566694" y="0"/>
            <a:ext cx="2625306" cy="6858000"/>
          </a:xfrm>
          <a:prstGeom prst="rect">
            <a:avLst/>
          </a:prstGeom>
          <a:solidFill>
            <a:srgbClr val="EEE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6CB8A961-139A-482E-806E-824199AC2238}" type="datetime3">
              <a:rPr lang="en-GB" smtClean="0"/>
              <a:t>1 August, 2023</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6EACE4E9-D725-452D-80DE-75F5081C92B6}"/>
              </a:ext>
            </a:extLst>
          </p:cNvPr>
          <p:cNvSpPr>
            <a:spLocks noGrp="1"/>
          </p:cNvSpPr>
          <p:nvPr>
            <p:ph type="body" sz="quarter" idx="13" hasCustomPrompt="1"/>
          </p:nvPr>
        </p:nvSpPr>
        <p:spPr>
          <a:xfrm>
            <a:off x="9859694" y="1854679"/>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4" name="Text Placeholder 14">
            <a:extLst>
              <a:ext uri="{FF2B5EF4-FFF2-40B4-BE49-F238E27FC236}">
                <a16:creationId xmlns:a16="http://schemas.microsoft.com/office/drawing/2014/main" id="{9EB8BD6C-497A-4863-8A38-132FB29B1D9D}"/>
              </a:ext>
            </a:extLst>
          </p:cNvPr>
          <p:cNvSpPr>
            <a:spLocks noGrp="1"/>
          </p:cNvSpPr>
          <p:nvPr>
            <p:ph type="body" sz="quarter" idx="19"/>
          </p:nvPr>
        </p:nvSpPr>
        <p:spPr>
          <a:xfrm>
            <a:off x="2747511"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19" name="Text Placeholder 14">
            <a:extLst>
              <a:ext uri="{FF2B5EF4-FFF2-40B4-BE49-F238E27FC236}">
                <a16:creationId xmlns:a16="http://schemas.microsoft.com/office/drawing/2014/main" id="{1B36FA07-C8DE-4149-A98F-8BC115C811BE}"/>
              </a:ext>
            </a:extLst>
          </p:cNvPr>
          <p:cNvSpPr>
            <a:spLocks noGrp="1"/>
          </p:cNvSpPr>
          <p:nvPr>
            <p:ph type="body" sz="quarter" idx="20"/>
          </p:nvPr>
        </p:nvSpPr>
        <p:spPr>
          <a:xfrm>
            <a:off x="5029199"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0" name="Text Placeholder 14">
            <a:extLst>
              <a:ext uri="{FF2B5EF4-FFF2-40B4-BE49-F238E27FC236}">
                <a16:creationId xmlns:a16="http://schemas.microsoft.com/office/drawing/2014/main" id="{1D3FB836-0CAB-4F00-BBB6-555ED6C4F3E9}"/>
              </a:ext>
            </a:extLst>
          </p:cNvPr>
          <p:cNvSpPr>
            <a:spLocks noGrp="1"/>
          </p:cNvSpPr>
          <p:nvPr>
            <p:ph type="body" sz="quarter" idx="21"/>
          </p:nvPr>
        </p:nvSpPr>
        <p:spPr>
          <a:xfrm>
            <a:off x="7319510" y="1916112"/>
            <a:ext cx="2078966" cy="4105125"/>
          </a:xfrm>
        </p:spPr>
        <p:txBody>
          <a:bodyPr/>
          <a:lstStyle>
            <a:lvl1pPr>
              <a:lnSpc>
                <a:spcPts val="1500"/>
              </a:lnSpc>
              <a:defRPr sz="1000" b="1">
                <a:latin typeface="+mn-lt"/>
              </a:defRPr>
            </a:lvl1pPr>
            <a:lvl2pPr marL="0" indent="0">
              <a:lnSpc>
                <a:spcPts val="1500"/>
              </a:lnSpc>
              <a:spcBef>
                <a:spcPts val="600"/>
              </a:spcBef>
              <a:spcAft>
                <a:spcPts val="600"/>
              </a:spcAft>
              <a:buNone/>
              <a:defRPr sz="1000"/>
            </a:lvl2pPr>
            <a:lvl3pPr marL="155575" indent="-155575">
              <a:lnSpc>
                <a:spcPts val="1500"/>
              </a:lnSpc>
              <a:spcBef>
                <a:spcPts val="600"/>
              </a:spcBef>
              <a:defRPr sz="1000"/>
            </a:lvl3pPr>
          </a:lstStyle>
          <a:p>
            <a:pPr lvl="0"/>
            <a:r>
              <a:rPr lang="en-US"/>
              <a:t>Click to edit Master text styles</a:t>
            </a:r>
          </a:p>
          <a:p>
            <a:pPr lvl="1"/>
            <a:r>
              <a:rPr lang="en-US"/>
              <a:t>Second level</a:t>
            </a:r>
          </a:p>
          <a:p>
            <a:pPr lvl="2"/>
            <a:r>
              <a:rPr lang="en-US"/>
              <a:t>Third level</a:t>
            </a:r>
          </a:p>
        </p:txBody>
      </p:sp>
      <p:sp>
        <p:nvSpPr>
          <p:cNvPr id="21" name="Text Placeholder 10">
            <a:extLst>
              <a:ext uri="{FF2B5EF4-FFF2-40B4-BE49-F238E27FC236}">
                <a16:creationId xmlns:a16="http://schemas.microsoft.com/office/drawing/2014/main" id="{C251E7C1-D365-457D-9D5C-D1A009696006}"/>
              </a:ext>
            </a:extLst>
          </p:cNvPr>
          <p:cNvSpPr>
            <a:spLocks noGrp="1"/>
          </p:cNvSpPr>
          <p:nvPr>
            <p:ph type="body" sz="quarter" idx="22" hasCustomPrompt="1"/>
          </p:nvPr>
        </p:nvSpPr>
        <p:spPr>
          <a:xfrm>
            <a:off x="9859694" y="4157480"/>
            <a:ext cx="1875106" cy="1863757"/>
          </a:xfrm>
        </p:spPr>
        <p:txBody>
          <a:bodyPr/>
          <a:lstStyle>
            <a:lvl1pPr>
              <a:lnSpc>
                <a:spcPct val="100000"/>
              </a:lnSpc>
              <a:spcBef>
                <a:spcPts val="0"/>
              </a:spcBef>
              <a:defRPr sz="4200">
                <a:latin typeface="+mj-lt"/>
              </a:defRPr>
            </a:lvl1pPr>
            <a:lvl2pPr marL="0" indent="0">
              <a:lnSpc>
                <a:spcPts val="1500"/>
              </a:lnSpc>
              <a:spcBef>
                <a:spcPts val="0"/>
              </a:spcBef>
              <a:buNone/>
              <a:defRPr sz="800" b="1" cap="all" baseline="0">
                <a:latin typeface="+mn-lt"/>
              </a:defRPr>
            </a:lvl2pPr>
            <a:lvl3pPr marL="0" indent="0">
              <a:lnSpc>
                <a:spcPts val="1500"/>
              </a:lnSpc>
              <a:spcBef>
                <a:spcPts val="600"/>
              </a:spcBef>
              <a:buNone/>
              <a:defRPr sz="1000"/>
            </a:lvl3pPr>
          </a:lstStyle>
          <a:p>
            <a:pPr lvl="0"/>
            <a:r>
              <a:rPr lang="en-US"/>
              <a:t>##%</a:t>
            </a:r>
          </a:p>
          <a:p>
            <a:pPr lvl="1"/>
            <a:r>
              <a:rPr lang="en-US"/>
              <a:t>Second level</a:t>
            </a:r>
          </a:p>
          <a:p>
            <a:pPr lvl="2"/>
            <a:r>
              <a:rPr lang="en-US"/>
              <a:t>Third level</a:t>
            </a:r>
          </a:p>
        </p:txBody>
      </p:sp>
      <p:pic>
        <p:nvPicPr>
          <p:cNvPr id="16" name="Picture 15">
            <a:extLst>
              <a:ext uri="{FF2B5EF4-FFF2-40B4-BE49-F238E27FC236}">
                <a16:creationId xmlns:a16="http://schemas.microsoft.com/office/drawing/2014/main" id="{64645AD4-B2D1-4455-AAEF-1F9150737B76}"/>
              </a:ext>
            </a:extLst>
          </p:cNvPr>
          <p:cNvPicPr>
            <a:picLocks noChangeAspect="1"/>
          </p:cNvPicPr>
          <p:nvPr userDrawn="1"/>
        </p:nvPicPr>
        <p:blipFill>
          <a:blip r:embed="rId2"/>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1760940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Column with Labe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lstStyle/>
          <a:p>
            <a:fld id="{B529B0F6-0F7C-4F7E-BA1A-E78EF3C6CAD4}" type="datetime3">
              <a:rPr lang="en-GB" smtClean="0"/>
              <a:t>1 August, 2023</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p:nvPr>
        </p:nvSpPr>
        <p:spPr>
          <a:xfrm>
            <a:off x="457200"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DF6E208F-4AD5-45F0-8DFB-68BF3537DD06}"/>
              </a:ext>
            </a:extLst>
          </p:cNvPr>
          <p:cNvSpPr>
            <a:spLocks noGrp="1"/>
          </p:cNvSpPr>
          <p:nvPr>
            <p:ph type="body" sz="quarter" idx="20"/>
          </p:nvPr>
        </p:nvSpPr>
        <p:spPr>
          <a:xfrm>
            <a:off x="457200"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0" name="Text Placeholder 13">
            <a:extLst>
              <a:ext uri="{FF2B5EF4-FFF2-40B4-BE49-F238E27FC236}">
                <a16:creationId xmlns:a16="http://schemas.microsoft.com/office/drawing/2014/main" id="{FD490785-4A19-4632-BF31-69DBCA87BD4E}"/>
              </a:ext>
            </a:extLst>
          </p:cNvPr>
          <p:cNvSpPr>
            <a:spLocks noGrp="1"/>
          </p:cNvSpPr>
          <p:nvPr>
            <p:ph type="body" sz="quarter" idx="21"/>
          </p:nvPr>
        </p:nvSpPr>
        <p:spPr>
          <a:xfrm>
            <a:off x="274751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1" name="Text Placeholder 13">
            <a:extLst>
              <a:ext uri="{FF2B5EF4-FFF2-40B4-BE49-F238E27FC236}">
                <a16:creationId xmlns:a16="http://schemas.microsoft.com/office/drawing/2014/main" id="{BE017F00-597C-4EFC-819E-FC616A7DA991}"/>
              </a:ext>
            </a:extLst>
          </p:cNvPr>
          <p:cNvSpPr>
            <a:spLocks noGrp="1"/>
          </p:cNvSpPr>
          <p:nvPr>
            <p:ph type="body" sz="quarter" idx="22"/>
          </p:nvPr>
        </p:nvSpPr>
        <p:spPr>
          <a:xfrm>
            <a:off x="503782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2" name="Text Placeholder 13">
            <a:extLst>
              <a:ext uri="{FF2B5EF4-FFF2-40B4-BE49-F238E27FC236}">
                <a16:creationId xmlns:a16="http://schemas.microsoft.com/office/drawing/2014/main" id="{29A8F68C-57F0-46D9-B3C2-98A8DEE1692B}"/>
              </a:ext>
            </a:extLst>
          </p:cNvPr>
          <p:cNvSpPr>
            <a:spLocks noGrp="1"/>
          </p:cNvSpPr>
          <p:nvPr>
            <p:ph type="body" sz="quarter" idx="23"/>
          </p:nvPr>
        </p:nvSpPr>
        <p:spPr>
          <a:xfrm>
            <a:off x="7309451"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3" name="Text Placeholder 13">
            <a:extLst>
              <a:ext uri="{FF2B5EF4-FFF2-40B4-BE49-F238E27FC236}">
                <a16:creationId xmlns:a16="http://schemas.microsoft.com/office/drawing/2014/main" id="{CDF79CD0-045E-4C48-A38A-ECB7CF42445F}"/>
              </a:ext>
            </a:extLst>
          </p:cNvPr>
          <p:cNvSpPr>
            <a:spLocks noGrp="1"/>
          </p:cNvSpPr>
          <p:nvPr>
            <p:ph type="body" sz="quarter" idx="24"/>
          </p:nvPr>
        </p:nvSpPr>
        <p:spPr>
          <a:xfrm>
            <a:off x="9599762" y="1902078"/>
            <a:ext cx="2135038" cy="366459"/>
          </a:xfrm>
          <a:prstGeom prst="roundRect">
            <a:avLst>
              <a:gd name="adj" fmla="val 50000"/>
            </a:avLst>
          </a:prstGeom>
          <a:solidFill>
            <a:schemeClr val="accent1"/>
          </a:solidFill>
        </p:spPr>
        <p:txBody>
          <a:bodyPr lIns="72000" rIns="72000" anchor="ctr" anchorCtr="0">
            <a:noAutofit/>
          </a:bodyPr>
          <a:lstStyle>
            <a:lvl1pPr>
              <a:lnSpc>
                <a:spcPct val="100000"/>
              </a:lnSpc>
              <a:defRPr sz="800" b="1" cap="all" baseline="0">
                <a:solidFill>
                  <a:schemeClr val="tx2"/>
                </a:solidFill>
                <a:latin typeface="+mn-lt"/>
              </a:defRPr>
            </a:lvl1pPr>
          </a:lstStyle>
          <a:p>
            <a:pPr lvl="0"/>
            <a:r>
              <a:rPr lang="en-US"/>
              <a:t>Click to edit Master text styles</a:t>
            </a:r>
          </a:p>
        </p:txBody>
      </p:sp>
      <p:sp>
        <p:nvSpPr>
          <p:cNvPr id="24" name="Text Placeholder 14">
            <a:extLst>
              <a:ext uri="{FF2B5EF4-FFF2-40B4-BE49-F238E27FC236}">
                <a16:creationId xmlns:a16="http://schemas.microsoft.com/office/drawing/2014/main" id="{BE1A004B-59A2-4CBB-B353-149F30A04508}"/>
              </a:ext>
            </a:extLst>
          </p:cNvPr>
          <p:cNvSpPr>
            <a:spLocks noGrp="1"/>
          </p:cNvSpPr>
          <p:nvPr>
            <p:ph type="body" sz="quarter" idx="25"/>
          </p:nvPr>
        </p:nvSpPr>
        <p:spPr>
          <a:xfrm>
            <a:off x="274751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5" name="Text Placeholder 14">
            <a:extLst>
              <a:ext uri="{FF2B5EF4-FFF2-40B4-BE49-F238E27FC236}">
                <a16:creationId xmlns:a16="http://schemas.microsoft.com/office/drawing/2014/main" id="{BA22B53F-17E5-4202-8EC4-0948D9D19305}"/>
              </a:ext>
            </a:extLst>
          </p:cNvPr>
          <p:cNvSpPr>
            <a:spLocks noGrp="1"/>
          </p:cNvSpPr>
          <p:nvPr>
            <p:ph type="body" sz="quarter" idx="26"/>
          </p:nvPr>
        </p:nvSpPr>
        <p:spPr>
          <a:xfrm>
            <a:off x="503782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6" name="Text Placeholder 14">
            <a:extLst>
              <a:ext uri="{FF2B5EF4-FFF2-40B4-BE49-F238E27FC236}">
                <a16:creationId xmlns:a16="http://schemas.microsoft.com/office/drawing/2014/main" id="{D62F25A3-DE1F-49E6-BF4B-3CD5E232B96B}"/>
              </a:ext>
            </a:extLst>
          </p:cNvPr>
          <p:cNvSpPr>
            <a:spLocks noGrp="1"/>
          </p:cNvSpPr>
          <p:nvPr>
            <p:ph type="body" sz="quarter" idx="27"/>
          </p:nvPr>
        </p:nvSpPr>
        <p:spPr>
          <a:xfrm>
            <a:off x="7309451"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
        <p:nvSpPr>
          <p:cNvPr id="27" name="Text Placeholder 14">
            <a:extLst>
              <a:ext uri="{FF2B5EF4-FFF2-40B4-BE49-F238E27FC236}">
                <a16:creationId xmlns:a16="http://schemas.microsoft.com/office/drawing/2014/main" id="{4805C78E-5E29-438A-B6DA-E9239479E231}"/>
              </a:ext>
            </a:extLst>
          </p:cNvPr>
          <p:cNvSpPr>
            <a:spLocks noGrp="1"/>
          </p:cNvSpPr>
          <p:nvPr>
            <p:ph type="body" sz="quarter" idx="28"/>
          </p:nvPr>
        </p:nvSpPr>
        <p:spPr>
          <a:xfrm>
            <a:off x="9599762" y="2613804"/>
            <a:ext cx="2135038" cy="3407433"/>
          </a:xfrm>
        </p:spPr>
        <p:txBody>
          <a:bodyPr/>
          <a:lstStyle>
            <a:lvl1pPr>
              <a:lnSpc>
                <a:spcPts val="1500"/>
              </a:lnSpc>
              <a:spcBef>
                <a:spcPts val="0"/>
              </a:spcBef>
              <a:defRPr sz="1000" b="1">
                <a:latin typeface="+mn-lt"/>
              </a:defRPr>
            </a:lvl1pPr>
            <a:lvl2pPr marL="0" indent="0">
              <a:lnSpc>
                <a:spcPts val="1500"/>
              </a:lnSpc>
              <a:spcBef>
                <a:spcPts val="0"/>
              </a:spcBef>
              <a:spcAft>
                <a:spcPts val="1200"/>
              </a:spcAft>
              <a:buNone/>
              <a:defRPr sz="1000"/>
            </a:lvl2pPr>
            <a:lvl3pPr marL="155575" indent="-155575">
              <a:lnSpc>
                <a:spcPts val="1500"/>
              </a:lnSpc>
              <a:spcBef>
                <a:spcPts val="0"/>
              </a:spcBef>
              <a:spcAft>
                <a:spcPts val="4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570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B53496C1-F0B2-4C6B-8E5D-FF5075DF1CFF}"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1545269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ulta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01ED-962A-44CE-BEA9-F47FBD82C341}"/>
              </a:ext>
            </a:extLst>
          </p:cNvPr>
          <p:cNvSpPr>
            <a:spLocks noGrp="1"/>
          </p:cNvSpPr>
          <p:nvPr>
            <p:ph type="title"/>
          </p:nvPr>
        </p:nvSpPr>
        <p:spPr/>
        <p:txBody>
          <a:bodyPr>
            <a:noAutofit/>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2B5F97-92CB-49B8-8806-914F5DB4D16B}"/>
              </a:ext>
            </a:extLst>
          </p:cNvPr>
          <p:cNvSpPr>
            <a:spLocks noGrp="1"/>
          </p:cNvSpPr>
          <p:nvPr>
            <p:ph type="dt" sz="half" idx="10"/>
          </p:nvPr>
        </p:nvSpPr>
        <p:spPr/>
        <p:txBody>
          <a:bodyPr>
            <a:noAutofit/>
          </a:bodyPr>
          <a:lstStyle/>
          <a:p>
            <a:fld id="{B529B0F6-0F7C-4F7E-BA1A-E78EF3C6CAD4}" type="datetime3">
              <a:rPr lang="en-GB" smtClean="0"/>
              <a:t>1 August, 2023</a:t>
            </a:fld>
            <a:endParaRPr lang="en-GB"/>
          </a:p>
        </p:txBody>
      </p:sp>
      <p:sp>
        <p:nvSpPr>
          <p:cNvPr id="4" name="Footer Placeholder 3">
            <a:extLst>
              <a:ext uri="{FF2B5EF4-FFF2-40B4-BE49-F238E27FC236}">
                <a16:creationId xmlns:a16="http://schemas.microsoft.com/office/drawing/2014/main" id="{6AC6733F-D4F9-49D6-B507-8DA4B456C411}"/>
              </a:ext>
            </a:extLst>
          </p:cNvPr>
          <p:cNvSpPr>
            <a:spLocks noGrp="1"/>
          </p:cNvSpPr>
          <p:nvPr>
            <p:ph type="ftr" sz="quarter" idx="11"/>
          </p:nvPr>
        </p:nvSpPr>
        <p:spPr/>
        <p:txBody>
          <a:bodyPr>
            <a:noAutofit/>
          </a:bodyPr>
          <a:lstStyle/>
          <a:p>
            <a:r>
              <a:rPr lang="en-GB"/>
              <a:t>© Kubrick Group</a:t>
            </a:r>
          </a:p>
        </p:txBody>
      </p:sp>
      <p:sp>
        <p:nvSpPr>
          <p:cNvPr id="5" name="Slide Number Placeholder 4">
            <a:extLst>
              <a:ext uri="{FF2B5EF4-FFF2-40B4-BE49-F238E27FC236}">
                <a16:creationId xmlns:a16="http://schemas.microsoft.com/office/drawing/2014/main" id="{323075C1-9265-4FBA-AEE2-90135C2370B9}"/>
              </a:ext>
            </a:extLst>
          </p:cNvPr>
          <p:cNvSpPr>
            <a:spLocks noGrp="1"/>
          </p:cNvSpPr>
          <p:nvPr>
            <p:ph type="sldNum" sz="quarter" idx="12"/>
          </p:nvPr>
        </p:nvSpPr>
        <p:spPr/>
        <p:txBody>
          <a:bodyPr>
            <a:noAutofit/>
          </a:bodyPr>
          <a:lstStyle/>
          <a:p>
            <a:fld id="{E76C374D-40EA-46D5-B147-8C37E776FB84}" type="slidenum">
              <a:rPr lang="en-GB" smtClean="0"/>
              <a:pPr/>
              <a:t>‹#›</a:t>
            </a:fld>
            <a:endParaRPr lang="en-GB"/>
          </a:p>
        </p:txBody>
      </p:sp>
      <p:sp>
        <p:nvSpPr>
          <p:cNvPr id="15" name="Text Placeholder 14">
            <a:extLst>
              <a:ext uri="{FF2B5EF4-FFF2-40B4-BE49-F238E27FC236}">
                <a16:creationId xmlns:a16="http://schemas.microsoft.com/office/drawing/2014/main" id="{D009E156-08C0-43FA-9C30-64F78822A645}"/>
              </a:ext>
            </a:extLst>
          </p:cNvPr>
          <p:cNvSpPr>
            <a:spLocks noGrp="1"/>
          </p:cNvSpPr>
          <p:nvPr>
            <p:ph type="body" sz="quarter" idx="15" hasCustomPrompt="1"/>
          </p:nvPr>
        </p:nvSpPr>
        <p:spPr>
          <a:xfrm>
            <a:off x="45720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4" name="Text Placeholder 14">
            <a:extLst>
              <a:ext uri="{FF2B5EF4-FFF2-40B4-BE49-F238E27FC236}">
                <a16:creationId xmlns:a16="http://schemas.microsoft.com/office/drawing/2014/main" id="{CECDBB82-7927-42A0-A0E9-D093F572A16A}"/>
              </a:ext>
            </a:extLst>
          </p:cNvPr>
          <p:cNvSpPr>
            <a:spLocks noGrp="1"/>
          </p:cNvSpPr>
          <p:nvPr>
            <p:ph type="body" sz="quarter" idx="16" hasCustomPrompt="1"/>
          </p:nvPr>
        </p:nvSpPr>
        <p:spPr>
          <a:xfrm>
            <a:off x="2363638"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39" name="Text Placeholder 14">
            <a:extLst>
              <a:ext uri="{FF2B5EF4-FFF2-40B4-BE49-F238E27FC236}">
                <a16:creationId xmlns:a16="http://schemas.microsoft.com/office/drawing/2014/main" id="{AFA1CADB-EC2B-4C2E-AA25-36A507EC6F34}"/>
              </a:ext>
            </a:extLst>
          </p:cNvPr>
          <p:cNvSpPr>
            <a:spLocks noGrp="1"/>
          </p:cNvSpPr>
          <p:nvPr>
            <p:ph type="body" sz="quarter" idx="17" hasCustomPrompt="1"/>
          </p:nvPr>
        </p:nvSpPr>
        <p:spPr>
          <a:xfrm>
            <a:off x="4270076"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0" name="Text Placeholder 14">
            <a:extLst>
              <a:ext uri="{FF2B5EF4-FFF2-40B4-BE49-F238E27FC236}">
                <a16:creationId xmlns:a16="http://schemas.microsoft.com/office/drawing/2014/main" id="{5F67A1FE-4626-4E1C-A854-094EFEB09863}"/>
              </a:ext>
            </a:extLst>
          </p:cNvPr>
          <p:cNvSpPr>
            <a:spLocks noGrp="1"/>
          </p:cNvSpPr>
          <p:nvPr>
            <p:ph type="body" sz="quarter" idx="18" hasCustomPrompt="1"/>
          </p:nvPr>
        </p:nvSpPr>
        <p:spPr>
          <a:xfrm>
            <a:off x="6176514"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1" name="Text Placeholder 14">
            <a:extLst>
              <a:ext uri="{FF2B5EF4-FFF2-40B4-BE49-F238E27FC236}">
                <a16:creationId xmlns:a16="http://schemas.microsoft.com/office/drawing/2014/main" id="{8A7D37A5-48D4-4149-B1A5-84D47325554A}"/>
              </a:ext>
            </a:extLst>
          </p:cNvPr>
          <p:cNvSpPr>
            <a:spLocks noGrp="1"/>
          </p:cNvSpPr>
          <p:nvPr>
            <p:ph type="body" sz="quarter" idx="19" hasCustomPrompt="1"/>
          </p:nvPr>
        </p:nvSpPr>
        <p:spPr>
          <a:xfrm>
            <a:off x="8082952"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42" name="Text Placeholder 14">
            <a:extLst>
              <a:ext uri="{FF2B5EF4-FFF2-40B4-BE49-F238E27FC236}">
                <a16:creationId xmlns:a16="http://schemas.microsoft.com/office/drawing/2014/main" id="{B3384C48-9384-4D81-A5B7-A0CADA3750F7}"/>
              </a:ext>
            </a:extLst>
          </p:cNvPr>
          <p:cNvSpPr>
            <a:spLocks noGrp="1"/>
          </p:cNvSpPr>
          <p:nvPr>
            <p:ph type="body" sz="quarter" idx="20" hasCustomPrompt="1"/>
          </p:nvPr>
        </p:nvSpPr>
        <p:spPr>
          <a:xfrm>
            <a:off x="9989390" y="3701211"/>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10" name="Picture Placeholder 9">
            <a:extLst>
              <a:ext uri="{FF2B5EF4-FFF2-40B4-BE49-F238E27FC236}">
                <a16:creationId xmlns:a16="http://schemas.microsoft.com/office/drawing/2014/main" id="{51B56564-F05E-4685-8EAA-6DE036EA9128}"/>
              </a:ext>
            </a:extLst>
          </p:cNvPr>
          <p:cNvSpPr>
            <a:spLocks noGrp="1"/>
          </p:cNvSpPr>
          <p:nvPr>
            <p:ph type="pic" sz="quarter" idx="21"/>
          </p:nvPr>
        </p:nvSpPr>
        <p:spPr>
          <a:xfrm>
            <a:off x="457200" y="1916113"/>
            <a:ext cx="1743075" cy="1677987"/>
          </a:xfrm>
        </p:spPr>
        <p:txBody>
          <a:bodyPr>
            <a:noAutofit/>
          </a:bodyPr>
          <a:lstStyle/>
          <a:p>
            <a:r>
              <a:rPr lang="en-US"/>
              <a:t>Click icon to add picture</a:t>
            </a:r>
            <a:endParaRPr lang="en-GB"/>
          </a:p>
        </p:txBody>
      </p:sp>
      <p:sp>
        <p:nvSpPr>
          <p:cNvPr id="43" name="Picture Placeholder 9">
            <a:extLst>
              <a:ext uri="{FF2B5EF4-FFF2-40B4-BE49-F238E27FC236}">
                <a16:creationId xmlns:a16="http://schemas.microsoft.com/office/drawing/2014/main" id="{670A15EE-C18D-4DC0-88C0-918F153B46C5}"/>
              </a:ext>
            </a:extLst>
          </p:cNvPr>
          <p:cNvSpPr>
            <a:spLocks noGrp="1"/>
          </p:cNvSpPr>
          <p:nvPr>
            <p:ph type="pic" sz="quarter" idx="22"/>
          </p:nvPr>
        </p:nvSpPr>
        <p:spPr>
          <a:xfrm>
            <a:off x="2363638" y="1916113"/>
            <a:ext cx="1743075" cy="1677987"/>
          </a:xfrm>
        </p:spPr>
        <p:txBody>
          <a:bodyPr>
            <a:noAutofit/>
          </a:bodyPr>
          <a:lstStyle/>
          <a:p>
            <a:r>
              <a:rPr lang="en-US"/>
              <a:t>Click icon to add picture</a:t>
            </a:r>
            <a:endParaRPr lang="en-GB"/>
          </a:p>
        </p:txBody>
      </p:sp>
      <p:sp>
        <p:nvSpPr>
          <p:cNvPr id="46" name="Picture Placeholder 9">
            <a:extLst>
              <a:ext uri="{FF2B5EF4-FFF2-40B4-BE49-F238E27FC236}">
                <a16:creationId xmlns:a16="http://schemas.microsoft.com/office/drawing/2014/main" id="{0C09A815-CC2F-496D-AD15-26D54F706835}"/>
              </a:ext>
            </a:extLst>
          </p:cNvPr>
          <p:cNvSpPr>
            <a:spLocks noGrp="1"/>
          </p:cNvSpPr>
          <p:nvPr>
            <p:ph type="pic" sz="quarter" idx="23"/>
          </p:nvPr>
        </p:nvSpPr>
        <p:spPr>
          <a:xfrm>
            <a:off x="4270076" y="1916113"/>
            <a:ext cx="1743075" cy="1677987"/>
          </a:xfrm>
        </p:spPr>
        <p:txBody>
          <a:bodyPr>
            <a:noAutofit/>
          </a:bodyPr>
          <a:lstStyle/>
          <a:p>
            <a:r>
              <a:rPr lang="en-US"/>
              <a:t>Click icon to add picture</a:t>
            </a:r>
            <a:endParaRPr lang="en-GB"/>
          </a:p>
        </p:txBody>
      </p:sp>
      <p:sp>
        <p:nvSpPr>
          <p:cNvPr id="47" name="Picture Placeholder 9">
            <a:extLst>
              <a:ext uri="{FF2B5EF4-FFF2-40B4-BE49-F238E27FC236}">
                <a16:creationId xmlns:a16="http://schemas.microsoft.com/office/drawing/2014/main" id="{742D4E25-3633-4F15-ADE7-716A54D9A7AB}"/>
              </a:ext>
            </a:extLst>
          </p:cNvPr>
          <p:cNvSpPr>
            <a:spLocks noGrp="1"/>
          </p:cNvSpPr>
          <p:nvPr>
            <p:ph type="pic" sz="quarter" idx="24"/>
          </p:nvPr>
        </p:nvSpPr>
        <p:spPr>
          <a:xfrm>
            <a:off x="6175975" y="1916113"/>
            <a:ext cx="1743075" cy="1677987"/>
          </a:xfrm>
        </p:spPr>
        <p:txBody>
          <a:bodyPr>
            <a:noAutofit/>
          </a:bodyPr>
          <a:lstStyle/>
          <a:p>
            <a:r>
              <a:rPr lang="en-US"/>
              <a:t>Click icon to add picture</a:t>
            </a:r>
            <a:endParaRPr lang="en-GB"/>
          </a:p>
        </p:txBody>
      </p:sp>
      <p:sp>
        <p:nvSpPr>
          <p:cNvPr id="48" name="Picture Placeholder 9">
            <a:extLst>
              <a:ext uri="{FF2B5EF4-FFF2-40B4-BE49-F238E27FC236}">
                <a16:creationId xmlns:a16="http://schemas.microsoft.com/office/drawing/2014/main" id="{44ECC1FA-DF07-4C63-B639-90AF8E9F0114}"/>
              </a:ext>
            </a:extLst>
          </p:cNvPr>
          <p:cNvSpPr>
            <a:spLocks noGrp="1"/>
          </p:cNvSpPr>
          <p:nvPr>
            <p:ph type="pic" sz="quarter" idx="25"/>
          </p:nvPr>
        </p:nvSpPr>
        <p:spPr>
          <a:xfrm>
            <a:off x="8082413" y="1916113"/>
            <a:ext cx="1743075" cy="1677987"/>
          </a:xfrm>
        </p:spPr>
        <p:txBody>
          <a:bodyPr>
            <a:noAutofit/>
          </a:bodyPr>
          <a:lstStyle/>
          <a:p>
            <a:r>
              <a:rPr lang="en-US"/>
              <a:t>Click icon to add picture</a:t>
            </a:r>
            <a:endParaRPr lang="en-GB"/>
          </a:p>
        </p:txBody>
      </p:sp>
      <p:sp>
        <p:nvSpPr>
          <p:cNvPr id="49" name="Picture Placeholder 9">
            <a:extLst>
              <a:ext uri="{FF2B5EF4-FFF2-40B4-BE49-F238E27FC236}">
                <a16:creationId xmlns:a16="http://schemas.microsoft.com/office/drawing/2014/main" id="{16B3BE5C-EC4D-4E26-9ABA-19A6FA92F6EB}"/>
              </a:ext>
            </a:extLst>
          </p:cNvPr>
          <p:cNvSpPr>
            <a:spLocks noGrp="1"/>
          </p:cNvSpPr>
          <p:nvPr>
            <p:ph type="pic" sz="quarter" idx="26"/>
          </p:nvPr>
        </p:nvSpPr>
        <p:spPr>
          <a:xfrm>
            <a:off x="9988851" y="1916113"/>
            <a:ext cx="1743075" cy="1677987"/>
          </a:xfrm>
        </p:spPr>
        <p:txBody>
          <a:bodyPr>
            <a:noAutofit/>
          </a:bodyPr>
          <a:lstStyle/>
          <a:p>
            <a:r>
              <a:rPr lang="en-US"/>
              <a:t>Click icon to add picture</a:t>
            </a:r>
            <a:endParaRPr lang="en-GB"/>
          </a:p>
        </p:txBody>
      </p:sp>
      <p:sp>
        <p:nvSpPr>
          <p:cNvPr id="50" name="Text Placeholder 14">
            <a:extLst>
              <a:ext uri="{FF2B5EF4-FFF2-40B4-BE49-F238E27FC236}">
                <a16:creationId xmlns:a16="http://schemas.microsoft.com/office/drawing/2014/main" id="{57F76517-65FA-49EB-8596-6E634BBDEC43}"/>
              </a:ext>
            </a:extLst>
          </p:cNvPr>
          <p:cNvSpPr>
            <a:spLocks noGrp="1"/>
          </p:cNvSpPr>
          <p:nvPr>
            <p:ph type="body" sz="quarter" idx="27" hasCustomPrompt="1"/>
          </p:nvPr>
        </p:nvSpPr>
        <p:spPr>
          <a:xfrm>
            <a:off x="45720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1" name="Text Placeholder 14">
            <a:extLst>
              <a:ext uri="{FF2B5EF4-FFF2-40B4-BE49-F238E27FC236}">
                <a16:creationId xmlns:a16="http://schemas.microsoft.com/office/drawing/2014/main" id="{8DF49509-BE34-4977-9D70-AA727FFDE74D}"/>
              </a:ext>
            </a:extLst>
          </p:cNvPr>
          <p:cNvSpPr>
            <a:spLocks noGrp="1"/>
          </p:cNvSpPr>
          <p:nvPr>
            <p:ph type="body" sz="quarter" idx="28" hasCustomPrompt="1"/>
          </p:nvPr>
        </p:nvSpPr>
        <p:spPr>
          <a:xfrm>
            <a:off x="2363638"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2" name="Text Placeholder 14">
            <a:extLst>
              <a:ext uri="{FF2B5EF4-FFF2-40B4-BE49-F238E27FC236}">
                <a16:creationId xmlns:a16="http://schemas.microsoft.com/office/drawing/2014/main" id="{0ACD76A5-4D8F-4164-BBFC-3999F7037B0E}"/>
              </a:ext>
            </a:extLst>
          </p:cNvPr>
          <p:cNvSpPr>
            <a:spLocks noGrp="1"/>
          </p:cNvSpPr>
          <p:nvPr>
            <p:ph type="body" sz="quarter" idx="29" hasCustomPrompt="1"/>
          </p:nvPr>
        </p:nvSpPr>
        <p:spPr>
          <a:xfrm>
            <a:off x="4270076"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3" name="Text Placeholder 14">
            <a:extLst>
              <a:ext uri="{FF2B5EF4-FFF2-40B4-BE49-F238E27FC236}">
                <a16:creationId xmlns:a16="http://schemas.microsoft.com/office/drawing/2014/main" id="{C0D8D959-DA42-4ACD-979B-51C96C66E17E}"/>
              </a:ext>
            </a:extLst>
          </p:cNvPr>
          <p:cNvSpPr>
            <a:spLocks noGrp="1"/>
          </p:cNvSpPr>
          <p:nvPr>
            <p:ph type="body" sz="quarter" idx="30" hasCustomPrompt="1"/>
          </p:nvPr>
        </p:nvSpPr>
        <p:spPr>
          <a:xfrm>
            <a:off x="6176514"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4" name="Text Placeholder 14">
            <a:extLst>
              <a:ext uri="{FF2B5EF4-FFF2-40B4-BE49-F238E27FC236}">
                <a16:creationId xmlns:a16="http://schemas.microsoft.com/office/drawing/2014/main" id="{3260B98B-B0E0-4666-8A7E-F8BB0C554156}"/>
              </a:ext>
            </a:extLst>
          </p:cNvPr>
          <p:cNvSpPr>
            <a:spLocks noGrp="1"/>
          </p:cNvSpPr>
          <p:nvPr>
            <p:ph type="body" sz="quarter" idx="31" hasCustomPrompt="1"/>
          </p:nvPr>
        </p:nvSpPr>
        <p:spPr>
          <a:xfrm>
            <a:off x="8082952"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5" name="Text Placeholder 14">
            <a:extLst>
              <a:ext uri="{FF2B5EF4-FFF2-40B4-BE49-F238E27FC236}">
                <a16:creationId xmlns:a16="http://schemas.microsoft.com/office/drawing/2014/main" id="{3E7CC2B4-0FE8-4231-BB54-8DDE908C8E92}"/>
              </a:ext>
            </a:extLst>
          </p:cNvPr>
          <p:cNvSpPr>
            <a:spLocks noGrp="1"/>
          </p:cNvSpPr>
          <p:nvPr>
            <p:ph type="body" sz="quarter" idx="32" hasCustomPrompt="1"/>
          </p:nvPr>
        </p:nvSpPr>
        <p:spPr>
          <a:xfrm>
            <a:off x="9989390" y="6076949"/>
            <a:ext cx="1742536" cy="375489"/>
          </a:xfrm>
        </p:spPr>
        <p:txBody>
          <a:bodyPr>
            <a:noAutofit/>
          </a:bodyPr>
          <a:lstStyle>
            <a:lvl1pPr>
              <a:lnSpc>
                <a:spcPts val="1500"/>
              </a:lnSpc>
              <a:spcBef>
                <a:spcPts val="0"/>
              </a:spcBef>
              <a:defRPr sz="1000" b="1">
                <a:latin typeface="+mn-lt"/>
              </a:defRPr>
            </a:lvl1pPr>
            <a:lvl2pPr marL="0" indent="0">
              <a:lnSpc>
                <a:spcPts val="1500"/>
              </a:lnSpc>
              <a:spcBef>
                <a:spcPts val="0"/>
              </a:spcBef>
              <a:buNone/>
              <a:defRPr sz="1000">
                <a:latin typeface="+mn-lt"/>
              </a:defRPr>
            </a:lvl2pPr>
            <a:lvl3pPr marL="155575" indent="-155575">
              <a:spcBef>
                <a:spcPts val="800"/>
              </a:spcBef>
              <a:defRPr sz="1000"/>
            </a:lvl3pPr>
          </a:lstStyle>
          <a:p>
            <a:pPr lvl="0"/>
            <a:r>
              <a:rPr lang="en-US"/>
              <a:t>Name Surname</a:t>
            </a:r>
          </a:p>
          <a:p>
            <a:pPr lvl="1"/>
            <a:r>
              <a:rPr lang="en-US"/>
              <a:t>Job title</a:t>
            </a:r>
          </a:p>
        </p:txBody>
      </p:sp>
      <p:sp>
        <p:nvSpPr>
          <p:cNvPr id="56" name="Picture Placeholder 9">
            <a:extLst>
              <a:ext uri="{FF2B5EF4-FFF2-40B4-BE49-F238E27FC236}">
                <a16:creationId xmlns:a16="http://schemas.microsoft.com/office/drawing/2014/main" id="{7DFA3A4E-383A-4CE4-9A60-E13D7C3BF705}"/>
              </a:ext>
            </a:extLst>
          </p:cNvPr>
          <p:cNvSpPr>
            <a:spLocks noGrp="1"/>
          </p:cNvSpPr>
          <p:nvPr>
            <p:ph type="pic" sz="quarter" idx="33"/>
          </p:nvPr>
        </p:nvSpPr>
        <p:spPr>
          <a:xfrm>
            <a:off x="457200" y="4291851"/>
            <a:ext cx="1743075" cy="1677987"/>
          </a:xfrm>
        </p:spPr>
        <p:txBody>
          <a:bodyPr>
            <a:noAutofit/>
          </a:bodyPr>
          <a:lstStyle/>
          <a:p>
            <a:r>
              <a:rPr lang="en-US"/>
              <a:t>Click icon to add picture</a:t>
            </a:r>
            <a:endParaRPr lang="en-GB"/>
          </a:p>
        </p:txBody>
      </p:sp>
      <p:sp>
        <p:nvSpPr>
          <p:cNvPr id="57" name="Picture Placeholder 9">
            <a:extLst>
              <a:ext uri="{FF2B5EF4-FFF2-40B4-BE49-F238E27FC236}">
                <a16:creationId xmlns:a16="http://schemas.microsoft.com/office/drawing/2014/main" id="{10E2860D-A864-4DCD-AF09-E6A10F943D77}"/>
              </a:ext>
            </a:extLst>
          </p:cNvPr>
          <p:cNvSpPr>
            <a:spLocks noGrp="1"/>
          </p:cNvSpPr>
          <p:nvPr>
            <p:ph type="pic" sz="quarter" idx="34"/>
          </p:nvPr>
        </p:nvSpPr>
        <p:spPr>
          <a:xfrm>
            <a:off x="2363638" y="4291851"/>
            <a:ext cx="1743075" cy="1677987"/>
          </a:xfrm>
        </p:spPr>
        <p:txBody>
          <a:bodyPr>
            <a:noAutofit/>
          </a:bodyPr>
          <a:lstStyle/>
          <a:p>
            <a:r>
              <a:rPr lang="en-US"/>
              <a:t>Click icon to add picture</a:t>
            </a:r>
            <a:endParaRPr lang="en-GB"/>
          </a:p>
        </p:txBody>
      </p:sp>
      <p:sp>
        <p:nvSpPr>
          <p:cNvPr id="58" name="Picture Placeholder 9">
            <a:extLst>
              <a:ext uri="{FF2B5EF4-FFF2-40B4-BE49-F238E27FC236}">
                <a16:creationId xmlns:a16="http://schemas.microsoft.com/office/drawing/2014/main" id="{0E4D86D5-6BBE-44FE-9F6C-837868080BCF}"/>
              </a:ext>
            </a:extLst>
          </p:cNvPr>
          <p:cNvSpPr>
            <a:spLocks noGrp="1"/>
          </p:cNvSpPr>
          <p:nvPr>
            <p:ph type="pic" sz="quarter" idx="35"/>
          </p:nvPr>
        </p:nvSpPr>
        <p:spPr>
          <a:xfrm>
            <a:off x="4270076" y="4291851"/>
            <a:ext cx="1743075" cy="1677987"/>
          </a:xfrm>
        </p:spPr>
        <p:txBody>
          <a:bodyPr>
            <a:noAutofit/>
          </a:bodyPr>
          <a:lstStyle/>
          <a:p>
            <a:r>
              <a:rPr lang="en-US"/>
              <a:t>Click icon to add picture</a:t>
            </a:r>
            <a:endParaRPr lang="en-GB"/>
          </a:p>
        </p:txBody>
      </p:sp>
      <p:sp>
        <p:nvSpPr>
          <p:cNvPr id="59" name="Picture Placeholder 9">
            <a:extLst>
              <a:ext uri="{FF2B5EF4-FFF2-40B4-BE49-F238E27FC236}">
                <a16:creationId xmlns:a16="http://schemas.microsoft.com/office/drawing/2014/main" id="{D1A08F98-6919-4784-8407-00103FAD4A49}"/>
              </a:ext>
            </a:extLst>
          </p:cNvPr>
          <p:cNvSpPr>
            <a:spLocks noGrp="1"/>
          </p:cNvSpPr>
          <p:nvPr>
            <p:ph type="pic" sz="quarter" idx="36"/>
          </p:nvPr>
        </p:nvSpPr>
        <p:spPr>
          <a:xfrm>
            <a:off x="6175975" y="4291851"/>
            <a:ext cx="1743075" cy="1677987"/>
          </a:xfrm>
        </p:spPr>
        <p:txBody>
          <a:bodyPr>
            <a:noAutofit/>
          </a:bodyPr>
          <a:lstStyle/>
          <a:p>
            <a:r>
              <a:rPr lang="en-US"/>
              <a:t>Click icon to add picture</a:t>
            </a:r>
            <a:endParaRPr lang="en-GB"/>
          </a:p>
        </p:txBody>
      </p:sp>
      <p:sp>
        <p:nvSpPr>
          <p:cNvPr id="60" name="Picture Placeholder 9">
            <a:extLst>
              <a:ext uri="{FF2B5EF4-FFF2-40B4-BE49-F238E27FC236}">
                <a16:creationId xmlns:a16="http://schemas.microsoft.com/office/drawing/2014/main" id="{7CBC0A17-45E3-4DB3-B119-A76FEA9A1342}"/>
              </a:ext>
            </a:extLst>
          </p:cNvPr>
          <p:cNvSpPr>
            <a:spLocks noGrp="1"/>
          </p:cNvSpPr>
          <p:nvPr>
            <p:ph type="pic" sz="quarter" idx="37"/>
          </p:nvPr>
        </p:nvSpPr>
        <p:spPr>
          <a:xfrm>
            <a:off x="8082413" y="4291851"/>
            <a:ext cx="1743075" cy="1677987"/>
          </a:xfrm>
        </p:spPr>
        <p:txBody>
          <a:bodyPr>
            <a:noAutofit/>
          </a:bodyPr>
          <a:lstStyle/>
          <a:p>
            <a:r>
              <a:rPr lang="en-US"/>
              <a:t>Click icon to add picture</a:t>
            </a:r>
            <a:endParaRPr lang="en-GB"/>
          </a:p>
        </p:txBody>
      </p:sp>
      <p:sp>
        <p:nvSpPr>
          <p:cNvPr id="61" name="Picture Placeholder 9">
            <a:extLst>
              <a:ext uri="{FF2B5EF4-FFF2-40B4-BE49-F238E27FC236}">
                <a16:creationId xmlns:a16="http://schemas.microsoft.com/office/drawing/2014/main" id="{15CD1EA6-41A2-4569-A288-50DD2F84D38D}"/>
              </a:ext>
            </a:extLst>
          </p:cNvPr>
          <p:cNvSpPr>
            <a:spLocks noGrp="1"/>
          </p:cNvSpPr>
          <p:nvPr>
            <p:ph type="pic" sz="quarter" idx="38"/>
          </p:nvPr>
        </p:nvSpPr>
        <p:spPr>
          <a:xfrm>
            <a:off x="9988851" y="4291851"/>
            <a:ext cx="1743075" cy="1677987"/>
          </a:xfrm>
        </p:spPr>
        <p:txBody>
          <a:bodyPr>
            <a:noAutofit/>
          </a:bodyPr>
          <a:lstStyle/>
          <a:p>
            <a:r>
              <a:rPr lang="en-US"/>
              <a:t>Click icon to add picture</a:t>
            </a:r>
            <a:endParaRPr lang="en-GB"/>
          </a:p>
        </p:txBody>
      </p:sp>
    </p:spTree>
    <p:extLst>
      <p:ext uri="{BB962C8B-B14F-4D97-AF65-F5344CB8AC3E}">
        <p14:creationId xmlns:p14="http://schemas.microsoft.com/office/powerpoint/2010/main" val="1799882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9FE-5522-4E7A-88F3-07331833A4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CFE6D4-808E-4C3B-9E4A-E97DF1606728}"/>
              </a:ext>
            </a:extLst>
          </p:cNvPr>
          <p:cNvSpPr>
            <a:spLocks noGrp="1"/>
          </p:cNvSpPr>
          <p:nvPr>
            <p:ph type="dt" sz="half" idx="10"/>
          </p:nvPr>
        </p:nvSpPr>
        <p:spPr/>
        <p:txBody>
          <a:bodyPr/>
          <a:lstStyle/>
          <a:p>
            <a:fld id="{08F17853-AB61-46FC-A187-F01C5C27672A}" type="datetime3">
              <a:rPr lang="en-GB" smtClean="0"/>
              <a:t>1 August, 2023</a:t>
            </a:fld>
            <a:endParaRPr lang="en-GB"/>
          </a:p>
        </p:txBody>
      </p:sp>
      <p:sp>
        <p:nvSpPr>
          <p:cNvPr id="4" name="Footer Placeholder 3">
            <a:extLst>
              <a:ext uri="{FF2B5EF4-FFF2-40B4-BE49-F238E27FC236}">
                <a16:creationId xmlns:a16="http://schemas.microsoft.com/office/drawing/2014/main" id="{25080ACF-37F3-48EC-AB1D-9F3FCF56F5C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60AD8659-461B-49DE-B17D-0CA508DD4247}"/>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8" name="Rectangle 7">
            <a:extLst>
              <a:ext uri="{FF2B5EF4-FFF2-40B4-BE49-F238E27FC236}">
                <a16:creationId xmlns:a16="http://schemas.microsoft.com/office/drawing/2014/main" id="{F32FA261-BF53-461E-97FD-899E11E96CB6}"/>
              </a:ext>
            </a:extLst>
          </p:cNvPr>
          <p:cNvSpPr/>
          <p:nvPr userDrawn="1"/>
        </p:nvSpPr>
        <p:spPr>
          <a:xfrm>
            <a:off x="457200" y="1916113"/>
            <a:ext cx="11277600" cy="4427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292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DFC478A-FD28-45F5-A767-D6607ACA4A7E}"/>
              </a:ext>
            </a:extLst>
          </p:cNvPr>
          <p:cNvSpPr>
            <a:spLocks noGrp="1"/>
          </p:cNvSpPr>
          <p:nvPr>
            <p:ph type="pic" sz="quarter" idx="13"/>
          </p:nvPr>
        </p:nvSpPr>
        <p:spPr>
          <a:xfrm>
            <a:off x="0" y="0"/>
            <a:ext cx="12192000" cy="6858000"/>
          </a:xfrm>
        </p:spPr>
        <p:txBody>
          <a:bodyPr/>
          <a:lstStyle/>
          <a:p>
            <a:r>
              <a:rPr lang="en-US"/>
              <a:t>Click icon to add picture</a:t>
            </a:r>
            <a:endParaRPr lang="en-GB"/>
          </a:p>
        </p:txBody>
      </p:sp>
      <p:sp>
        <p:nvSpPr>
          <p:cNvPr id="2" name="Title 1">
            <a:extLst>
              <a:ext uri="{FF2B5EF4-FFF2-40B4-BE49-F238E27FC236}">
                <a16:creationId xmlns:a16="http://schemas.microsoft.com/office/drawing/2014/main" id="{436338B9-E6EF-47C5-A352-BB37EDB590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9FAA9B-01BD-4E16-B227-82BB3A76F6B8}"/>
              </a:ext>
            </a:extLst>
          </p:cNvPr>
          <p:cNvSpPr>
            <a:spLocks noGrp="1"/>
          </p:cNvSpPr>
          <p:nvPr>
            <p:ph type="dt" sz="half" idx="10"/>
          </p:nvPr>
        </p:nvSpPr>
        <p:spPr/>
        <p:txBody>
          <a:bodyPr/>
          <a:lstStyle/>
          <a:p>
            <a:fld id="{BBBEDCCC-D991-47A4-A2AC-5F92D6D477F5}" type="datetime3">
              <a:rPr lang="en-GB" smtClean="0"/>
              <a:t>1 August, 2023</a:t>
            </a:fld>
            <a:endParaRPr lang="en-GB"/>
          </a:p>
        </p:txBody>
      </p:sp>
      <p:sp>
        <p:nvSpPr>
          <p:cNvPr id="4" name="Footer Placeholder 3">
            <a:extLst>
              <a:ext uri="{FF2B5EF4-FFF2-40B4-BE49-F238E27FC236}">
                <a16:creationId xmlns:a16="http://schemas.microsoft.com/office/drawing/2014/main" id="{D3991919-1FB7-4A17-A879-9007D216A16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D58BE6D-45DF-446B-97C8-8CCCD78F1199}"/>
              </a:ext>
            </a:extLst>
          </p:cNvPr>
          <p:cNvSpPr>
            <a:spLocks noGrp="1"/>
          </p:cNvSpPr>
          <p:nvPr>
            <p:ph type="sldNum" sz="quarter" idx="12"/>
          </p:nvPr>
        </p:nvSpPr>
        <p:spPr/>
        <p:txBody>
          <a:bodyPr/>
          <a:lstStyle/>
          <a:p>
            <a:fld id="{E76C374D-40EA-46D5-B147-8C37E776FB84}" type="slidenum">
              <a:rPr lang="en-GB" smtClean="0"/>
              <a:pPr/>
              <a:t>‹#›</a:t>
            </a:fld>
            <a:endParaRPr lang="en-GB"/>
          </a:p>
        </p:txBody>
      </p:sp>
      <p:sp>
        <p:nvSpPr>
          <p:cNvPr id="11" name="Text Placeholder 10">
            <a:extLst>
              <a:ext uri="{FF2B5EF4-FFF2-40B4-BE49-F238E27FC236}">
                <a16:creationId xmlns:a16="http://schemas.microsoft.com/office/drawing/2014/main" id="{B8D4C09F-651A-480C-8790-DB04661EE9AB}"/>
              </a:ext>
            </a:extLst>
          </p:cNvPr>
          <p:cNvSpPr>
            <a:spLocks noGrp="1"/>
          </p:cNvSpPr>
          <p:nvPr>
            <p:ph type="body" sz="quarter" idx="14"/>
          </p:nvPr>
        </p:nvSpPr>
        <p:spPr>
          <a:xfrm>
            <a:off x="457200" y="1916113"/>
            <a:ext cx="2527300" cy="1512887"/>
          </a:xfrm>
        </p:spPr>
        <p:txBody>
          <a:bodyPr>
            <a:normAutofit/>
          </a:bodyPr>
          <a:lstStyle>
            <a:lvl1pPr>
              <a:lnSpc>
                <a:spcPts val="1500"/>
              </a:lnSpc>
              <a:spcBef>
                <a:spcPts val="0"/>
              </a:spcBef>
              <a:defRPr sz="1000" b="1">
                <a:latin typeface="+mn-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760846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C903-957E-40AD-BE9D-D9E80320CB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641FD0-6F31-4631-B2B5-D8E3CDD218F2}"/>
              </a:ext>
            </a:extLst>
          </p:cNvPr>
          <p:cNvSpPr>
            <a:spLocks noGrp="1"/>
          </p:cNvSpPr>
          <p:nvPr>
            <p:ph type="dt" sz="half" idx="10"/>
          </p:nvPr>
        </p:nvSpPr>
        <p:spPr/>
        <p:txBody>
          <a:bodyPr/>
          <a:lstStyle/>
          <a:p>
            <a:fld id="{EE074E73-1D7C-4B99-8FC0-6DF323AF67D2}" type="datetime3">
              <a:rPr lang="en-GB" smtClean="0"/>
              <a:t>1 August, 2023</a:t>
            </a:fld>
            <a:endParaRPr lang="en-GB"/>
          </a:p>
        </p:txBody>
      </p:sp>
      <p:sp>
        <p:nvSpPr>
          <p:cNvPr id="4" name="Footer Placeholder 3">
            <a:extLst>
              <a:ext uri="{FF2B5EF4-FFF2-40B4-BE49-F238E27FC236}">
                <a16:creationId xmlns:a16="http://schemas.microsoft.com/office/drawing/2014/main" id="{AD0F3453-AE63-4DE8-9055-39C5738A849D}"/>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004189-8E74-4C62-9119-D1A333166922}"/>
              </a:ext>
            </a:extLst>
          </p:cNvPr>
          <p:cNvSpPr>
            <a:spLocks noGrp="1"/>
          </p:cNvSpPr>
          <p:nvPr>
            <p:ph type="sldNum" sz="quarter" idx="12"/>
          </p:nvPr>
        </p:nvSpPr>
        <p:spPr/>
        <p:txBody>
          <a:bodyPr/>
          <a:lstStyle/>
          <a:p>
            <a:fld id="{E76C374D-40EA-46D5-B147-8C37E776FB84}" type="slidenum">
              <a:rPr lang="en-GB" smtClean="0"/>
              <a:pPr/>
              <a:t>‹#›</a:t>
            </a:fld>
            <a:endParaRPr lang="en-GB"/>
          </a:p>
        </p:txBody>
      </p:sp>
    </p:spTree>
    <p:extLst>
      <p:ext uri="{BB962C8B-B14F-4D97-AF65-F5344CB8AC3E}">
        <p14:creationId xmlns:p14="http://schemas.microsoft.com/office/powerpoint/2010/main" val="2291473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3C99A3-39F7-4F2B-9543-290406577C17}"/>
              </a:ext>
            </a:extLst>
          </p:cNvPr>
          <p:cNvSpPr>
            <a:spLocks noGrp="1"/>
          </p:cNvSpPr>
          <p:nvPr>
            <p:ph type="dt" sz="half" idx="10"/>
          </p:nvPr>
        </p:nvSpPr>
        <p:spPr>
          <a:xfrm>
            <a:off x="457200" y="7013574"/>
            <a:ext cx="2743200" cy="187325"/>
          </a:xfrm>
        </p:spPr>
        <p:txBody>
          <a:bodyPr/>
          <a:lstStyle>
            <a:lvl1pPr>
              <a:defRPr>
                <a:solidFill>
                  <a:schemeClr val="bg1"/>
                </a:solidFill>
              </a:defRPr>
            </a:lvl1pPr>
          </a:lstStyle>
          <a:p>
            <a:fld id="{1A505E92-3073-4609-8E62-AE88F39ACE35}" type="datetime3">
              <a:rPr lang="en-GB" smtClean="0"/>
              <a:t>1 August, 2023</a:t>
            </a:fld>
            <a:endParaRPr lang="en-GB"/>
          </a:p>
        </p:txBody>
      </p:sp>
      <p:sp>
        <p:nvSpPr>
          <p:cNvPr id="4" name="Footer Placeholder 3">
            <a:extLst>
              <a:ext uri="{FF2B5EF4-FFF2-40B4-BE49-F238E27FC236}">
                <a16:creationId xmlns:a16="http://schemas.microsoft.com/office/drawing/2014/main" id="{595C8F3B-48DF-4FFD-A4DF-99A16B8F92D0}"/>
              </a:ext>
            </a:extLst>
          </p:cNvPr>
          <p:cNvSpPr>
            <a:spLocks noGrp="1"/>
          </p:cNvSpPr>
          <p:nvPr>
            <p:ph type="ftr" sz="quarter" idx="11"/>
          </p:nvPr>
        </p:nvSpPr>
        <p:spPr>
          <a:xfrm>
            <a:off x="4038600" y="7010399"/>
            <a:ext cx="4114800" cy="187325"/>
          </a:xfrm>
        </p:spPr>
        <p:txBody>
          <a:bodyPr/>
          <a:lstStyle>
            <a:lvl1pPr>
              <a:defRPr>
                <a:solidFill>
                  <a:schemeClr val="bg1"/>
                </a:solidFill>
              </a:defRPr>
            </a:lvl1pPr>
          </a:lstStyle>
          <a:p>
            <a:r>
              <a:rPr lang="en-GB"/>
              <a:t>© Kubrick Group</a:t>
            </a:r>
          </a:p>
        </p:txBody>
      </p:sp>
      <p:sp>
        <p:nvSpPr>
          <p:cNvPr id="5" name="Slide Number Placeholder 4">
            <a:extLst>
              <a:ext uri="{FF2B5EF4-FFF2-40B4-BE49-F238E27FC236}">
                <a16:creationId xmlns:a16="http://schemas.microsoft.com/office/drawing/2014/main" id="{EBCBDB5F-96DC-455F-8949-992D7823061E}"/>
              </a:ext>
            </a:extLst>
          </p:cNvPr>
          <p:cNvSpPr>
            <a:spLocks noGrp="1"/>
          </p:cNvSpPr>
          <p:nvPr>
            <p:ph type="sldNum" sz="quarter" idx="12"/>
          </p:nvPr>
        </p:nvSpPr>
        <p:spPr>
          <a:xfrm>
            <a:off x="8991600" y="7013574"/>
            <a:ext cx="2743200" cy="187325"/>
          </a:xfrm>
        </p:spPr>
        <p:txBody>
          <a:bodyPr/>
          <a:lstStyle>
            <a:lvl1pPr>
              <a:defRPr>
                <a:solidFill>
                  <a:schemeClr val="bg1"/>
                </a:solidFill>
              </a:defRPr>
            </a:lvl1pPr>
          </a:lstStyle>
          <a:p>
            <a:fld id="{E76C374D-40EA-46D5-B147-8C37E776FB84}" type="slidenum">
              <a:rPr lang="en-GB" smtClean="0"/>
              <a:pPr/>
              <a:t>‹#›</a:t>
            </a:fld>
            <a:endParaRPr lang="en-GB"/>
          </a:p>
        </p:txBody>
      </p:sp>
      <p:pic>
        <p:nvPicPr>
          <p:cNvPr id="6" name="Picture 5">
            <a:extLst>
              <a:ext uri="{FF2B5EF4-FFF2-40B4-BE49-F238E27FC236}">
                <a16:creationId xmlns:a16="http://schemas.microsoft.com/office/drawing/2014/main" id="{5681B4B3-B56F-4A58-AD55-0F34FB0E0BE3}"/>
              </a:ext>
            </a:extLst>
          </p:cNvPr>
          <p:cNvPicPr>
            <a:picLocks noChangeAspect="1"/>
          </p:cNvPicPr>
          <p:nvPr userDrawn="1"/>
        </p:nvPicPr>
        <p:blipFill>
          <a:blip r:embed="rId2"/>
          <a:stretch>
            <a:fillRect/>
          </a:stretch>
        </p:blipFill>
        <p:spPr>
          <a:xfrm>
            <a:off x="957600" y="5715900"/>
            <a:ext cx="1140555" cy="284400"/>
          </a:xfrm>
          <a:prstGeom prst="rect">
            <a:avLst/>
          </a:prstGeom>
        </p:spPr>
      </p:pic>
      <p:sp>
        <p:nvSpPr>
          <p:cNvPr id="10" name="Text Placeholder 9">
            <a:extLst>
              <a:ext uri="{FF2B5EF4-FFF2-40B4-BE49-F238E27FC236}">
                <a16:creationId xmlns:a16="http://schemas.microsoft.com/office/drawing/2014/main" id="{CA0BF851-26F9-4425-B377-FB2764501A76}"/>
              </a:ext>
            </a:extLst>
          </p:cNvPr>
          <p:cNvSpPr>
            <a:spLocks noGrp="1"/>
          </p:cNvSpPr>
          <p:nvPr>
            <p:ph type="body" sz="quarter" idx="13"/>
          </p:nvPr>
        </p:nvSpPr>
        <p:spPr>
          <a:xfrm>
            <a:off x="2752725" y="5671323"/>
            <a:ext cx="1733550" cy="369887"/>
          </a:xfrm>
        </p:spPr>
        <p:txBody>
          <a:bodyPr>
            <a:noAutofit/>
          </a:bodyPr>
          <a:lstStyle>
            <a:lvl1pPr>
              <a:lnSpc>
                <a:spcPts val="1500"/>
              </a:lnSpc>
              <a:spcBef>
                <a:spcPts val="0"/>
              </a:spcBef>
              <a:defRPr sz="1000">
                <a:solidFill>
                  <a:schemeClr val="bg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186307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47CFD1D9-71D5-4095-B9F9-AC535124FD1D}"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spTree>
    <p:extLst>
      <p:ext uri="{BB962C8B-B14F-4D97-AF65-F5344CB8AC3E}">
        <p14:creationId xmlns:p14="http://schemas.microsoft.com/office/powerpoint/2010/main" val="162872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240D820C-AA63-4ECE-851B-76791346132D}"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spTree>
    <p:extLst>
      <p:ext uri="{BB962C8B-B14F-4D97-AF65-F5344CB8AC3E}">
        <p14:creationId xmlns:p14="http://schemas.microsoft.com/office/powerpoint/2010/main" val="237503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99822886-B4F1-40E9-98B9-C9DA20A39C6C}"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7" name="Picture 6" descr="Background pattern&#10;&#10;Description automatically generated">
            <a:extLst>
              <a:ext uri="{FF2B5EF4-FFF2-40B4-BE49-F238E27FC236}">
                <a16:creationId xmlns:a16="http://schemas.microsoft.com/office/drawing/2014/main" id="{871B919F-A06C-4A9C-A781-E4BCD1FAD4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4366"/>
          <a:stretch/>
        </p:blipFill>
        <p:spPr>
          <a:xfrm>
            <a:off x="7820103" y="823129"/>
            <a:ext cx="4371898" cy="5109004"/>
          </a:xfrm>
          <a:prstGeom prst="rect">
            <a:avLst/>
          </a:prstGeom>
        </p:spPr>
      </p:pic>
      <p:pic>
        <p:nvPicPr>
          <p:cNvPr id="11" name="Picture 10">
            <a:extLst>
              <a:ext uri="{FF2B5EF4-FFF2-40B4-BE49-F238E27FC236}">
                <a16:creationId xmlns:a16="http://schemas.microsoft.com/office/drawing/2014/main" id="{9C15968B-EE12-4829-BD91-22FBC72686A4}"/>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58DEF79-D2A9-4E5B-A64A-55B5E3A1AC78}"/>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E4453F75-4E77-4269-869D-A9723A835300}"/>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85847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2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5B2A3C58-A48C-40AC-BE91-44482D53D539}"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9" name="Picture 8" descr="A picture containing web, fan&#10;&#10;Description automatically generated">
            <a:extLst>
              <a:ext uri="{FF2B5EF4-FFF2-40B4-BE49-F238E27FC236}">
                <a16:creationId xmlns:a16="http://schemas.microsoft.com/office/drawing/2014/main" id="{B5035D29-DA9F-4F2D-9EEA-ABD5035619D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6296"/>
          <a:stretch/>
        </p:blipFill>
        <p:spPr>
          <a:xfrm>
            <a:off x="7909169" y="844134"/>
            <a:ext cx="4282831" cy="5112581"/>
          </a:xfrm>
          <a:prstGeom prst="rect">
            <a:avLst/>
          </a:prstGeom>
        </p:spPr>
      </p:pic>
      <p:pic>
        <p:nvPicPr>
          <p:cNvPr id="11" name="Picture 10">
            <a:extLst>
              <a:ext uri="{FF2B5EF4-FFF2-40B4-BE49-F238E27FC236}">
                <a16:creationId xmlns:a16="http://schemas.microsoft.com/office/drawing/2014/main" id="{F85F1BFE-57DC-469F-B591-13CAA7302BA3}"/>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5DE5AAC1-0EE2-4258-AA69-B60185A2F950}"/>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Picture Placeholder 13">
            <a:extLst>
              <a:ext uri="{FF2B5EF4-FFF2-40B4-BE49-F238E27FC236}">
                <a16:creationId xmlns:a16="http://schemas.microsoft.com/office/drawing/2014/main" id="{F2263A5B-520F-4384-89A3-5D83AC3F0129}"/>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57225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359D1D8C-A7AF-40F7-A2E4-3925991D677E}"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2" name="Picture 11" descr="A blue circle with a black background&#10;&#10;Description automatically generated with low confidence">
            <a:extLst>
              <a:ext uri="{FF2B5EF4-FFF2-40B4-BE49-F238E27FC236}">
                <a16:creationId xmlns:a16="http://schemas.microsoft.com/office/drawing/2014/main" id="{E2DF95FB-E063-456F-8A3D-CF43F677D07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05749" y="866776"/>
            <a:ext cx="4286251" cy="5093356"/>
          </a:xfrm>
          <a:prstGeom prst="rect">
            <a:avLst/>
          </a:prstGeom>
        </p:spPr>
      </p:pic>
      <p:pic>
        <p:nvPicPr>
          <p:cNvPr id="13" name="Picture 12">
            <a:extLst>
              <a:ext uri="{FF2B5EF4-FFF2-40B4-BE49-F238E27FC236}">
                <a16:creationId xmlns:a16="http://schemas.microsoft.com/office/drawing/2014/main" id="{D99C64D7-2171-4408-80E7-5E65DA63FE6C}"/>
              </a:ext>
            </a:extLst>
          </p:cNvPr>
          <p:cNvPicPr>
            <a:picLocks noChangeAspect="1"/>
          </p:cNvPicPr>
          <p:nvPr userDrawn="1"/>
        </p:nvPicPr>
        <p:blipFill>
          <a:blip r:embed="rId3"/>
          <a:stretch>
            <a:fillRect/>
          </a:stretch>
        </p:blipFill>
        <p:spPr>
          <a:xfrm>
            <a:off x="957600" y="629800"/>
            <a:ext cx="1140555" cy="284400"/>
          </a:xfrm>
          <a:prstGeom prst="rect">
            <a:avLst/>
          </a:prstGeom>
        </p:spPr>
      </p:pic>
      <p:cxnSp>
        <p:nvCxnSpPr>
          <p:cNvPr id="8" name="Straight Connector 7">
            <a:extLst>
              <a:ext uri="{FF2B5EF4-FFF2-40B4-BE49-F238E27FC236}">
                <a16:creationId xmlns:a16="http://schemas.microsoft.com/office/drawing/2014/main" id="{03F95FA7-BC36-452D-A99E-F54452DC890E}"/>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13">
            <a:extLst>
              <a:ext uri="{FF2B5EF4-FFF2-40B4-BE49-F238E27FC236}">
                <a16:creationId xmlns:a16="http://schemas.microsoft.com/office/drawing/2014/main" id="{5CE99176-DD81-4BB9-8CB9-8CF466509EAA}"/>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2185021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Log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3D3C-E59B-422C-8C19-87C96BC8053A}"/>
              </a:ext>
            </a:extLst>
          </p:cNvPr>
          <p:cNvSpPr>
            <a:spLocks noGrp="1"/>
          </p:cNvSpPr>
          <p:nvPr>
            <p:ph type="ctrTitle"/>
          </p:nvPr>
        </p:nvSpPr>
        <p:spPr>
          <a:xfrm>
            <a:off x="957600" y="2786400"/>
            <a:ext cx="4824000" cy="2528550"/>
          </a:xfrm>
        </p:spPr>
        <p:txBody>
          <a:bodyPr anchor="t" anchorCtr="0">
            <a:noAutofit/>
          </a:bodyPr>
          <a:lstStyle>
            <a:lvl1pPr algn="l">
              <a:defRPr sz="4400" b="0">
                <a:solidFill>
                  <a:schemeClr val="bg1"/>
                </a:solidFill>
                <a:latin typeface="+mj-lt"/>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50E6E4F5-1A8B-4CCE-8C6B-8CB62D097F60}"/>
              </a:ext>
            </a:extLst>
          </p:cNvPr>
          <p:cNvSpPr>
            <a:spLocks noGrp="1"/>
          </p:cNvSpPr>
          <p:nvPr>
            <p:ph type="dt" sz="half" idx="10"/>
          </p:nvPr>
        </p:nvSpPr>
        <p:spPr>
          <a:xfrm>
            <a:off x="957600" y="5808525"/>
            <a:ext cx="2743200" cy="208756"/>
          </a:xfrm>
        </p:spPr>
        <p:txBody>
          <a:bodyPr/>
          <a:lstStyle>
            <a:lvl1pPr>
              <a:defRPr sz="1300">
                <a:solidFill>
                  <a:srgbClr val="14F28C"/>
                </a:solidFill>
              </a:defRPr>
            </a:lvl1pPr>
          </a:lstStyle>
          <a:p>
            <a:fld id="{F9D02B86-B581-4C45-84AA-25FE67F28E17}" type="datetime3">
              <a:rPr lang="en-GB" smtClean="0"/>
              <a:t>1 August, 2023</a:t>
            </a:fld>
            <a:endParaRPr lang="en-GB"/>
          </a:p>
        </p:txBody>
      </p:sp>
      <p:sp>
        <p:nvSpPr>
          <p:cNvPr id="5" name="Footer Placeholder 4">
            <a:extLst>
              <a:ext uri="{FF2B5EF4-FFF2-40B4-BE49-F238E27FC236}">
                <a16:creationId xmlns:a16="http://schemas.microsoft.com/office/drawing/2014/main" id="{BB0E4BBF-DCD4-4091-A152-067B4E0E3B36}"/>
              </a:ext>
            </a:extLst>
          </p:cNvPr>
          <p:cNvSpPr>
            <a:spLocks noGrp="1"/>
          </p:cNvSpPr>
          <p:nvPr>
            <p:ph type="ftr" sz="quarter" idx="11"/>
          </p:nvPr>
        </p:nvSpPr>
        <p:spPr>
          <a:xfrm>
            <a:off x="4038600" y="6946900"/>
            <a:ext cx="4114800" cy="365125"/>
          </a:xfrm>
        </p:spPr>
        <p:txBody>
          <a:bodyPr/>
          <a:lstStyle/>
          <a:p>
            <a:r>
              <a:rPr lang="en-GB"/>
              <a:t>© Kubrick Group</a:t>
            </a:r>
          </a:p>
        </p:txBody>
      </p:sp>
      <p:sp>
        <p:nvSpPr>
          <p:cNvPr id="6" name="Slide Number Placeholder 5">
            <a:extLst>
              <a:ext uri="{FF2B5EF4-FFF2-40B4-BE49-F238E27FC236}">
                <a16:creationId xmlns:a16="http://schemas.microsoft.com/office/drawing/2014/main" id="{1BC95905-F0B7-4EA0-9FC8-B9A1FB34A025}"/>
              </a:ext>
            </a:extLst>
          </p:cNvPr>
          <p:cNvSpPr>
            <a:spLocks noGrp="1"/>
          </p:cNvSpPr>
          <p:nvPr>
            <p:ph type="sldNum" sz="quarter" idx="12"/>
          </p:nvPr>
        </p:nvSpPr>
        <p:spPr>
          <a:xfrm>
            <a:off x="8610600" y="6946900"/>
            <a:ext cx="2743200" cy="365125"/>
          </a:xfrm>
        </p:spPr>
        <p:txBody>
          <a:bodyPr/>
          <a:lstStyle/>
          <a:p>
            <a:fld id="{E76C374D-40EA-46D5-B147-8C37E776FB84}" type="slidenum">
              <a:rPr lang="en-GB" smtClean="0"/>
              <a:t>‹#›</a:t>
            </a:fld>
            <a:endParaRPr lang="en-GB"/>
          </a:p>
        </p:txBody>
      </p:sp>
      <p:pic>
        <p:nvPicPr>
          <p:cNvPr id="10" name="Picture 9">
            <a:extLst>
              <a:ext uri="{FF2B5EF4-FFF2-40B4-BE49-F238E27FC236}">
                <a16:creationId xmlns:a16="http://schemas.microsoft.com/office/drawing/2014/main" id="{2DC7855D-2B1A-4035-829C-0FFCE2BC3659}"/>
              </a:ext>
            </a:extLst>
          </p:cNvPr>
          <p:cNvPicPr>
            <a:picLocks noChangeAspect="1"/>
          </p:cNvPicPr>
          <p:nvPr userDrawn="1"/>
        </p:nvPicPr>
        <p:blipFill>
          <a:blip r:embed="rId2"/>
          <a:stretch>
            <a:fillRect/>
          </a:stretch>
        </p:blipFill>
        <p:spPr>
          <a:xfrm>
            <a:off x="957600" y="629800"/>
            <a:ext cx="1140555" cy="284400"/>
          </a:xfrm>
          <a:prstGeom prst="rect">
            <a:avLst/>
          </a:prstGeom>
        </p:spPr>
      </p:pic>
      <p:pic>
        <p:nvPicPr>
          <p:cNvPr id="7" name="Picture 6" descr="A picture containing web&#10;&#10;Description automatically generated">
            <a:extLst>
              <a:ext uri="{FF2B5EF4-FFF2-40B4-BE49-F238E27FC236}">
                <a16:creationId xmlns:a16="http://schemas.microsoft.com/office/drawing/2014/main" id="{90A91EC9-B158-40ED-9C1F-AE28670665A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24800" y="866775"/>
            <a:ext cx="4267200" cy="5108998"/>
          </a:xfrm>
          <a:prstGeom prst="rect">
            <a:avLst/>
          </a:prstGeom>
        </p:spPr>
      </p:pic>
      <p:cxnSp>
        <p:nvCxnSpPr>
          <p:cNvPr id="12" name="Straight Connector 11">
            <a:extLst>
              <a:ext uri="{FF2B5EF4-FFF2-40B4-BE49-F238E27FC236}">
                <a16:creationId xmlns:a16="http://schemas.microsoft.com/office/drawing/2014/main" id="{D4987BD7-94CD-40E8-8CA1-5AEDF806D342}"/>
              </a:ext>
            </a:extLst>
          </p:cNvPr>
          <p:cNvCxnSpPr/>
          <p:nvPr userDrawn="1"/>
        </p:nvCxnSpPr>
        <p:spPr>
          <a:xfrm>
            <a:off x="2355850" y="514350"/>
            <a:ext cx="0" cy="5492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847C1172-341E-47C4-AA9B-FC4FB4D8199C}"/>
              </a:ext>
            </a:extLst>
          </p:cNvPr>
          <p:cNvSpPr>
            <a:spLocks noGrp="1"/>
          </p:cNvSpPr>
          <p:nvPr>
            <p:ph type="pic" sz="quarter" idx="13" hasCustomPrompt="1"/>
          </p:nvPr>
        </p:nvSpPr>
        <p:spPr>
          <a:xfrm>
            <a:off x="2543174" y="514350"/>
            <a:ext cx="1082669" cy="558800"/>
          </a:xfrm>
        </p:spPr>
        <p:txBody>
          <a:bodyPr anchor="ctr" anchorCtr="0">
            <a:noAutofit/>
          </a:bodyPr>
          <a:lstStyle>
            <a:lvl1pPr>
              <a:defRPr sz="1000">
                <a:solidFill>
                  <a:schemeClr val="bg1"/>
                </a:solidFill>
              </a:defRPr>
            </a:lvl1pPr>
          </a:lstStyle>
          <a:p>
            <a:r>
              <a:rPr lang="en-GB"/>
              <a:t>Client logo</a:t>
            </a:r>
          </a:p>
        </p:txBody>
      </p:sp>
    </p:spTree>
    <p:extLst>
      <p:ext uri="{BB962C8B-B14F-4D97-AF65-F5344CB8AC3E}">
        <p14:creationId xmlns:p14="http://schemas.microsoft.com/office/powerpoint/2010/main" val="113174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0722-D45A-455E-AB4E-77A05C6953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22C620-2773-437E-BDC8-CEA65D93D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F2EF5-1342-4942-924A-1B35AA37AF44}"/>
              </a:ext>
            </a:extLst>
          </p:cNvPr>
          <p:cNvSpPr>
            <a:spLocks noGrp="1"/>
          </p:cNvSpPr>
          <p:nvPr>
            <p:ph type="dt" sz="half" idx="10"/>
          </p:nvPr>
        </p:nvSpPr>
        <p:spPr/>
        <p:txBody>
          <a:bodyPr/>
          <a:lstStyle/>
          <a:p>
            <a:fld id="{CF9CC497-81BC-4E6C-AF37-FC8C3EE935B8}" type="datetime3">
              <a:rPr lang="en-GB" smtClean="0"/>
              <a:t>1 August, 2023</a:t>
            </a:fld>
            <a:endParaRPr lang="en-GB"/>
          </a:p>
        </p:txBody>
      </p:sp>
      <p:sp>
        <p:nvSpPr>
          <p:cNvPr id="5" name="Footer Placeholder 4">
            <a:extLst>
              <a:ext uri="{FF2B5EF4-FFF2-40B4-BE49-F238E27FC236}">
                <a16:creationId xmlns:a16="http://schemas.microsoft.com/office/drawing/2014/main" id="{D429CDF7-36A1-4F8A-BD09-91A52C36E59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21A4EA0A-7FD5-41E3-8C5F-D44449828B80}"/>
              </a:ext>
            </a:extLst>
          </p:cNvPr>
          <p:cNvSpPr>
            <a:spLocks noGrp="1"/>
          </p:cNvSpPr>
          <p:nvPr>
            <p:ph type="sldNum" sz="quarter" idx="12"/>
          </p:nvPr>
        </p:nvSpPr>
        <p:spPr/>
        <p:txBody>
          <a:bodyPr/>
          <a:lstStyle/>
          <a:p>
            <a:fld id="{E76C374D-40EA-46D5-B147-8C37E776FB84}" type="slidenum">
              <a:rPr lang="en-GB" smtClean="0"/>
              <a:t>‹#›</a:t>
            </a:fld>
            <a:endParaRPr lang="en-GB"/>
          </a:p>
        </p:txBody>
      </p:sp>
    </p:spTree>
    <p:extLst>
      <p:ext uri="{BB962C8B-B14F-4D97-AF65-F5344CB8AC3E}">
        <p14:creationId xmlns:p14="http://schemas.microsoft.com/office/powerpoint/2010/main" val="608455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01487-EFF5-4B1E-BC15-23446C0D52EB}"/>
              </a:ext>
            </a:extLst>
          </p:cNvPr>
          <p:cNvSpPr>
            <a:spLocks noGrp="1"/>
          </p:cNvSpPr>
          <p:nvPr>
            <p:ph type="title"/>
          </p:nvPr>
        </p:nvSpPr>
        <p:spPr>
          <a:xfrm>
            <a:off x="457200" y="514800"/>
            <a:ext cx="9855200" cy="482600"/>
          </a:xfrm>
          <a:prstGeom prst="rect">
            <a:avLst/>
          </a:prstGeom>
        </p:spPr>
        <p:txBody>
          <a:bodyPr vert="horz" lIns="0" tIns="0" rIns="0" bIns="0" rtlCol="0" anchor="t" anchorCtr="0">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E201AF-4CDD-4EE8-A84F-92E8F42785BC}"/>
              </a:ext>
            </a:extLst>
          </p:cNvPr>
          <p:cNvSpPr>
            <a:spLocks noGrp="1"/>
          </p:cNvSpPr>
          <p:nvPr>
            <p:ph type="body" idx="1"/>
          </p:nvPr>
        </p:nvSpPr>
        <p:spPr>
          <a:xfrm>
            <a:off x="457200" y="1915200"/>
            <a:ext cx="11277600" cy="4351338"/>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888D65-865D-4FDD-8F3E-DAB65CAF0C42}"/>
              </a:ext>
            </a:extLst>
          </p:cNvPr>
          <p:cNvSpPr>
            <a:spLocks noGrp="1"/>
          </p:cNvSpPr>
          <p:nvPr>
            <p:ph type="dt" sz="half" idx="2"/>
          </p:nvPr>
        </p:nvSpPr>
        <p:spPr>
          <a:xfrm>
            <a:off x="457200" y="6537324"/>
            <a:ext cx="2743200" cy="187325"/>
          </a:xfrm>
          <a:prstGeom prst="rect">
            <a:avLst/>
          </a:prstGeom>
        </p:spPr>
        <p:txBody>
          <a:bodyPr vert="horz" lIns="0" tIns="0" rIns="0" bIns="0" rtlCol="0" anchor="t" anchorCtr="0"/>
          <a:lstStyle>
            <a:lvl1pPr algn="l">
              <a:defRPr sz="700">
                <a:solidFill>
                  <a:schemeClr val="tx1"/>
                </a:solidFill>
              </a:defRPr>
            </a:lvl1pPr>
          </a:lstStyle>
          <a:p>
            <a:fld id="{301CDF76-543A-493F-B62C-D7D088E0A8A8}" type="datetime3">
              <a:rPr lang="en-GB" smtClean="0"/>
              <a:t>1 August, 2023</a:t>
            </a:fld>
            <a:endParaRPr lang="en-GB"/>
          </a:p>
        </p:txBody>
      </p:sp>
      <p:sp>
        <p:nvSpPr>
          <p:cNvPr id="5" name="Footer Placeholder 4">
            <a:extLst>
              <a:ext uri="{FF2B5EF4-FFF2-40B4-BE49-F238E27FC236}">
                <a16:creationId xmlns:a16="http://schemas.microsoft.com/office/drawing/2014/main" id="{8093467D-A5CB-417B-ABA3-8B7039D2C643}"/>
              </a:ext>
            </a:extLst>
          </p:cNvPr>
          <p:cNvSpPr>
            <a:spLocks noGrp="1"/>
          </p:cNvSpPr>
          <p:nvPr>
            <p:ph type="ftr" sz="quarter" idx="3"/>
          </p:nvPr>
        </p:nvSpPr>
        <p:spPr>
          <a:xfrm>
            <a:off x="4038600" y="6534149"/>
            <a:ext cx="4114800" cy="187325"/>
          </a:xfrm>
          <a:prstGeom prst="rect">
            <a:avLst/>
          </a:prstGeom>
        </p:spPr>
        <p:txBody>
          <a:bodyPr vert="horz" lIns="0" tIns="0" rIns="0" bIns="0" rtlCol="0" anchor="t" anchorCtr="0"/>
          <a:lstStyle>
            <a:lvl1pPr algn="ctr">
              <a:defRPr sz="700">
                <a:solidFill>
                  <a:schemeClr val="tx1"/>
                </a:solidFill>
              </a:defRPr>
            </a:lvl1pPr>
          </a:lstStyle>
          <a:p>
            <a:r>
              <a:rPr lang="en-GB"/>
              <a:t>© Kubrick Group</a:t>
            </a:r>
          </a:p>
        </p:txBody>
      </p:sp>
      <p:sp>
        <p:nvSpPr>
          <p:cNvPr id="6" name="Slide Number Placeholder 5">
            <a:extLst>
              <a:ext uri="{FF2B5EF4-FFF2-40B4-BE49-F238E27FC236}">
                <a16:creationId xmlns:a16="http://schemas.microsoft.com/office/drawing/2014/main" id="{17037E42-8E27-42E5-B661-77FAE9280FDF}"/>
              </a:ext>
            </a:extLst>
          </p:cNvPr>
          <p:cNvSpPr>
            <a:spLocks noGrp="1"/>
          </p:cNvSpPr>
          <p:nvPr>
            <p:ph type="sldNum" sz="quarter" idx="4"/>
          </p:nvPr>
        </p:nvSpPr>
        <p:spPr>
          <a:xfrm>
            <a:off x="8991600" y="6537324"/>
            <a:ext cx="2743200" cy="187325"/>
          </a:xfrm>
          <a:prstGeom prst="rect">
            <a:avLst/>
          </a:prstGeom>
        </p:spPr>
        <p:txBody>
          <a:bodyPr vert="horz" lIns="0" tIns="0" rIns="0" bIns="0" rtlCol="0" anchor="t" anchorCtr="0"/>
          <a:lstStyle>
            <a:lvl1pPr algn="r">
              <a:defRPr sz="700" b="1">
                <a:solidFill>
                  <a:schemeClr val="tx1"/>
                </a:solidFill>
                <a:latin typeface="+mn-lt"/>
              </a:defRPr>
            </a:lvl1pPr>
          </a:lstStyle>
          <a:p>
            <a:fld id="{E76C374D-40EA-46D5-B147-8C37E776FB84}" type="slidenum">
              <a:rPr lang="en-GB" smtClean="0"/>
              <a:pPr/>
              <a:t>‹#›</a:t>
            </a:fld>
            <a:endParaRPr lang="en-GB"/>
          </a:p>
        </p:txBody>
      </p:sp>
      <p:pic>
        <p:nvPicPr>
          <p:cNvPr id="8" name="Picture 7">
            <a:extLst>
              <a:ext uri="{FF2B5EF4-FFF2-40B4-BE49-F238E27FC236}">
                <a16:creationId xmlns:a16="http://schemas.microsoft.com/office/drawing/2014/main" id="{F2EC4F6B-4332-450F-B00B-8C70816EF959}"/>
              </a:ext>
            </a:extLst>
          </p:cNvPr>
          <p:cNvPicPr>
            <a:picLocks noChangeAspect="1"/>
          </p:cNvPicPr>
          <p:nvPr userDrawn="1"/>
        </p:nvPicPr>
        <p:blipFill>
          <a:blip r:embed="rId26"/>
          <a:stretch>
            <a:fillRect/>
          </a:stretch>
        </p:blipFill>
        <p:spPr>
          <a:xfrm>
            <a:off x="10908226" y="521748"/>
            <a:ext cx="835200" cy="208474"/>
          </a:xfrm>
          <a:prstGeom prst="rect">
            <a:avLst/>
          </a:prstGeom>
        </p:spPr>
      </p:pic>
    </p:spTree>
    <p:extLst>
      <p:ext uri="{BB962C8B-B14F-4D97-AF65-F5344CB8AC3E}">
        <p14:creationId xmlns:p14="http://schemas.microsoft.com/office/powerpoint/2010/main" val="35633441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78" r:id="rId5"/>
    <p:sldLayoutId id="2147483679" r:id="rId6"/>
    <p:sldLayoutId id="2147483680" r:id="rId7"/>
    <p:sldLayoutId id="2147483677" r:id="rId8"/>
    <p:sldLayoutId id="2147483650" r:id="rId9"/>
    <p:sldLayoutId id="2147483663" r:id="rId10"/>
    <p:sldLayoutId id="2147483664" r:id="rId11"/>
    <p:sldLayoutId id="2147483665" r:id="rId12"/>
    <p:sldLayoutId id="2147483667" r:id="rId13"/>
    <p:sldLayoutId id="2147483668" r:id="rId14"/>
    <p:sldLayoutId id="2147483669" r:id="rId15"/>
    <p:sldLayoutId id="2147483670" r:id="rId16"/>
    <p:sldLayoutId id="2147483671" r:id="rId17"/>
    <p:sldLayoutId id="2147483672" r:id="rId18"/>
    <p:sldLayoutId id="2147483673" r:id="rId19"/>
    <p:sldLayoutId id="2147483681" r:id="rId20"/>
    <p:sldLayoutId id="2147483674" r:id="rId21"/>
    <p:sldLayoutId id="2147483675" r:id="rId22"/>
    <p:sldLayoutId id="2147483666" r:id="rId23"/>
    <p:sldLayoutId id="2147483676" r:id="rId24"/>
  </p:sldLayoutIdLst>
  <p:hf hdr="0"/>
  <p:txStyles>
    <p:titleStyle>
      <a:lvl1pPr algn="l" defTabSz="914400" rtl="0" eaLnBrk="1" latinLnBrk="0" hangingPunct="1">
        <a:lnSpc>
          <a:spcPct val="90000"/>
        </a:lnSpc>
        <a:spcBef>
          <a:spcPct val="0"/>
        </a:spcBef>
        <a:buNone/>
        <a:defRPr sz="1600" b="1" kern="1200">
          <a:solidFill>
            <a:schemeClr val="tx1"/>
          </a:solidFill>
          <a:latin typeface="+mn-lt"/>
          <a:ea typeface="+mj-ea"/>
          <a:cs typeface="+mj-cs"/>
        </a:defRPr>
      </a:lvl1pPr>
    </p:titleStyle>
    <p:bodyStyle>
      <a:lvl1pPr marL="0" indent="0" algn="l" defTabSz="914400" rtl="0" eaLnBrk="1" latinLnBrk="0" hangingPunct="1">
        <a:lnSpc>
          <a:spcPts val="2100"/>
        </a:lnSpc>
        <a:spcBef>
          <a:spcPts val="1200"/>
        </a:spcBef>
        <a:buClr>
          <a:schemeClr val="tx2"/>
        </a:buClr>
        <a:buFont typeface="Arial" panose="020B0604020202020204" pitchFamily="34" charset="0"/>
        <a:buNone/>
        <a:defRPr sz="1600" kern="1200">
          <a:solidFill>
            <a:schemeClr val="tx1"/>
          </a:solidFill>
          <a:latin typeface="+mn-lt"/>
          <a:ea typeface="+mn-ea"/>
          <a:cs typeface="+mn-cs"/>
        </a:defRPr>
      </a:lvl1pPr>
      <a:lvl2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400" kern="1200">
          <a:solidFill>
            <a:schemeClr val="tx1"/>
          </a:solidFill>
          <a:latin typeface="+mn-lt"/>
          <a:ea typeface="+mn-ea"/>
          <a:cs typeface="+mn-cs"/>
        </a:defRPr>
      </a:lvl3pPr>
      <a:lvl4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ct val="10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324" userDrawn="1">
          <p15:clr>
            <a:srgbClr val="F26B43"/>
          </p15:clr>
        </p15:guide>
        <p15:guide id="6" orient="horz" pos="120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microsoft.com/office/2011/relationships/webextension" Target="../webextensions/webextension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microsoft.com/office/2011/relationships/webextension" Target="../webextensions/webextension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microsoft.com/office/2011/relationships/webextension" Target="../webextensions/webextension3.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C333FE-DC75-4FE3-81BD-520A00590494}"/>
              </a:ext>
            </a:extLst>
          </p:cNvPr>
          <p:cNvSpPr>
            <a:spLocks noGrp="1"/>
          </p:cNvSpPr>
          <p:nvPr>
            <p:ph type="ctrTitle"/>
          </p:nvPr>
        </p:nvSpPr>
        <p:spPr>
          <a:xfrm>
            <a:off x="957600" y="2786400"/>
            <a:ext cx="5283809" cy="2528550"/>
          </a:xfrm>
        </p:spPr>
        <p:txBody>
          <a:bodyPr/>
          <a:lstStyle/>
          <a:p>
            <a:r>
              <a:rPr lang="en-GB"/>
              <a:t>Banking Churn Prediction</a:t>
            </a:r>
            <a:br>
              <a:rPr lang="en-GB"/>
            </a:br>
            <a:br>
              <a:rPr lang="en-GB"/>
            </a:br>
            <a:r>
              <a:rPr lang="en-GB" sz="2400"/>
              <a:t>Pod Lannister</a:t>
            </a:r>
            <a:endParaRPr lang="en-GB"/>
          </a:p>
        </p:txBody>
      </p:sp>
      <p:sp>
        <p:nvSpPr>
          <p:cNvPr id="6" name="Date Placeholder 5">
            <a:extLst>
              <a:ext uri="{FF2B5EF4-FFF2-40B4-BE49-F238E27FC236}">
                <a16:creationId xmlns:a16="http://schemas.microsoft.com/office/drawing/2014/main" id="{4E1748A8-A9CE-4E7B-99AA-917845907007}"/>
              </a:ext>
            </a:extLst>
          </p:cNvPr>
          <p:cNvSpPr>
            <a:spLocks noGrp="1"/>
          </p:cNvSpPr>
          <p:nvPr>
            <p:ph type="dt" sz="half" idx="10"/>
          </p:nvPr>
        </p:nvSpPr>
        <p:spPr/>
        <p:txBody>
          <a:bodyPr/>
          <a:lstStyle/>
          <a:p>
            <a:fld id="{A6A40011-A42C-4A89-8A3A-955C730F521F}" type="datetime3">
              <a:rPr lang="en-GB" smtClean="0"/>
              <a:t>1 August, 2023</a:t>
            </a:fld>
            <a:endParaRPr lang="en-GB"/>
          </a:p>
        </p:txBody>
      </p:sp>
      <p:sp>
        <p:nvSpPr>
          <p:cNvPr id="7" name="Footer Placeholder 6">
            <a:extLst>
              <a:ext uri="{FF2B5EF4-FFF2-40B4-BE49-F238E27FC236}">
                <a16:creationId xmlns:a16="http://schemas.microsoft.com/office/drawing/2014/main" id="{8C72E2AB-20EE-48A1-BE21-C2E3657F7A4A}"/>
              </a:ext>
            </a:extLst>
          </p:cNvPr>
          <p:cNvSpPr>
            <a:spLocks noGrp="1"/>
          </p:cNvSpPr>
          <p:nvPr>
            <p:ph type="ftr" sz="quarter" idx="11"/>
          </p:nvPr>
        </p:nvSpPr>
        <p:spPr/>
        <p:txBody>
          <a:bodyPr/>
          <a:lstStyle/>
          <a:p>
            <a:r>
              <a:rPr lang="en-GB"/>
              <a:t>© Kubrick Group</a:t>
            </a:r>
          </a:p>
        </p:txBody>
      </p:sp>
      <p:sp>
        <p:nvSpPr>
          <p:cNvPr id="8" name="Slide Number Placeholder 7">
            <a:extLst>
              <a:ext uri="{FF2B5EF4-FFF2-40B4-BE49-F238E27FC236}">
                <a16:creationId xmlns:a16="http://schemas.microsoft.com/office/drawing/2014/main" id="{7A832E43-59B2-4947-9795-C1C55086D235}"/>
              </a:ext>
            </a:extLst>
          </p:cNvPr>
          <p:cNvSpPr>
            <a:spLocks noGrp="1"/>
          </p:cNvSpPr>
          <p:nvPr>
            <p:ph type="sldNum" sz="quarter" idx="12"/>
          </p:nvPr>
        </p:nvSpPr>
        <p:spPr/>
        <p:txBody>
          <a:bodyPr/>
          <a:lstStyle/>
          <a:p>
            <a:fld id="{E76C374D-40EA-46D5-B147-8C37E776FB84}" type="slidenum">
              <a:rPr lang="en-GB" smtClean="0"/>
              <a:t>1</a:t>
            </a:fld>
            <a:endParaRPr lang="en-GB"/>
          </a:p>
        </p:txBody>
      </p:sp>
    </p:spTree>
    <p:extLst>
      <p:ext uri="{BB962C8B-B14F-4D97-AF65-F5344CB8AC3E}">
        <p14:creationId xmlns:p14="http://schemas.microsoft.com/office/powerpoint/2010/main" val="28259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C5CD-17DD-F8F3-83B6-17A460C8A60E}"/>
              </a:ext>
            </a:extLst>
          </p:cNvPr>
          <p:cNvSpPr>
            <a:spLocks noGrp="1"/>
          </p:cNvSpPr>
          <p:nvPr>
            <p:ph type="title"/>
          </p:nvPr>
        </p:nvSpPr>
        <p:spPr/>
        <p:txBody>
          <a:bodyPr/>
          <a:lstStyle/>
          <a:p>
            <a:r>
              <a:rPr lang="en-GB"/>
              <a:t>Data Pre-Processing</a:t>
            </a:r>
          </a:p>
        </p:txBody>
      </p:sp>
      <p:sp>
        <p:nvSpPr>
          <p:cNvPr id="3" name="Content Placeholder 2">
            <a:extLst>
              <a:ext uri="{FF2B5EF4-FFF2-40B4-BE49-F238E27FC236}">
                <a16:creationId xmlns:a16="http://schemas.microsoft.com/office/drawing/2014/main" id="{D11BCEA3-D91D-52F3-3332-06316BE66EBF}"/>
              </a:ext>
            </a:extLst>
          </p:cNvPr>
          <p:cNvSpPr>
            <a:spLocks noGrp="1"/>
          </p:cNvSpPr>
          <p:nvPr>
            <p:ph idx="1"/>
          </p:nvPr>
        </p:nvSpPr>
        <p:spPr>
          <a:xfrm>
            <a:off x="457200" y="1588518"/>
            <a:ext cx="11277600" cy="4351338"/>
          </a:xfrm>
        </p:spPr>
        <p:txBody>
          <a:bodyPr/>
          <a:lstStyle/>
          <a:p>
            <a:r>
              <a:rPr lang="en-GB"/>
              <a:t>We performed the following pre-processing steps to have a single collection of data to use for our model:</a:t>
            </a:r>
          </a:p>
          <a:p>
            <a:pPr marL="285750" indent="-285750">
              <a:buFont typeface="Arial" panose="020B0604020202020204" pitchFamily="34" charset="0"/>
              <a:buChar char="•"/>
            </a:pPr>
            <a:r>
              <a:rPr lang="en-GB"/>
              <a:t>Merge customer and transaction datasets into one.</a:t>
            </a:r>
          </a:p>
          <a:p>
            <a:pPr marL="285750" indent="-285750">
              <a:buFont typeface="Arial" panose="020B0604020202020204" pitchFamily="34" charset="0"/>
              <a:buChar char="•"/>
            </a:pPr>
            <a:r>
              <a:rPr lang="en-GB"/>
              <a:t>Homogenise data types by column (state column had instances of number entries).</a:t>
            </a:r>
          </a:p>
          <a:p>
            <a:pPr marL="285750" indent="-285750">
              <a:buFont typeface="Arial" panose="020B0604020202020204" pitchFamily="34" charset="0"/>
              <a:buChar char="•"/>
            </a:pPr>
            <a:r>
              <a:rPr lang="en-GB"/>
              <a:t>Homogenise data styles (state column had instances of state codes or block capital entries).</a:t>
            </a:r>
          </a:p>
          <a:p>
            <a:pPr marL="285750" indent="-285750">
              <a:buFont typeface="Arial" panose="020B0604020202020204" pitchFamily="34" charset="0"/>
              <a:buChar char="•"/>
            </a:pPr>
            <a:r>
              <a:rPr lang="en-GB"/>
              <a:t>Remove accounts with negative starting balances. </a:t>
            </a:r>
          </a:p>
          <a:p>
            <a:pPr marL="285750" indent="-285750">
              <a:buFont typeface="Arial" panose="020B0604020202020204" pitchFamily="34" charset="0"/>
              <a:buChar char="•"/>
            </a:pPr>
            <a:r>
              <a:rPr lang="en-GB"/>
              <a:t>Remove erroneous data entries with incorrect or false data (Australia entry in state column).</a:t>
            </a:r>
          </a:p>
          <a:p>
            <a:pPr marL="285750" indent="-285750">
              <a:buFont typeface="Arial" panose="020B0604020202020204" pitchFamily="34" charset="0"/>
              <a:buChar char="•"/>
            </a:pPr>
            <a:r>
              <a:rPr lang="en-GB"/>
              <a:t>Remove anomalous data such as transactions or starting balances with billions of dollars. </a:t>
            </a:r>
          </a:p>
          <a:p>
            <a:pPr marL="285750" indent="-285750">
              <a:buFont typeface="Arial" panose="020B0604020202020204" pitchFamily="34" charset="0"/>
              <a:buChar char="•"/>
            </a:pPr>
            <a:r>
              <a:rPr lang="en-GB"/>
              <a:t>Reduce entries for every customer to a single row.</a:t>
            </a:r>
          </a:p>
          <a:p>
            <a:pPr marL="285750" indent="-285750">
              <a:buFont typeface="Arial" panose="020B0604020202020204" pitchFamily="34" charset="0"/>
              <a:buChar char="•"/>
            </a:pPr>
            <a:endParaRPr lang="en-GB"/>
          </a:p>
        </p:txBody>
      </p:sp>
      <p:sp>
        <p:nvSpPr>
          <p:cNvPr id="4" name="Date Placeholder 3">
            <a:extLst>
              <a:ext uri="{FF2B5EF4-FFF2-40B4-BE49-F238E27FC236}">
                <a16:creationId xmlns:a16="http://schemas.microsoft.com/office/drawing/2014/main" id="{B2D17720-BF0A-AF16-511D-AFB18364CE33}"/>
              </a:ext>
            </a:extLst>
          </p:cNvPr>
          <p:cNvSpPr>
            <a:spLocks noGrp="1"/>
          </p:cNvSpPr>
          <p:nvPr>
            <p:ph type="dt" sz="half" idx="10"/>
          </p:nvPr>
        </p:nvSpPr>
        <p:spPr/>
        <p:txBody>
          <a:bodyPr/>
          <a:lstStyle/>
          <a:p>
            <a:fld id="{CF9CC497-81BC-4E6C-AF37-FC8C3EE935B8}" type="datetime3">
              <a:rPr lang="en-GB" smtClean="0"/>
              <a:t>1 August, 2023</a:t>
            </a:fld>
            <a:endParaRPr lang="en-GB"/>
          </a:p>
        </p:txBody>
      </p:sp>
      <p:sp>
        <p:nvSpPr>
          <p:cNvPr id="5" name="Footer Placeholder 4">
            <a:extLst>
              <a:ext uri="{FF2B5EF4-FFF2-40B4-BE49-F238E27FC236}">
                <a16:creationId xmlns:a16="http://schemas.microsoft.com/office/drawing/2014/main" id="{F94D8CDC-BADB-48C8-CD60-287B3D6544F2}"/>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F692861F-C56E-9F93-A546-8DE307D426EB}"/>
              </a:ext>
            </a:extLst>
          </p:cNvPr>
          <p:cNvSpPr>
            <a:spLocks noGrp="1"/>
          </p:cNvSpPr>
          <p:nvPr>
            <p:ph type="sldNum" sz="quarter" idx="12"/>
          </p:nvPr>
        </p:nvSpPr>
        <p:spPr/>
        <p:txBody>
          <a:bodyPr/>
          <a:lstStyle/>
          <a:p>
            <a:fld id="{E76C374D-40EA-46D5-B147-8C37E776FB84}" type="slidenum">
              <a:rPr lang="en-GB" smtClean="0"/>
              <a:t>10</a:t>
            </a:fld>
            <a:endParaRPr lang="en-GB"/>
          </a:p>
        </p:txBody>
      </p:sp>
    </p:spTree>
    <p:extLst>
      <p:ext uri="{BB962C8B-B14F-4D97-AF65-F5344CB8AC3E}">
        <p14:creationId xmlns:p14="http://schemas.microsoft.com/office/powerpoint/2010/main" val="254216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27F5-4F3B-84E8-72A3-49273BAD12F1}"/>
              </a:ext>
            </a:extLst>
          </p:cNvPr>
          <p:cNvSpPr>
            <a:spLocks noGrp="1"/>
          </p:cNvSpPr>
          <p:nvPr>
            <p:ph type="title"/>
          </p:nvPr>
        </p:nvSpPr>
        <p:spPr/>
        <p:txBody>
          <a:bodyPr/>
          <a:lstStyle/>
          <a:p>
            <a:r>
              <a:rPr lang="en-GB"/>
              <a:t>Further Analysis</a:t>
            </a:r>
          </a:p>
        </p:txBody>
      </p:sp>
      <p:sp>
        <p:nvSpPr>
          <p:cNvPr id="3" name="Date Placeholder 2">
            <a:extLst>
              <a:ext uri="{FF2B5EF4-FFF2-40B4-BE49-F238E27FC236}">
                <a16:creationId xmlns:a16="http://schemas.microsoft.com/office/drawing/2014/main" id="{872EED09-C093-B9B6-4179-7913035036C7}"/>
              </a:ext>
            </a:extLst>
          </p:cNvPr>
          <p:cNvSpPr>
            <a:spLocks noGrp="1"/>
          </p:cNvSpPr>
          <p:nvPr>
            <p:ph type="dt" sz="half" idx="10"/>
          </p:nvPr>
        </p:nvSpPr>
        <p:spPr/>
        <p:txBody>
          <a:bodyPr/>
          <a:lstStyle/>
          <a:p>
            <a:fld id="{534AEE1A-8376-41DB-A91C-28D5C1E0BAB7}" type="datetime3">
              <a:rPr lang="en-GB" smtClean="0"/>
              <a:t>1 August, 2023</a:t>
            </a:fld>
            <a:endParaRPr lang="en-GB"/>
          </a:p>
        </p:txBody>
      </p:sp>
      <p:sp>
        <p:nvSpPr>
          <p:cNvPr id="4" name="Footer Placeholder 3">
            <a:extLst>
              <a:ext uri="{FF2B5EF4-FFF2-40B4-BE49-F238E27FC236}">
                <a16:creationId xmlns:a16="http://schemas.microsoft.com/office/drawing/2014/main" id="{3DF5FC6A-66A0-2810-A72E-F5EDA192E1A3}"/>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F4DA9D45-181B-EB57-E54C-46087BA2E143}"/>
              </a:ext>
            </a:extLst>
          </p:cNvPr>
          <p:cNvSpPr>
            <a:spLocks noGrp="1"/>
          </p:cNvSpPr>
          <p:nvPr>
            <p:ph type="sldNum" sz="quarter" idx="12"/>
          </p:nvPr>
        </p:nvSpPr>
        <p:spPr/>
        <p:txBody>
          <a:bodyPr/>
          <a:lstStyle/>
          <a:p>
            <a:fld id="{E76C374D-40EA-46D5-B147-8C37E776FB84}" type="slidenum">
              <a:rPr lang="en-GB" smtClean="0"/>
              <a:t>11</a:t>
            </a:fld>
            <a:endParaRPr lang="en-GB"/>
          </a:p>
        </p:txBody>
      </p:sp>
      <p:pic>
        <p:nvPicPr>
          <p:cNvPr id="12" name="Picture 11">
            <a:extLst>
              <a:ext uri="{FF2B5EF4-FFF2-40B4-BE49-F238E27FC236}">
                <a16:creationId xmlns:a16="http://schemas.microsoft.com/office/drawing/2014/main" id="{2E0E4CBB-94F5-28B8-5ED0-A8E0350BACCA}"/>
              </a:ext>
            </a:extLst>
          </p:cNvPr>
          <p:cNvPicPr>
            <a:picLocks noChangeAspect="1"/>
          </p:cNvPicPr>
          <p:nvPr/>
        </p:nvPicPr>
        <p:blipFill>
          <a:blip r:embed="rId2"/>
          <a:stretch>
            <a:fillRect/>
          </a:stretch>
        </p:blipFill>
        <p:spPr>
          <a:xfrm>
            <a:off x="441185" y="997401"/>
            <a:ext cx="5518429" cy="2827980"/>
          </a:xfrm>
          <a:prstGeom prst="rect">
            <a:avLst/>
          </a:prstGeom>
        </p:spPr>
      </p:pic>
      <p:pic>
        <p:nvPicPr>
          <p:cNvPr id="15" name="Picture 14">
            <a:extLst>
              <a:ext uri="{FF2B5EF4-FFF2-40B4-BE49-F238E27FC236}">
                <a16:creationId xmlns:a16="http://schemas.microsoft.com/office/drawing/2014/main" id="{2CEE86DF-4BB9-F781-7C22-75B8370D7C27}"/>
              </a:ext>
            </a:extLst>
          </p:cNvPr>
          <p:cNvPicPr>
            <a:picLocks noChangeAspect="1"/>
          </p:cNvPicPr>
          <p:nvPr/>
        </p:nvPicPr>
        <p:blipFill>
          <a:blip r:embed="rId3"/>
          <a:stretch>
            <a:fillRect/>
          </a:stretch>
        </p:blipFill>
        <p:spPr>
          <a:xfrm>
            <a:off x="6182619" y="997401"/>
            <a:ext cx="5552181" cy="2827980"/>
          </a:xfrm>
          <a:prstGeom prst="rect">
            <a:avLst/>
          </a:prstGeom>
        </p:spPr>
      </p:pic>
      <p:sp>
        <p:nvSpPr>
          <p:cNvPr id="16" name="Content Placeholder 7">
            <a:extLst>
              <a:ext uri="{FF2B5EF4-FFF2-40B4-BE49-F238E27FC236}">
                <a16:creationId xmlns:a16="http://schemas.microsoft.com/office/drawing/2014/main" id="{EB209041-071B-C6AC-8C5E-AC35C3F6ACCE}"/>
              </a:ext>
            </a:extLst>
          </p:cNvPr>
          <p:cNvSpPr>
            <a:spLocks noGrp="1"/>
          </p:cNvSpPr>
          <p:nvPr>
            <p:ph idx="1"/>
          </p:nvPr>
        </p:nvSpPr>
        <p:spPr>
          <a:xfrm>
            <a:off x="2059343" y="4406911"/>
            <a:ext cx="8073314" cy="1171767"/>
          </a:xfrm>
        </p:spPr>
        <p:txBody>
          <a:bodyPr>
            <a:normAutofit/>
          </a:bodyPr>
          <a:lstStyle/>
          <a:p>
            <a:pPr marL="285750" indent="-285750">
              <a:buFont typeface="Arial" panose="020B0604020202020204" pitchFamily="34" charset="0"/>
              <a:buChar char="•"/>
            </a:pPr>
            <a:r>
              <a:rPr lang="en-GB"/>
              <a:t>Age distribution of customers may add contextual information about saving habits.</a:t>
            </a:r>
          </a:p>
          <a:p>
            <a:pPr marL="285750" indent="-285750">
              <a:buFont typeface="Arial" panose="020B0604020202020204" pitchFamily="34" charset="0"/>
              <a:buChar char="•"/>
            </a:pPr>
            <a:r>
              <a:rPr lang="en-GB"/>
              <a:t>Trend in initial deposits has been on a slight decline over the given time period, could influence churn rate.</a:t>
            </a:r>
          </a:p>
        </p:txBody>
      </p:sp>
    </p:spTree>
    <p:extLst>
      <p:ext uri="{BB962C8B-B14F-4D97-AF65-F5344CB8AC3E}">
        <p14:creationId xmlns:p14="http://schemas.microsoft.com/office/powerpoint/2010/main" val="100723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CF27-FC46-CCD9-D287-37A6590DAE24}"/>
              </a:ext>
            </a:extLst>
          </p:cNvPr>
          <p:cNvSpPr>
            <a:spLocks noGrp="1"/>
          </p:cNvSpPr>
          <p:nvPr>
            <p:ph type="ctrTitle"/>
          </p:nvPr>
        </p:nvSpPr>
        <p:spPr/>
        <p:txBody>
          <a:bodyPr/>
          <a:lstStyle/>
          <a:p>
            <a:r>
              <a:rPr lang="en-GB"/>
              <a:t>Feature Engineering</a:t>
            </a:r>
          </a:p>
        </p:txBody>
      </p:sp>
      <p:sp>
        <p:nvSpPr>
          <p:cNvPr id="3" name="Date Placeholder 2">
            <a:extLst>
              <a:ext uri="{FF2B5EF4-FFF2-40B4-BE49-F238E27FC236}">
                <a16:creationId xmlns:a16="http://schemas.microsoft.com/office/drawing/2014/main" id="{69BAF1DD-B531-2EA1-945B-DC026489E6FF}"/>
              </a:ext>
            </a:extLst>
          </p:cNvPr>
          <p:cNvSpPr>
            <a:spLocks noGrp="1"/>
          </p:cNvSpPr>
          <p:nvPr>
            <p:ph type="dt" sz="half" idx="10"/>
          </p:nvPr>
        </p:nvSpPr>
        <p:spPr/>
        <p:txBody>
          <a:bodyPr/>
          <a:lstStyle/>
          <a:p>
            <a:fld id="{B53496C1-F0B2-4C6B-8E5D-FF5075DF1CFF}" type="datetime3">
              <a:rPr lang="en-GB" smtClean="0"/>
              <a:t>1 August, 2023</a:t>
            </a:fld>
            <a:endParaRPr lang="en-GB"/>
          </a:p>
        </p:txBody>
      </p:sp>
      <p:sp>
        <p:nvSpPr>
          <p:cNvPr id="4" name="Footer Placeholder 3">
            <a:extLst>
              <a:ext uri="{FF2B5EF4-FFF2-40B4-BE49-F238E27FC236}">
                <a16:creationId xmlns:a16="http://schemas.microsoft.com/office/drawing/2014/main" id="{D72B73AC-A291-3CE6-9E92-448510145C87}"/>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0395A16F-B9F9-D9DB-77E9-8244B0D174EA}"/>
              </a:ext>
            </a:extLst>
          </p:cNvPr>
          <p:cNvSpPr>
            <a:spLocks noGrp="1"/>
          </p:cNvSpPr>
          <p:nvPr>
            <p:ph type="sldNum" sz="quarter" idx="12"/>
          </p:nvPr>
        </p:nvSpPr>
        <p:spPr/>
        <p:txBody>
          <a:bodyPr/>
          <a:lstStyle/>
          <a:p>
            <a:fld id="{E76C374D-40EA-46D5-B147-8C37E776FB84}" type="slidenum">
              <a:rPr lang="en-GB" smtClean="0"/>
              <a:t>12</a:t>
            </a:fld>
            <a:endParaRPr lang="en-GB"/>
          </a:p>
        </p:txBody>
      </p:sp>
    </p:spTree>
    <p:extLst>
      <p:ext uri="{BB962C8B-B14F-4D97-AF65-F5344CB8AC3E}">
        <p14:creationId xmlns:p14="http://schemas.microsoft.com/office/powerpoint/2010/main" val="254600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BCF-1543-719C-0F4F-086F59FA86BB}"/>
              </a:ext>
            </a:extLst>
          </p:cNvPr>
          <p:cNvSpPr>
            <a:spLocks noGrp="1"/>
          </p:cNvSpPr>
          <p:nvPr>
            <p:ph type="title"/>
          </p:nvPr>
        </p:nvSpPr>
        <p:spPr>
          <a:xfrm>
            <a:off x="457200" y="514800"/>
            <a:ext cx="9855200" cy="482600"/>
          </a:xfrm>
        </p:spPr>
        <p:txBody>
          <a:bodyPr anchor="t">
            <a:normAutofit/>
          </a:bodyPr>
          <a:lstStyle/>
          <a:p>
            <a:r>
              <a:rPr lang="en-GB"/>
              <a:t>Churn Definition</a:t>
            </a:r>
          </a:p>
        </p:txBody>
      </p:sp>
      <p:sp>
        <p:nvSpPr>
          <p:cNvPr id="4" name="Date Placeholder 3">
            <a:extLst>
              <a:ext uri="{FF2B5EF4-FFF2-40B4-BE49-F238E27FC236}">
                <a16:creationId xmlns:a16="http://schemas.microsoft.com/office/drawing/2014/main" id="{F2823B9A-4B4E-BE66-3C47-3C256ED422F6}"/>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A2FA896A-042B-FBDC-614F-5D6B07B52BCF}"/>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ABCBA62D-E5D4-6448-01B6-567C00C00A67}"/>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13</a:t>
            </a:fld>
            <a:endParaRPr lang="en-GB"/>
          </a:p>
        </p:txBody>
      </p:sp>
      <p:sp>
        <p:nvSpPr>
          <p:cNvPr id="10" name="Content Placeholder 2">
            <a:extLst>
              <a:ext uri="{FF2B5EF4-FFF2-40B4-BE49-F238E27FC236}">
                <a16:creationId xmlns:a16="http://schemas.microsoft.com/office/drawing/2014/main" id="{B775C8D3-51E1-F789-9DA7-D12BFB2518EC}"/>
              </a:ext>
            </a:extLst>
          </p:cNvPr>
          <p:cNvSpPr>
            <a:spLocks noGrp="1"/>
          </p:cNvSpPr>
          <p:nvPr>
            <p:ph idx="13"/>
          </p:nvPr>
        </p:nvSpPr>
        <p:spPr>
          <a:xfrm>
            <a:off x="6105525" y="1275995"/>
            <a:ext cx="5629275" cy="4351338"/>
          </a:xfrm>
        </p:spPr>
        <p:txBody>
          <a:bodyPr anchor="t">
            <a:normAutofit/>
          </a:bodyPr>
          <a:lstStyle/>
          <a:p>
            <a:pPr marL="285750" indent="-285750"/>
            <a:r>
              <a:rPr lang="en-GB"/>
              <a:t>Since the datasets received were unlabelled (it was missing a churn column), it was crucial for us to define what churn was and create the column so that we could relate customer activity to it.</a:t>
            </a:r>
          </a:p>
          <a:p>
            <a:pPr marL="285750" indent="-285750"/>
            <a:r>
              <a:rPr lang="en-GB"/>
              <a:t>We created the churn column based on the date column in the transaction dataset, which can be interpreted as the bank’s internal logging system checking to see if any deposits/withdrawals were made in that month. </a:t>
            </a:r>
          </a:p>
          <a:p>
            <a:pPr marL="285750" indent="-285750"/>
            <a:r>
              <a:rPr lang="en-GB"/>
              <a:t>A row was created per month that a customer had an account, and a zero (no churn) value was inserted in the corresponding churn column for each row every month up until the last month where that customer’s account was logged. </a:t>
            </a:r>
          </a:p>
        </p:txBody>
      </p:sp>
      <p:graphicFrame>
        <p:nvGraphicFramePr>
          <p:cNvPr id="9" name="Table 9">
            <a:extLst>
              <a:ext uri="{FF2B5EF4-FFF2-40B4-BE49-F238E27FC236}">
                <a16:creationId xmlns:a16="http://schemas.microsoft.com/office/drawing/2014/main" id="{B0ADF3C1-C80E-AD01-BCD9-7CE7167FE1AF}"/>
              </a:ext>
            </a:extLst>
          </p:cNvPr>
          <p:cNvGraphicFramePr>
            <a:graphicFrameLocks noGrp="1"/>
          </p:cNvGraphicFramePr>
          <p:nvPr>
            <p:extLst>
              <p:ext uri="{D42A27DB-BD31-4B8C-83A1-F6EECF244321}">
                <p14:modId xmlns:p14="http://schemas.microsoft.com/office/powerpoint/2010/main" val="1306488136"/>
              </p:ext>
            </p:extLst>
          </p:nvPr>
        </p:nvGraphicFramePr>
        <p:xfrm>
          <a:off x="457200" y="2527367"/>
          <a:ext cx="5191126" cy="2193150"/>
        </p:xfrm>
        <a:graphic>
          <a:graphicData uri="http://schemas.openxmlformats.org/drawingml/2006/table">
            <a:tbl>
              <a:tblPr firstRow="1" bandRow="1">
                <a:noFill/>
                <a:tableStyleId>{5C22544A-7EE6-4342-B048-85BDC9FD1C3A}</a:tableStyleId>
              </a:tblPr>
              <a:tblGrid>
                <a:gridCol w="2531032">
                  <a:extLst>
                    <a:ext uri="{9D8B030D-6E8A-4147-A177-3AD203B41FA5}">
                      <a16:colId xmlns:a16="http://schemas.microsoft.com/office/drawing/2014/main" val="4119336361"/>
                    </a:ext>
                  </a:extLst>
                </a:gridCol>
                <a:gridCol w="2660094">
                  <a:extLst>
                    <a:ext uri="{9D8B030D-6E8A-4147-A177-3AD203B41FA5}">
                      <a16:colId xmlns:a16="http://schemas.microsoft.com/office/drawing/2014/main" val="2442753421"/>
                    </a:ext>
                  </a:extLst>
                </a:gridCol>
              </a:tblGrid>
              <a:tr h="703185">
                <a:tc>
                  <a:txBody>
                    <a:bodyPr/>
                    <a:lstStyle/>
                    <a:p>
                      <a:r>
                        <a:rPr lang="en-GB" sz="2600" b="1" cap="none" spc="0">
                          <a:solidFill>
                            <a:schemeClr val="tx1"/>
                          </a:solidFill>
                        </a:rPr>
                        <a:t>Churned</a:t>
                      </a:r>
                    </a:p>
                  </a:txBody>
                  <a:tcPr marL="103265" marR="371670" marT="29504" marB="221282"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r>
                        <a:rPr lang="en-GB" sz="2600" b="1" cap="none" spc="0">
                          <a:solidFill>
                            <a:schemeClr val="tx1"/>
                          </a:solidFill>
                        </a:rPr>
                        <a:t>Not Churned</a:t>
                      </a:r>
                    </a:p>
                  </a:txBody>
                  <a:tcPr marL="103265" marR="371670" marT="29504" marB="221282"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75276925"/>
                  </a:ext>
                </a:extLst>
              </a:tr>
              <a:tr h="14899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900" cap="none" spc="0">
                          <a:solidFill>
                            <a:schemeClr val="tx1"/>
                          </a:solidFill>
                        </a:rPr>
                        <a:t>Logging of customer data ceases before May 2020</a:t>
                      </a:r>
                    </a:p>
                  </a:txBody>
                  <a:tcPr marL="103265" marR="270780" marT="29504" marB="221282">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900" cap="none" spc="0">
                          <a:solidFill>
                            <a:schemeClr val="tx1"/>
                          </a:solidFill>
                        </a:rPr>
                        <a:t>Account active at May 2020</a:t>
                      </a:r>
                    </a:p>
                  </a:txBody>
                  <a:tcPr marL="103265" marR="270780" marT="29504" marB="22128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41815787"/>
                  </a:ext>
                </a:extLst>
              </a:tr>
            </a:tbl>
          </a:graphicData>
        </a:graphic>
      </p:graphicFrame>
    </p:spTree>
    <p:extLst>
      <p:ext uri="{BB962C8B-B14F-4D97-AF65-F5344CB8AC3E}">
        <p14:creationId xmlns:p14="http://schemas.microsoft.com/office/powerpoint/2010/main" val="269109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A2A1-BE45-C7FE-45CF-F870DCBB8D47}"/>
              </a:ext>
            </a:extLst>
          </p:cNvPr>
          <p:cNvSpPr>
            <a:spLocks noGrp="1"/>
          </p:cNvSpPr>
          <p:nvPr>
            <p:ph type="title"/>
          </p:nvPr>
        </p:nvSpPr>
        <p:spPr>
          <a:xfrm>
            <a:off x="457200" y="514800"/>
            <a:ext cx="9855200" cy="482600"/>
          </a:xfrm>
        </p:spPr>
        <p:txBody>
          <a:bodyPr anchor="t">
            <a:normAutofit/>
          </a:bodyPr>
          <a:lstStyle/>
          <a:p>
            <a:r>
              <a:rPr lang="en-GB"/>
              <a:t>Engineered Features</a:t>
            </a:r>
          </a:p>
        </p:txBody>
      </p:sp>
      <p:sp>
        <p:nvSpPr>
          <p:cNvPr id="4" name="Date Placeholder 3">
            <a:extLst>
              <a:ext uri="{FF2B5EF4-FFF2-40B4-BE49-F238E27FC236}">
                <a16:creationId xmlns:a16="http://schemas.microsoft.com/office/drawing/2014/main" id="{9A65E107-4FE9-3FE4-E8C2-865373A6B9D0}"/>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6ED89FDE-DDF7-8A46-0A01-E0BC5D392DD9}"/>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789FB330-9C80-142B-CE4F-1643F816BDCF}"/>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14</a:t>
            </a:fld>
            <a:endParaRPr lang="en-GB"/>
          </a:p>
        </p:txBody>
      </p:sp>
      <p:graphicFrame>
        <p:nvGraphicFramePr>
          <p:cNvPr id="8" name="Content Placeholder 7">
            <a:extLst>
              <a:ext uri="{FF2B5EF4-FFF2-40B4-BE49-F238E27FC236}">
                <a16:creationId xmlns:a16="http://schemas.microsoft.com/office/drawing/2014/main" id="{52909039-3686-D087-5F2A-6CBB2C006CE7}"/>
              </a:ext>
            </a:extLst>
          </p:cNvPr>
          <p:cNvGraphicFramePr>
            <a:graphicFrameLocks noGrp="1"/>
          </p:cNvGraphicFramePr>
          <p:nvPr>
            <p:ph idx="1"/>
            <p:extLst>
              <p:ext uri="{D42A27DB-BD31-4B8C-83A1-F6EECF244321}">
                <p14:modId xmlns:p14="http://schemas.microsoft.com/office/powerpoint/2010/main" val="1730854059"/>
              </p:ext>
            </p:extLst>
          </p:nvPr>
        </p:nvGraphicFramePr>
        <p:xfrm>
          <a:off x="457200" y="1432599"/>
          <a:ext cx="11277600" cy="4559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79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65E107-4FE9-3FE4-E8C2-865373A6B9D0}"/>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6ED89FDE-DDF7-8A46-0A01-E0BC5D392DD9}"/>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789FB330-9C80-142B-CE4F-1643F816BDCF}"/>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15</a:t>
            </a:fld>
            <a:endParaRPr lang="en-GB"/>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title="Microsoft Power BI">
                <a:extLst>
                  <a:ext uri="{FF2B5EF4-FFF2-40B4-BE49-F238E27FC236}">
                    <a16:creationId xmlns:a16="http://schemas.microsoft.com/office/drawing/2014/main" id="{D21CD847-3843-A782-88DB-85A089D36D23}"/>
                  </a:ext>
                </a:extLst>
              </p:cNvPr>
              <p:cNvGraphicFramePr>
                <a:graphicFrameLocks noGrp="1"/>
              </p:cNvGraphicFramePr>
              <p:nvPr>
                <p:extLst>
                  <p:ext uri="{D42A27DB-BD31-4B8C-83A1-F6EECF244321}">
                    <p14:modId xmlns:p14="http://schemas.microsoft.com/office/powerpoint/2010/main" val="2663383974"/>
                  </p:ext>
                </p:extLst>
              </p:nvPr>
            </p:nvGraphicFramePr>
            <p:xfrm>
              <a:off x="1111558" y="669709"/>
              <a:ext cx="9525000" cy="55185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title="Microsoft Power BI">
                <a:extLst>
                  <a:ext uri="{FF2B5EF4-FFF2-40B4-BE49-F238E27FC236}">
                    <a16:creationId xmlns:a16="http://schemas.microsoft.com/office/drawing/2014/main" id="{D21CD847-3843-A782-88DB-85A089D36D23}"/>
                  </a:ext>
                </a:extLst>
              </p:cNvPr>
              <p:cNvPicPr>
                <a:picLocks noGrp="1" noRot="1" noChangeAspect="1" noMove="1" noResize="1" noEditPoints="1" noAdjustHandles="1" noChangeArrowheads="1" noChangeShapeType="1"/>
              </p:cNvPicPr>
              <p:nvPr/>
            </p:nvPicPr>
            <p:blipFill>
              <a:blip r:embed="rId3"/>
              <a:stretch>
                <a:fillRect/>
              </a:stretch>
            </p:blipFill>
            <p:spPr>
              <a:xfrm>
                <a:off x="1111558" y="669709"/>
                <a:ext cx="9525000" cy="5518582"/>
              </a:xfrm>
              <a:prstGeom prst="rect">
                <a:avLst/>
              </a:prstGeom>
            </p:spPr>
          </p:pic>
        </mc:Fallback>
      </mc:AlternateContent>
    </p:spTree>
    <p:extLst>
      <p:ext uri="{BB962C8B-B14F-4D97-AF65-F5344CB8AC3E}">
        <p14:creationId xmlns:p14="http://schemas.microsoft.com/office/powerpoint/2010/main" val="233497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CE2512-8FC0-35C4-223F-FF92321DA6C0}"/>
              </a:ext>
            </a:extLst>
          </p:cNvPr>
          <p:cNvSpPr>
            <a:spLocks noGrp="1"/>
          </p:cNvSpPr>
          <p:nvPr>
            <p:ph type="dt" sz="half" idx="10"/>
          </p:nvPr>
        </p:nvSpPr>
        <p:spPr/>
        <p:txBody>
          <a:bodyPr/>
          <a:lstStyle/>
          <a:p>
            <a:fld id="{EE074E73-1D7C-4B99-8FC0-6DF323AF67D2}" type="datetime3">
              <a:rPr lang="en-GB" smtClean="0"/>
              <a:t>1 August, 2023</a:t>
            </a:fld>
            <a:endParaRPr lang="en-GB"/>
          </a:p>
        </p:txBody>
      </p:sp>
      <p:sp>
        <p:nvSpPr>
          <p:cNvPr id="4" name="Footer Placeholder 3">
            <a:extLst>
              <a:ext uri="{FF2B5EF4-FFF2-40B4-BE49-F238E27FC236}">
                <a16:creationId xmlns:a16="http://schemas.microsoft.com/office/drawing/2014/main" id="{780472F0-23B8-D6E6-35A9-CE1B0747A485}"/>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989AEAC5-448B-5DC6-BEBF-FFB627C4E04F}"/>
              </a:ext>
            </a:extLst>
          </p:cNvPr>
          <p:cNvSpPr>
            <a:spLocks noGrp="1"/>
          </p:cNvSpPr>
          <p:nvPr>
            <p:ph type="sldNum" sz="quarter" idx="12"/>
          </p:nvPr>
        </p:nvSpPr>
        <p:spPr/>
        <p:txBody>
          <a:bodyPr/>
          <a:lstStyle/>
          <a:p>
            <a:fld id="{E76C374D-40EA-46D5-B147-8C37E776FB84}" type="slidenum">
              <a:rPr lang="en-GB" smtClean="0"/>
              <a:pPr/>
              <a:t>16</a:t>
            </a:fld>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66705E32-085B-1A75-D551-E159F35BBF06}"/>
                  </a:ext>
                </a:extLst>
              </p:cNvPr>
              <p:cNvGraphicFramePr>
                <a:graphicFrameLocks noGrp="1"/>
              </p:cNvGraphicFramePr>
              <p:nvPr>
                <p:extLst>
                  <p:ext uri="{D42A27DB-BD31-4B8C-83A1-F6EECF244321}">
                    <p14:modId xmlns:p14="http://schemas.microsoft.com/office/powerpoint/2010/main" val="3097145331"/>
                  </p:ext>
                </p:extLst>
              </p:nvPr>
            </p:nvGraphicFramePr>
            <p:xfrm>
              <a:off x="1140554" y="664041"/>
              <a:ext cx="9525000" cy="552991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66705E32-085B-1A75-D551-E159F35BBF06}"/>
                  </a:ext>
                </a:extLst>
              </p:cNvPr>
              <p:cNvPicPr>
                <a:picLocks noGrp="1" noRot="1" noChangeAspect="1" noMove="1" noResize="1" noEditPoints="1" noAdjustHandles="1" noChangeArrowheads="1" noChangeShapeType="1"/>
              </p:cNvPicPr>
              <p:nvPr/>
            </p:nvPicPr>
            <p:blipFill>
              <a:blip r:embed="rId3"/>
              <a:stretch>
                <a:fillRect/>
              </a:stretch>
            </p:blipFill>
            <p:spPr>
              <a:xfrm>
                <a:off x="1140554" y="664041"/>
                <a:ext cx="9525000" cy="5529918"/>
              </a:xfrm>
              <a:prstGeom prst="rect">
                <a:avLst/>
              </a:prstGeom>
            </p:spPr>
          </p:pic>
        </mc:Fallback>
      </mc:AlternateContent>
    </p:spTree>
    <p:extLst>
      <p:ext uri="{BB962C8B-B14F-4D97-AF65-F5344CB8AC3E}">
        <p14:creationId xmlns:p14="http://schemas.microsoft.com/office/powerpoint/2010/main" val="28295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F839-C7EC-C173-3B84-56A3A97E247B}"/>
              </a:ext>
            </a:extLst>
          </p:cNvPr>
          <p:cNvSpPr>
            <a:spLocks noGrp="1"/>
          </p:cNvSpPr>
          <p:nvPr>
            <p:ph type="title"/>
          </p:nvPr>
        </p:nvSpPr>
        <p:spPr/>
        <p:txBody>
          <a:bodyPr/>
          <a:lstStyle/>
          <a:p>
            <a:r>
              <a:rPr lang="en-GB"/>
              <a:t>Macroeconomic Features</a:t>
            </a:r>
          </a:p>
        </p:txBody>
      </p:sp>
      <p:sp>
        <p:nvSpPr>
          <p:cNvPr id="3" name="Content Placeholder 2">
            <a:extLst>
              <a:ext uri="{FF2B5EF4-FFF2-40B4-BE49-F238E27FC236}">
                <a16:creationId xmlns:a16="http://schemas.microsoft.com/office/drawing/2014/main" id="{AF6EFC9B-4C33-83DF-EC19-B7C902C159EA}"/>
              </a:ext>
            </a:extLst>
          </p:cNvPr>
          <p:cNvSpPr>
            <a:spLocks noGrp="1"/>
          </p:cNvSpPr>
          <p:nvPr>
            <p:ph idx="1"/>
          </p:nvPr>
        </p:nvSpPr>
        <p:spPr>
          <a:xfrm>
            <a:off x="457200" y="1588518"/>
            <a:ext cx="11277600" cy="4351338"/>
          </a:xfrm>
        </p:spPr>
        <p:txBody>
          <a:bodyPr/>
          <a:lstStyle/>
          <a:p>
            <a:pPr marL="342900" lvl="0" indent="-342900">
              <a:lnSpc>
                <a:spcPct val="107000"/>
              </a:lnSpc>
              <a:buFont typeface="Symbol" panose="05050102010706020507" pitchFamily="18" charset="2"/>
              <a:buChar char=""/>
            </a:pPr>
            <a:r>
              <a:rPr lang="en-GB">
                <a:effectLst/>
                <a:ea typeface="Calibri" panose="020F0502020204030204" pitchFamily="34" charset="0"/>
                <a:cs typeface="Arial" panose="020B0604020202020204" pitchFamily="34" charset="0"/>
              </a:rPr>
              <a:t>These features allow us to add contextual information to the model and improve its predictive capabilities. </a:t>
            </a:r>
          </a:p>
          <a:p>
            <a:pPr marL="342900" lvl="0" indent="-342900">
              <a:lnSpc>
                <a:spcPct val="107000"/>
              </a:lnSpc>
              <a:buFont typeface="Symbol" panose="05050102010706020507" pitchFamily="18" charset="2"/>
              <a:buChar char=""/>
            </a:pPr>
            <a:r>
              <a:rPr lang="en-GB">
                <a:effectLst/>
                <a:ea typeface="Calibri" panose="020F0502020204030204" pitchFamily="34" charset="0"/>
                <a:cs typeface="Arial" panose="020B0604020202020204" pitchFamily="34" charset="0"/>
              </a:rPr>
              <a:t>The macro variables we decided to use were the University of Michigan Consumer Sentiment Index, unemployment rate, and interest rates:</a:t>
            </a:r>
            <a:endParaRPr lang="en-GB">
              <a:effectLst/>
              <a:ea typeface="Times New Roman" panose="02020603050405020304" pitchFamily="18" charset="0"/>
            </a:endParaRPr>
          </a:p>
          <a:p>
            <a:pPr marL="571500" lvl="1" indent="-342900">
              <a:lnSpc>
                <a:spcPct val="107000"/>
              </a:lnSpc>
              <a:buFont typeface="Symbol" panose="05050102010706020507" pitchFamily="18" charset="2"/>
              <a:buChar char=""/>
            </a:pPr>
            <a:r>
              <a:rPr lang="en-GB">
                <a:effectLst/>
                <a:ea typeface="Times New Roman" panose="02020603050405020304" pitchFamily="18" charset="0"/>
              </a:rPr>
              <a:t>The consumer sentiment index gives us a measure of how confident consumers were feeling in respect to the economy and discretionary spending.</a:t>
            </a:r>
          </a:p>
          <a:p>
            <a:pPr marL="571500" lvl="1" indent="-342900">
              <a:lnSpc>
                <a:spcPct val="107000"/>
              </a:lnSpc>
              <a:buFont typeface="Symbol" panose="05050102010706020507" pitchFamily="18" charset="2"/>
              <a:buChar char=""/>
            </a:pPr>
            <a:r>
              <a:rPr lang="en-GB">
                <a:effectLst/>
                <a:ea typeface="Times New Roman" panose="02020603050405020304" pitchFamily="18" charset="0"/>
              </a:rPr>
              <a:t>The rate of unemployment is a critical macroeconomic variable as it can show us how much of the population is currently in work and thus able to save money in a savings account. </a:t>
            </a:r>
          </a:p>
          <a:p>
            <a:pPr marL="571500" lvl="1" indent="-342900">
              <a:lnSpc>
                <a:spcPct val="107000"/>
              </a:lnSpc>
              <a:buFont typeface="Symbol" panose="05050102010706020507" pitchFamily="18" charset="2"/>
              <a:buChar char=""/>
            </a:pPr>
            <a:r>
              <a:rPr lang="en-GB">
                <a:effectLst/>
                <a:ea typeface="Times New Roman" panose="02020603050405020304" pitchFamily="18" charset="0"/>
              </a:rPr>
              <a:t>Interest rates play a significant role in determining the behaviour of customers in banking. </a:t>
            </a:r>
            <a:r>
              <a:rPr lang="en-GB">
                <a:ea typeface="Times New Roman" panose="02020603050405020304" pitchFamily="18" charset="0"/>
              </a:rPr>
              <a:t>A higher interest rate may result in a reduced churn rate as customers look to deposit more money with the bank.</a:t>
            </a:r>
            <a:endParaRPr lang="en-GB"/>
          </a:p>
        </p:txBody>
      </p:sp>
      <p:sp>
        <p:nvSpPr>
          <p:cNvPr id="4" name="Date Placeholder 3">
            <a:extLst>
              <a:ext uri="{FF2B5EF4-FFF2-40B4-BE49-F238E27FC236}">
                <a16:creationId xmlns:a16="http://schemas.microsoft.com/office/drawing/2014/main" id="{F2BC16EA-029C-A14E-7E2E-98098E31155F}"/>
              </a:ext>
            </a:extLst>
          </p:cNvPr>
          <p:cNvSpPr>
            <a:spLocks noGrp="1"/>
          </p:cNvSpPr>
          <p:nvPr>
            <p:ph type="dt" sz="half" idx="10"/>
          </p:nvPr>
        </p:nvSpPr>
        <p:spPr/>
        <p:txBody>
          <a:bodyPr/>
          <a:lstStyle/>
          <a:p>
            <a:fld id="{CF9CC497-81BC-4E6C-AF37-FC8C3EE935B8}" type="datetime3">
              <a:rPr lang="en-GB" smtClean="0"/>
              <a:t>1 August, 2023</a:t>
            </a:fld>
            <a:endParaRPr lang="en-GB"/>
          </a:p>
        </p:txBody>
      </p:sp>
      <p:sp>
        <p:nvSpPr>
          <p:cNvPr id="5" name="Footer Placeholder 4">
            <a:extLst>
              <a:ext uri="{FF2B5EF4-FFF2-40B4-BE49-F238E27FC236}">
                <a16:creationId xmlns:a16="http://schemas.microsoft.com/office/drawing/2014/main" id="{45006D0E-CB80-0D2C-4F90-B70E1749DF74}"/>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10262AE0-9917-ADA8-497B-8AA492B75943}"/>
              </a:ext>
            </a:extLst>
          </p:cNvPr>
          <p:cNvSpPr>
            <a:spLocks noGrp="1"/>
          </p:cNvSpPr>
          <p:nvPr>
            <p:ph type="sldNum" sz="quarter" idx="12"/>
          </p:nvPr>
        </p:nvSpPr>
        <p:spPr/>
        <p:txBody>
          <a:bodyPr/>
          <a:lstStyle/>
          <a:p>
            <a:fld id="{E76C374D-40EA-46D5-B147-8C37E776FB84}" type="slidenum">
              <a:rPr lang="en-GB" smtClean="0"/>
              <a:t>17</a:t>
            </a:fld>
            <a:endParaRPr lang="en-GB"/>
          </a:p>
        </p:txBody>
      </p:sp>
    </p:spTree>
    <p:extLst>
      <p:ext uri="{BB962C8B-B14F-4D97-AF65-F5344CB8AC3E}">
        <p14:creationId xmlns:p14="http://schemas.microsoft.com/office/powerpoint/2010/main" val="93619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1F8CE20-2DF3-A99F-598E-561A389C512B}"/>
              </a:ext>
            </a:extLst>
          </p:cNvPr>
          <p:cNvSpPr>
            <a:spLocks noGrp="1"/>
          </p:cNvSpPr>
          <p:nvPr>
            <p:ph type="dt" sz="half" idx="10"/>
          </p:nvPr>
        </p:nvSpPr>
        <p:spPr/>
        <p:txBody>
          <a:bodyPr/>
          <a:lstStyle/>
          <a:p>
            <a:fld id="{EE074E73-1D7C-4B99-8FC0-6DF323AF67D2}" type="datetime3">
              <a:rPr lang="en-GB" smtClean="0"/>
              <a:t>1 August, 2023</a:t>
            </a:fld>
            <a:endParaRPr lang="en-GB"/>
          </a:p>
        </p:txBody>
      </p:sp>
      <p:sp>
        <p:nvSpPr>
          <p:cNvPr id="4" name="Footer Placeholder 3">
            <a:extLst>
              <a:ext uri="{FF2B5EF4-FFF2-40B4-BE49-F238E27FC236}">
                <a16:creationId xmlns:a16="http://schemas.microsoft.com/office/drawing/2014/main" id="{81B9B869-93D9-A2FA-430E-7F67CF570CDA}"/>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2A20161F-87A6-29A2-5D14-E173AFAF4480}"/>
              </a:ext>
            </a:extLst>
          </p:cNvPr>
          <p:cNvSpPr>
            <a:spLocks noGrp="1"/>
          </p:cNvSpPr>
          <p:nvPr>
            <p:ph type="sldNum" sz="quarter" idx="12"/>
          </p:nvPr>
        </p:nvSpPr>
        <p:spPr/>
        <p:txBody>
          <a:bodyPr/>
          <a:lstStyle/>
          <a:p>
            <a:fld id="{E76C374D-40EA-46D5-B147-8C37E776FB84}" type="slidenum">
              <a:rPr lang="en-GB" smtClean="0"/>
              <a:pPr/>
              <a:t>18</a:t>
            </a:fld>
            <a:endParaRPr lang="en-GB"/>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B4B743E9-1707-A5A7-94F0-26A0426393D4}"/>
                  </a:ext>
                </a:extLst>
              </p:cNvPr>
              <p:cNvGraphicFramePr>
                <a:graphicFrameLocks noGrp="1"/>
              </p:cNvGraphicFramePr>
              <p:nvPr>
                <p:extLst>
                  <p:ext uri="{D42A27DB-BD31-4B8C-83A1-F6EECF244321}">
                    <p14:modId xmlns:p14="http://schemas.microsoft.com/office/powerpoint/2010/main" val="4034359083"/>
                  </p:ext>
                </p:extLst>
              </p:nvPr>
            </p:nvGraphicFramePr>
            <p:xfrm>
              <a:off x="1132164" y="656963"/>
              <a:ext cx="9525000" cy="554407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Add-in 5" title="Microsoft Power BI">
                <a:extLst>
                  <a:ext uri="{FF2B5EF4-FFF2-40B4-BE49-F238E27FC236}">
                    <a16:creationId xmlns:a16="http://schemas.microsoft.com/office/drawing/2014/main" id="{B4B743E9-1707-A5A7-94F0-26A0426393D4}"/>
                  </a:ext>
                </a:extLst>
              </p:cNvPr>
              <p:cNvPicPr>
                <a:picLocks noGrp="1" noRot="1" noChangeAspect="1" noMove="1" noResize="1" noEditPoints="1" noAdjustHandles="1" noChangeArrowheads="1" noChangeShapeType="1"/>
              </p:cNvPicPr>
              <p:nvPr/>
            </p:nvPicPr>
            <p:blipFill>
              <a:blip r:embed="rId3"/>
              <a:stretch>
                <a:fillRect/>
              </a:stretch>
            </p:blipFill>
            <p:spPr>
              <a:xfrm>
                <a:off x="1132164" y="656963"/>
                <a:ext cx="9525000" cy="5544074"/>
              </a:xfrm>
              <a:prstGeom prst="rect">
                <a:avLst/>
              </a:prstGeom>
            </p:spPr>
          </p:pic>
        </mc:Fallback>
      </mc:AlternateContent>
    </p:spTree>
    <p:extLst>
      <p:ext uri="{BB962C8B-B14F-4D97-AF65-F5344CB8AC3E}">
        <p14:creationId xmlns:p14="http://schemas.microsoft.com/office/powerpoint/2010/main" val="380155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5CF8-C9D4-08DE-C016-DB8DFFB30E81}"/>
              </a:ext>
            </a:extLst>
          </p:cNvPr>
          <p:cNvSpPr>
            <a:spLocks noGrp="1"/>
          </p:cNvSpPr>
          <p:nvPr>
            <p:ph type="title"/>
          </p:nvPr>
        </p:nvSpPr>
        <p:spPr/>
        <p:txBody>
          <a:bodyPr/>
          <a:lstStyle/>
          <a:p>
            <a:r>
              <a:rPr lang="en-GB"/>
              <a:t>Alternative Approaches</a:t>
            </a:r>
          </a:p>
        </p:txBody>
      </p:sp>
      <p:sp>
        <p:nvSpPr>
          <p:cNvPr id="3" name="Content Placeholder 2">
            <a:extLst>
              <a:ext uri="{FF2B5EF4-FFF2-40B4-BE49-F238E27FC236}">
                <a16:creationId xmlns:a16="http://schemas.microsoft.com/office/drawing/2014/main" id="{6DD8C9DA-95D7-9818-88C4-7468444F2D05}"/>
              </a:ext>
            </a:extLst>
          </p:cNvPr>
          <p:cNvSpPr>
            <a:spLocks noGrp="1"/>
          </p:cNvSpPr>
          <p:nvPr>
            <p:ph idx="1"/>
          </p:nvPr>
        </p:nvSpPr>
        <p:spPr>
          <a:xfrm>
            <a:off x="457200" y="1588518"/>
            <a:ext cx="11277600" cy="4351338"/>
          </a:xfrm>
        </p:spPr>
        <p:txBody>
          <a:bodyPr/>
          <a:lstStyle/>
          <a:p>
            <a:pPr marL="285750" indent="-285750">
              <a:buFont typeface="Arial" panose="020B0604020202020204" pitchFamily="34" charset="0"/>
              <a:buChar char="•"/>
            </a:pPr>
            <a:r>
              <a:rPr lang="en-GB"/>
              <a:t>This dataset poses an interesting question regarding feature engineering and there are several ways that the task could be approached.</a:t>
            </a:r>
          </a:p>
          <a:p>
            <a:pPr marL="285750" indent="-285750">
              <a:buFont typeface="Arial" panose="020B0604020202020204" pitchFamily="34" charset="0"/>
              <a:buChar char="•"/>
            </a:pPr>
            <a:r>
              <a:rPr lang="en-GB"/>
              <a:t>One alternative to the solution we chose to proceed with was to create a model with a rolling window for each customer.</a:t>
            </a:r>
          </a:p>
          <a:p>
            <a:pPr marL="514350" lvl="1" indent="-285750"/>
            <a:r>
              <a:rPr lang="en-GB"/>
              <a:t>Would have meant not creating a row per month per customer but the model would train on all data for every account and roll through two three-month windows. </a:t>
            </a:r>
          </a:p>
          <a:p>
            <a:pPr marL="514350" lvl="1" indent="-285750"/>
            <a:r>
              <a:rPr lang="en-GB"/>
              <a:t>Each window being associated with a target column of whether the customer churned after the window or not.</a:t>
            </a:r>
          </a:p>
          <a:p>
            <a:pPr marL="514350" lvl="1" indent="-285750"/>
            <a:r>
              <a:rPr lang="en-GB"/>
              <a:t>This meant that we would end up training on our test data and so the approach was discarded. </a:t>
            </a:r>
          </a:p>
        </p:txBody>
      </p:sp>
      <p:sp>
        <p:nvSpPr>
          <p:cNvPr id="4" name="Date Placeholder 3">
            <a:extLst>
              <a:ext uri="{FF2B5EF4-FFF2-40B4-BE49-F238E27FC236}">
                <a16:creationId xmlns:a16="http://schemas.microsoft.com/office/drawing/2014/main" id="{6D977408-8C9D-AEF5-25AF-63E53005FD27}"/>
              </a:ext>
            </a:extLst>
          </p:cNvPr>
          <p:cNvSpPr>
            <a:spLocks noGrp="1"/>
          </p:cNvSpPr>
          <p:nvPr>
            <p:ph type="dt" sz="half" idx="10"/>
          </p:nvPr>
        </p:nvSpPr>
        <p:spPr/>
        <p:txBody>
          <a:bodyPr/>
          <a:lstStyle/>
          <a:p>
            <a:fld id="{CF9CC497-81BC-4E6C-AF37-FC8C3EE935B8}" type="datetime3">
              <a:rPr lang="en-GB" smtClean="0"/>
              <a:pPr/>
              <a:t>1 August, 2023</a:t>
            </a:fld>
            <a:endParaRPr lang="en-GB"/>
          </a:p>
        </p:txBody>
      </p:sp>
      <p:sp>
        <p:nvSpPr>
          <p:cNvPr id="5" name="Footer Placeholder 4">
            <a:extLst>
              <a:ext uri="{FF2B5EF4-FFF2-40B4-BE49-F238E27FC236}">
                <a16:creationId xmlns:a16="http://schemas.microsoft.com/office/drawing/2014/main" id="{41F272C7-0138-54E5-8C85-06E164B0D1B6}"/>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708C5CAD-C5A3-DEBA-55C2-9A88E08DF37E}"/>
              </a:ext>
            </a:extLst>
          </p:cNvPr>
          <p:cNvSpPr>
            <a:spLocks noGrp="1"/>
          </p:cNvSpPr>
          <p:nvPr>
            <p:ph type="sldNum" sz="quarter" idx="12"/>
          </p:nvPr>
        </p:nvSpPr>
        <p:spPr/>
        <p:txBody>
          <a:bodyPr/>
          <a:lstStyle/>
          <a:p>
            <a:fld id="{E76C374D-40EA-46D5-B147-8C37E776FB84}" type="slidenum">
              <a:rPr lang="en-GB" smtClean="0"/>
              <a:pPr/>
              <a:t>19</a:t>
            </a:fld>
            <a:endParaRPr lang="en-GB"/>
          </a:p>
        </p:txBody>
      </p:sp>
    </p:spTree>
    <p:extLst>
      <p:ext uri="{BB962C8B-B14F-4D97-AF65-F5344CB8AC3E}">
        <p14:creationId xmlns:p14="http://schemas.microsoft.com/office/powerpoint/2010/main" val="180994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DED1-2711-6B79-EFA4-4E59602CD41F}"/>
              </a:ext>
            </a:extLst>
          </p:cNvPr>
          <p:cNvSpPr>
            <a:spLocks noGrp="1"/>
          </p:cNvSpPr>
          <p:nvPr>
            <p:ph type="title"/>
          </p:nvPr>
        </p:nvSpPr>
        <p:spPr>
          <a:xfrm>
            <a:off x="457200" y="514800"/>
            <a:ext cx="9855200" cy="482600"/>
          </a:xfrm>
        </p:spPr>
        <p:txBody>
          <a:bodyPr anchor="t">
            <a:normAutofit/>
          </a:bodyPr>
          <a:lstStyle/>
          <a:p>
            <a:r>
              <a:rPr lang="en-GB"/>
              <a:t>Contents</a:t>
            </a:r>
          </a:p>
        </p:txBody>
      </p:sp>
      <p:sp>
        <p:nvSpPr>
          <p:cNvPr id="4" name="Date Placeholder 3">
            <a:extLst>
              <a:ext uri="{FF2B5EF4-FFF2-40B4-BE49-F238E27FC236}">
                <a16:creationId xmlns:a16="http://schemas.microsoft.com/office/drawing/2014/main" id="{2D4988EB-B165-2CCE-86F7-1293771A5D7A}"/>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942B5DBC-B167-7D16-47B7-2A3A0BBDC0DD}"/>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C69EF302-FA77-73E1-23EB-FA4FDD8C9A4E}"/>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2</a:t>
            </a:fld>
            <a:endParaRPr lang="en-GB"/>
          </a:p>
        </p:txBody>
      </p:sp>
      <p:graphicFrame>
        <p:nvGraphicFramePr>
          <p:cNvPr id="8" name="Content Placeholder 2">
            <a:extLst>
              <a:ext uri="{FF2B5EF4-FFF2-40B4-BE49-F238E27FC236}">
                <a16:creationId xmlns:a16="http://schemas.microsoft.com/office/drawing/2014/main" id="{95ACEE7A-FC62-1AD6-4786-7F3E3981A773}"/>
              </a:ext>
            </a:extLst>
          </p:cNvPr>
          <p:cNvGraphicFramePr>
            <a:graphicFrameLocks noGrp="1"/>
          </p:cNvGraphicFramePr>
          <p:nvPr>
            <p:ph idx="1"/>
            <p:extLst>
              <p:ext uri="{D42A27DB-BD31-4B8C-83A1-F6EECF244321}">
                <p14:modId xmlns:p14="http://schemas.microsoft.com/office/powerpoint/2010/main" val="280846387"/>
              </p:ext>
            </p:extLst>
          </p:nvPr>
        </p:nvGraphicFramePr>
        <p:xfrm>
          <a:off x="457200" y="1588518"/>
          <a:ext cx="11277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58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DAA9-72D9-5509-CAB6-8B1E429BC5F8}"/>
              </a:ext>
            </a:extLst>
          </p:cNvPr>
          <p:cNvSpPr>
            <a:spLocks noGrp="1"/>
          </p:cNvSpPr>
          <p:nvPr>
            <p:ph type="ctrTitle"/>
          </p:nvPr>
        </p:nvSpPr>
        <p:spPr/>
        <p:txBody>
          <a:bodyPr/>
          <a:lstStyle/>
          <a:p>
            <a:r>
              <a:rPr lang="en-GB"/>
              <a:t>Model Infrastructure and Evaluation</a:t>
            </a:r>
          </a:p>
        </p:txBody>
      </p:sp>
      <p:sp>
        <p:nvSpPr>
          <p:cNvPr id="3" name="Date Placeholder 2">
            <a:extLst>
              <a:ext uri="{FF2B5EF4-FFF2-40B4-BE49-F238E27FC236}">
                <a16:creationId xmlns:a16="http://schemas.microsoft.com/office/drawing/2014/main" id="{0F9297A8-4290-F59E-B3BF-A4CF62C744F2}"/>
              </a:ext>
            </a:extLst>
          </p:cNvPr>
          <p:cNvSpPr>
            <a:spLocks noGrp="1"/>
          </p:cNvSpPr>
          <p:nvPr>
            <p:ph type="dt" sz="half" idx="10"/>
          </p:nvPr>
        </p:nvSpPr>
        <p:spPr/>
        <p:txBody>
          <a:bodyPr/>
          <a:lstStyle/>
          <a:p>
            <a:fld id="{B53496C1-F0B2-4C6B-8E5D-FF5075DF1CFF}" type="datetime3">
              <a:rPr lang="en-GB" smtClean="0"/>
              <a:t>1 August, 2023</a:t>
            </a:fld>
            <a:endParaRPr lang="en-GB"/>
          </a:p>
        </p:txBody>
      </p:sp>
      <p:sp>
        <p:nvSpPr>
          <p:cNvPr id="4" name="Footer Placeholder 3">
            <a:extLst>
              <a:ext uri="{FF2B5EF4-FFF2-40B4-BE49-F238E27FC236}">
                <a16:creationId xmlns:a16="http://schemas.microsoft.com/office/drawing/2014/main" id="{936465F2-C635-7F9E-888C-343B49A65D17}"/>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4E3FE491-E5E1-C0D5-A556-45DFB36126CA}"/>
              </a:ext>
            </a:extLst>
          </p:cNvPr>
          <p:cNvSpPr>
            <a:spLocks noGrp="1"/>
          </p:cNvSpPr>
          <p:nvPr>
            <p:ph type="sldNum" sz="quarter" idx="12"/>
          </p:nvPr>
        </p:nvSpPr>
        <p:spPr/>
        <p:txBody>
          <a:bodyPr/>
          <a:lstStyle/>
          <a:p>
            <a:fld id="{E76C374D-40EA-46D5-B147-8C37E776FB84}" type="slidenum">
              <a:rPr lang="en-GB" smtClean="0"/>
              <a:t>20</a:t>
            </a:fld>
            <a:endParaRPr lang="en-GB"/>
          </a:p>
        </p:txBody>
      </p:sp>
    </p:spTree>
    <p:extLst>
      <p:ext uri="{BB962C8B-B14F-4D97-AF65-F5344CB8AC3E}">
        <p14:creationId xmlns:p14="http://schemas.microsoft.com/office/powerpoint/2010/main" val="199417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F831-AADC-ED74-EDF7-3AA193493247}"/>
              </a:ext>
            </a:extLst>
          </p:cNvPr>
          <p:cNvSpPr>
            <a:spLocks noGrp="1"/>
          </p:cNvSpPr>
          <p:nvPr>
            <p:ph type="title"/>
          </p:nvPr>
        </p:nvSpPr>
        <p:spPr/>
        <p:txBody>
          <a:bodyPr/>
          <a:lstStyle/>
          <a:p>
            <a:r>
              <a:rPr lang="en-GB"/>
              <a:t>Model Architecture</a:t>
            </a:r>
          </a:p>
        </p:txBody>
      </p:sp>
      <p:sp>
        <p:nvSpPr>
          <p:cNvPr id="3" name="Content Placeholder 2">
            <a:extLst>
              <a:ext uri="{FF2B5EF4-FFF2-40B4-BE49-F238E27FC236}">
                <a16:creationId xmlns:a16="http://schemas.microsoft.com/office/drawing/2014/main" id="{48237AB0-A5E8-27D3-3E04-FAF4E6DDC853}"/>
              </a:ext>
            </a:extLst>
          </p:cNvPr>
          <p:cNvSpPr>
            <a:spLocks noGrp="1"/>
          </p:cNvSpPr>
          <p:nvPr>
            <p:ph idx="1"/>
          </p:nvPr>
        </p:nvSpPr>
        <p:spPr>
          <a:xfrm>
            <a:off x="457200" y="1402673"/>
            <a:ext cx="11277600" cy="4940528"/>
          </a:xfrm>
        </p:spPr>
        <p:txBody>
          <a:bodyPr>
            <a:normAutofit/>
          </a:bodyPr>
          <a:lstStyle/>
          <a:p>
            <a:pPr marL="285750" indent="-285750">
              <a:buFont typeface="Arial" panose="020B0604020202020204" pitchFamily="34" charset="0"/>
              <a:buChar char="•"/>
            </a:pPr>
            <a:r>
              <a:rPr lang="en-GB"/>
              <a:t>Binary classification problem – whether the customer is going to churn or not</a:t>
            </a:r>
          </a:p>
          <a:p>
            <a:pPr marL="285750" indent="-285750">
              <a:buFont typeface="Arial" panose="020B0604020202020204" pitchFamily="34" charset="0"/>
              <a:buChar char="•"/>
            </a:pPr>
            <a:r>
              <a:rPr lang="en-GB"/>
              <a:t>Remove May 2020 data for testing stage</a:t>
            </a:r>
          </a:p>
          <a:p>
            <a:pPr marL="285750" indent="-285750">
              <a:buFont typeface="Arial" panose="020B0604020202020204" pitchFamily="34" charset="0"/>
              <a:buChar char="•"/>
            </a:pPr>
            <a:r>
              <a:rPr lang="en-GB"/>
              <a:t>Split data into covid data for training and pre-covid for test</a:t>
            </a:r>
          </a:p>
          <a:p>
            <a:pPr marL="285750" indent="-285750">
              <a:buFont typeface="Arial" panose="020B0604020202020204" pitchFamily="34" charset="0"/>
              <a:buChar char="•"/>
            </a:pPr>
            <a:r>
              <a:rPr lang="en-GB"/>
              <a:t>Take a training </a:t>
            </a:r>
            <a:r>
              <a:rPr lang="en-GB" err="1"/>
              <a:t>df</a:t>
            </a:r>
            <a:endParaRPr lang="en-GB"/>
          </a:p>
          <a:p>
            <a:pPr marL="514350" lvl="2" indent="-285750"/>
            <a:r>
              <a:rPr lang="en-GB"/>
              <a:t>Resample to give 50/50 split of churn and not churn – this is X</a:t>
            </a:r>
          </a:p>
          <a:p>
            <a:pPr marL="514350" lvl="2" indent="-285750"/>
            <a:r>
              <a:rPr lang="en-GB"/>
              <a:t>Y is just churn feature</a:t>
            </a:r>
          </a:p>
          <a:p>
            <a:pPr marL="285750" indent="-285750">
              <a:buFont typeface="Arial" panose="020B0604020202020204" pitchFamily="34" charset="0"/>
              <a:buChar char="•"/>
            </a:pPr>
            <a:r>
              <a:rPr lang="en-GB"/>
              <a:t>Train Model</a:t>
            </a:r>
          </a:p>
          <a:p>
            <a:pPr marL="514350" lvl="2" indent="-285750"/>
            <a:r>
              <a:rPr lang="en-GB"/>
              <a:t>Random Forest with grid search (</a:t>
            </a:r>
            <a:r>
              <a:rPr lang="en-GB" err="1"/>
              <a:t>max_depth</a:t>
            </a:r>
            <a:r>
              <a:rPr lang="en-GB"/>
              <a:t>, </a:t>
            </a:r>
            <a:r>
              <a:rPr lang="en-GB" err="1"/>
              <a:t>min_samples_leaf</a:t>
            </a:r>
            <a:r>
              <a:rPr lang="en-GB"/>
              <a:t>, </a:t>
            </a:r>
            <a:r>
              <a:rPr lang="en-GB" err="1"/>
              <a:t>n_estimators</a:t>
            </a:r>
            <a:r>
              <a:rPr lang="en-GB"/>
              <a:t>) and cross validation</a:t>
            </a:r>
          </a:p>
          <a:p>
            <a:pPr marL="514350" lvl="2" indent="-285750"/>
            <a:r>
              <a:rPr lang="en-GB"/>
              <a:t>Best Model Params: </a:t>
            </a:r>
            <a:r>
              <a:rPr lang="en-GB" err="1"/>
              <a:t>max_depth</a:t>
            </a:r>
            <a:r>
              <a:rPr lang="en-GB"/>
              <a:t> = 12, </a:t>
            </a:r>
            <a:r>
              <a:rPr lang="en-GB" err="1"/>
              <a:t>min_samples_leaf</a:t>
            </a:r>
            <a:r>
              <a:rPr lang="en-GB"/>
              <a:t> = 6, </a:t>
            </a:r>
            <a:r>
              <a:rPr lang="en-GB" err="1"/>
              <a:t>n_estimators</a:t>
            </a:r>
            <a:r>
              <a:rPr lang="en-GB"/>
              <a:t> = 150</a:t>
            </a:r>
          </a:p>
          <a:p>
            <a:pPr marL="514350" lvl="2" indent="-285750"/>
            <a:r>
              <a:rPr lang="en-GB"/>
              <a:t>Feature importance – dropped features with importance &lt; mean</a:t>
            </a:r>
          </a:p>
          <a:p>
            <a:pPr marL="285750" indent="-285750">
              <a:buFont typeface="Arial" panose="020B0604020202020204" pitchFamily="34" charset="0"/>
              <a:buChar char="•"/>
            </a:pPr>
            <a:r>
              <a:rPr lang="en-GB"/>
              <a:t>Our Pipeline: Transformer, Feature Selector (with baseline model), Final model on selected features</a:t>
            </a:r>
          </a:p>
          <a:p>
            <a:pPr marL="285750" indent="-285750">
              <a:buFont typeface="Arial" panose="020B0604020202020204" pitchFamily="34" charset="0"/>
              <a:buChar char="•"/>
            </a:pPr>
            <a:r>
              <a:rPr lang="en-GB"/>
              <a:t>Tested model on 2018 with sampling to give proportion of average </a:t>
            </a:r>
            <a:r>
              <a:rPr lang="en-GB" err="1"/>
              <a:t>churn:not_churn</a:t>
            </a:r>
            <a:r>
              <a:rPr lang="en-GB"/>
              <a:t> ratio of Jan-Apr 2020</a:t>
            </a:r>
          </a:p>
          <a:p>
            <a:pPr marL="285750" indent="-285750">
              <a:buFont typeface="Arial" panose="020B0604020202020204" pitchFamily="34" charset="0"/>
              <a:buChar char="•"/>
            </a:pPr>
            <a:endParaRPr lang="en-GB"/>
          </a:p>
          <a:p>
            <a:endParaRPr lang="en-GB"/>
          </a:p>
          <a:p>
            <a:pPr lvl="2" indent="0">
              <a:buNone/>
            </a:pPr>
            <a:endParaRPr lang="en-GB"/>
          </a:p>
        </p:txBody>
      </p:sp>
      <p:sp>
        <p:nvSpPr>
          <p:cNvPr id="4" name="Date Placeholder 3">
            <a:extLst>
              <a:ext uri="{FF2B5EF4-FFF2-40B4-BE49-F238E27FC236}">
                <a16:creationId xmlns:a16="http://schemas.microsoft.com/office/drawing/2014/main" id="{817BB329-67BB-3035-2505-FF8703141AF4}"/>
              </a:ext>
            </a:extLst>
          </p:cNvPr>
          <p:cNvSpPr>
            <a:spLocks noGrp="1"/>
          </p:cNvSpPr>
          <p:nvPr>
            <p:ph type="dt" sz="half" idx="10"/>
          </p:nvPr>
        </p:nvSpPr>
        <p:spPr/>
        <p:txBody>
          <a:bodyPr/>
          <a:lstStyle/>
          <a:p>
            <a:fld id="{CF9CC497-81BC-4E6C-AF37-FC8C3EE935B8}" type="datetime3">
              <a:rPr lang="en-GB" smtClean="0"/>
              <a:t>1 August, 2023</a:t>
            </a:fld>
            <a:endParaRPr lang="en-GB"/>
          </a:p>
        </p:txBody>
      </p:sp>
      <p:sp>
        <p:nvSpPr>
          <p:cNvPr id="5" name="Footer Placeholder 4">
            <a:extLst>
              <a:ext uri="{FF2B5EF4-FFF2-40B4-BE49-F238E27FC236}">
                <a16:creationId xmlns:a16="http://schemas.microsoft.com/office/drawing/2014/main" id="{E13A7F3B-12D8-E374-F1D8-94DDE39D7E31}"/>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1A705590-E6B2-B02C-E109-B553D8487A05}"/>
              </a:ext>
            </a:extLst>
          </p:cNvPr>
          <p:cNvSpPr>
            <a:spLocks noGrp="1"/>
          </p:cNvSpPr>
          <p:nvPr>
            <p:ph type="sldNum" sz="quarter" idx="12"/>
          </p:nvPr>
        </p:nvSpPr>
        <p:spPr/>
        <p:txBody>
          <a:bodyPr/>
          <a:lstStyle/>
          <a:p>
            <a:fld id="{E76C374D-40EA-46D5-B147-8C37E776FB84}" type="slidenum">
              <a:rPr lang="en-GB" smtClean="0"/>
              <a:t>21</a:t>
            </a:fld>
            <a:endParaRPr lang="en-GB"/>
          </a:p>
        </p:txBody>
      </p:sp>
    </p:spTree>
    <p:extLst>
      <p:ext uri="{BB962C8B-B14F-4D97-AF65-F5344CB8AC3E}">
        <p14:creationId xmlns:p14="http://schemas.microsoft.com/office/powerpoint/2010/main" val="3269284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7CF9-F66C-BC93-CC63-0E80711C4C46}"/>
              </a:ext>
            </a:extLst>
          </p:cNvPr>
          <p:cNvSpPr>
            <a:spLocks noGrp="1"/>
          </p:cNvSpPr>
          <p:nvPr>
            <p:ph type="title"/>
          </p:nvPr>
        </p:nvSpPr>
        <p:spPr>
          <a:xfrm>
            <a:off x="457200" y="514800"/>
            <a:ext cx="9855200" cy="482600"/>
          </a:xfrm>
        </p:spPr>
        <p:txBody>
          <a:bodyPr anchor="t">
            <a:normAutofit/>
          </a:bodyPr>
          <a:lstStyle/>
          <a:p>
            <a:r>
              <a:rPr lang="en-GB"/>
              <a:t>Model Evaluation</a:t>
            </a:r>
          </a:p>
        </p:txBody>
      </p:sp>
      <p:sp>
        <p:nvSpPr>
          <p:cNvPr id="4" name="Date Placeholder 3">
            <a:extLst>
              <a:ext uri="{FF2B5EF4-FFF2-40B4-BE49-F238E27FC236}">
                <a16:creationId xmlns:a16="http://schemas.microsoft.com/office/drawing/2014/main" id="{AC343DCE-B17E-7E32-5E5D-392F13F70A9F}"/>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742C4CF3-83EE-5B9E-B50C-1289CA22B65E}"/>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4B66F92C-2DE9-3D7F-15DD-04795E489B02}"/>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22</a:t>
            </a:fld>
            <a:endParaRPr lang="en-GB"/>
          </a:p>
        </p:txBody>
      </p:sp>
      <p:pic>
        <p:nvPicPr>
          <p:cNvPr id="14" name="Content Placeholder 13" descr="A graph of a curve&#10;&#10;Description automatically generated">
            <a:extLst>
              <a:ext uri="{FF2B5EF4-FFF2-40B4-BE49-F238E27FC236}">
                <a16:creationId xmlns:a16="http://schemas.microsoft.com/office/drawing/2014/main" id="{A1953296-E3C6-C490-414A-57FD26C524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3260" y="1083029"/>
            <a:ext cx="2743200" cy="2171394"/>
          </a:xfrm>
        </p:spPr>
      </p:pic>
      <p:pic>
        <p:nvPicPr>
          <p:cNvPr id="16" name="Picture 15" descr="A graph with a line and numbers on it&#10;&#10;Description automatically generated">
            <a:extLst>
              <a:ext uri="{FF2B5EF4-FFF2-40B4-BE49-F238E27FC236}">
                <a16:creationId xmlns:a16="http://schemas.microsoft.com/office/drawing/2014/main" id="{60A1B074-4660-E39A-9723-5188EA40424D}"/>
              </a:ext>
            </a:extLst>
          </p:cNvPr>
          <p:cNvPicPr>
            <a:picLocks noChangeAspect="1"/>
          </p:cNvPicPr>
          <p:nvPr/>
        </p:nvPicPr>
        <p:blipFill rotWithShape="1">
          <a:blip r:embed="rId3">
            <a:extLst>
              <a:ext uri="{28A0092B-C50C-407E-A947-70E740481C1C}">
                <a14:useLocalDpi xmlns:a14="http://schemas.microsoft.com/office/drawing/2010/main" val="0"/>
              </a:ext>
            </a:extLst>
          </a:blip>
          <a:srcRect t="7878"/>
          <a:stretch/>
        </p:blipFill>
        <p:spPr>
          <a:xfrm>
            <a:off x="9429837" y="1083029"/>
            <a:ext cx="2606192" cy="2171394"/>
          </a:xfrm>
          <a:prstGeom prst="rect">
            <a:avLst/>
          </a:prstGeom>
        </p:spPr>
      </p:pic>
      <p:sp>
        <p:nvSpPr>
          <p:cNvPr id="18" name="Content Placeholder 2">
            <a:extLst>
              <a:ext uri="{FF2B5EF4-FFF2-40B4-BE49-F238E27FC236}">
                <a16:creationId xmlns:a16="http://schemas.microsoft.com/office/drawing/2014/main" id="{76AA29CD-519E-51D4-CE68-BCDAB45F5335}"/>
              </a:ext>
            </a:extLst>
          </p:cNvPr>
          <p:cNvSpPr txBox="1">
            <a:spLocks/>
          </p:cNvSpPr>
          <p:nvPr/>
        </p:nvSpPr>
        <p:spPr>
          <a:xfrm>
            <a:off x="457201" y="1492212"/>
            <a:ext cx="5570737" cy="4144931"/>
          </a:xfrm>
          <a:prstGeom prst="rect">
            <a:avLst/>
          </a:prstGeom>
        </p:spPr>
        <p:txBody>
          <a:bodyPr vert="horz" lIns="0" tIns="0" rIns="0" bIns="0" rtlCol="0" anchor="t" anchorCtr="0">
            <a:normAutofit/>
          </a:bodyPr>
          <a:lstStyle>
            <a:lvl1pPr marL="0" indent="0" algn="l" defTabSz="914400" rtl="0" eaLnBrk="1" latinLnBrk="0" hangingPunct="1">
              <a:lnSpc>
                <a:spcPts val="2100"/>
              </a:lnSpc>
              <a:spcBef>
                <a:spcPts val="1800"/>
              </a:spcBef>
              <a:buClr>
                <a:schemeClr val="tx2"/>
              </a:buClr>
              <a:buFont typeface="Arial" panose="020B0604020202020204" pitchFamily="34" charset="0"/>
              <a:buNone/>
              <a:defRPr sz="1600" kern="1200">
                <a:solidFill>
                  <a:schemeClr val="tx1"/>
                </a:solidFill>
                <a:latin typeface="+mn-lt"/>
                <a:ea typeface="+mn-ea"/>
                <a:cs typeface="+mn-cs"/>
              </a:defRPr>
            </a:lvl1pPr>
            <a:lvl2pPr marL="219075" indent="-219075"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228600" indent="-228600" algn="l" defTabSz="914400" rtl="0" eaLnBrk="1" latinLnBrk="0" hangingPunct="1">
              <a:lnSpc>
                <a:spcPts val="21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3pPr>
            <a:lvl4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28600" indent="-228600" algn="l" defTabSz="914400" rtl="0" eaLnBrk="1" latinLnBrk="0" hangingPunct="1">
              <a:lnSpc>
                <a:spcPts val="21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a:t>Training before 2018 and testing after gives a good ROCAUC of 0.83. </a:t>
            </a:r>
          </a:p>
          <a:p>
            <a:pPr marL="285750" indent="-285750">
              <a:buFont typeface="Arial" panose="020B0604020202020204" pitchFamily="34" charset="0"/>
              <a:buChar char="•"/>
            </a:pPr>
            <a:r>
              <a:rPr lang="en-GB"/>
              <a:t>However, when this model was tested on May 2020, it scored only 0.60</a:t>
            </a:r>
          </a:p>
          <a:p>
            <a:pPr marL="285750" indent="-285750">
              <a:buFont typeface="Arial" panose="020B0604020202020204" pitchFamily="34" charset="0"/>
              <a:buChar char="•"/>
            </a:pPr>
            <a:r>
              <a:rPr lang="en-GB"/>
              <a:t>Instead, we retrained the model to only include data in which covid was breaking out (Dec 2019 onward)</a:t>
            </a:r>
          </a:p>
          <a:p>
            <a:pPr marL="285750" indent="-285750">
              <a:buFont typeface="Arial" panose="020B0604020202020204" pitchFamily="34" charset="0"/>
              <a:buChar char="•"/>
            </a:pPr>
            <a:r>
              <a:rPr lang="en-GB"/>
              <a:t>When testing this on pre covid data, it obviously did worse (ROCAUC = 0.69)</a:t>
            </a:r>
          </a:p>
          <a:p>
            <a:pPr marL="285750" indent="-285750">
              <a:buFont typeface="Arial" panose="020B0604020202020204" pitchFamily="34" charset="0"/>
              <a:buChar char="•"/>
            </a:pPr>
            <a:r>
              <a:rPr lang="en-GB"/>
              <a:t>Improved to 0.65 on May 2020 data</a:t>
            </a:r>
          </a:p>
          <a:p>
            <a:pPr marL="285750" indent="-285750">
              <a:buFont typeface="Arial" panose="020B0604020202020204" pitchFamily="34" charset="0"/>
              <a:buChar char="•"/>
            </a:pPr>
            <a:r>
              <a:rPr lang="en-GB"/>
              <a:t>Training pre April and testing on April gave 0.69 but still scored 0.65 on May</a:t>
            </a:r>
          </a:p>
          <a:p>
            <a:pPr lvl="2" indent="0">
              <a:buFont typeface="Arial" panose="020B0604020202020204" pitchFamily="34" charset="0"/>
              <a:buNone/>
            </a:pPr>
            <a:endParaRPr lang="en-GB"/>
          </a:p>
        </p:txBody>
      </p:sp>
      <p:pic>
        <p:nvPicPr>
          <p:cNvPr id="20" name="Picture 19" descr="A graph of a curve&#10;&#10;Description automatically generated">
            <a:extLst>
              <a:ext uri="{FF2B5EF4-FFF2-40B4-BE49-F238E27FC236}">
                <a16:creationId xmlns:a16="http://schemas.microsoft.com/office/drawing/2014/main" id="{8C33F8B9-B2B7-90BE-CB8E-D4BCFEBD9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260" y="3600724"/>
            <a:ext cx="2743200" cy="2174247"/>
          </a:xfrm>
          <a:prstGeom prst="rect">
            <a:avLst/>
          </a:prstGeom>
        </p:spPr>
      </p:pic>
      <p:pic>
        <p:nvPicPr>
          <p:cNvPr id="22" name="Picture 21" descr="A graph on a computer screen&#10;&#10;Description automatically generated">
            <a:extLst>
              <a:ext uri="{FF2B5EF4-FFF2-40B4-BE49-F238E27FC236}">
                <a16:creationId xmlns:a16="http://schemas.microsoft.com/office/drawing/2014/main" id="{0048D078-2B2C-8312-209A-C44083B13D1C}"/>
              </a:ext>
            </a:extLst>
          </p:cNvPr>
          <p:cNvPicPr>
            <a:picLocks noChangeAspect="1"/>
          </p:cNvPicPr>
          <p:nvPr/>
        </p:nvPicPr>
        <p:blipFill rotWithShape="1">
          <a:blip r:embed="rId5">
            <a:extLst>
              <a:ext uri="{28A0092B-C50C-407E-A947-70E740481C1C}">
                <a14:useLocalDpi xmlns:a14="http://schemas.microsoft.com/office/drawing/2010/main" val="0"/>
              </a:ext>
            </a:extLst>
          </a:blip>
          <a:srcRect t="8058"/>
          <a:stretch/>
        </p:blipFill>
        <p:spPr>
          <a:xfrm>
            <a:off x="9429837" y="3600724"/>
            <a:ext cx="2606192" cy="2174248"/>
          </a:xfrm>
          <a:prstGeom prst="rect">
            <a:avLst/>
          </a:prstGeom>
        </p:spPr>
      </p:pic>
      <p:sp>
        <p:nvSpPr>
          <p:cNvPr id="23" name="TextBox 22">
            <a:extLst>
              <a:ext uri="{FF2B5EF4-FFF2-40B4-BE49-F238E27FC236}">
                <a16:creationId xmlns:a16="http://schemas.microsoft.com/office/drawing/2014/main" id="{214F5324-5E3C-A142-89FA-F7D4766577E3}"/>
              </a:ext>
            </a:extLst>
          </p:cNvPr>
          <p:cNvSpPr txBox="1"/>
          <p:nvPr/>
        </p:nvSpPr>
        <p:spPr>
          <a:xfrm>
            <a:off x="7254173" y="765887"/>
            <a:ext cx="1501373" cy="215444"/>
          </a:xfrm>
          <a:prstGeom prst="rect">
            <a:avLst/>
          </a:prstGeom>
          <a:noFill/>
        </p:spPr>
        <p:txBody>
          <a:bodyPr wrap="none" lIns="0" tIns="0" rIns="0" bIns="0" rtlCol="0">
            <a:spAutoFit/>
          </a:bodyPr>
          <a:lstStyle/>
          <a:p>
            <a:pPr algn="l"/>
            <a:r>
              <a:rPr lang="en-GB" sz="1400"/>
              <a:t>Testing not on May</a:t>
            </a:r>
          </a:p>
        </p:txBody>
      </p:sp>
      <p:sp>
        <p:nvSpPr>
          <p:cNvPr id="24" name="TextBox 23">
            <a:extLst>
              <a:ext uri="{FF2B5EF4-FFF2-40B4-BE49-F238E27FC236}">
                <a16:creationId xmlns:a16="http://schemas.microsoft.com/office/drawing/2014/main" id="{1FCDB881-AB96-F715-961F-05F93835FC9B}"/>
              </a:ext>
            </a:extLst>
          </p:cNvPr>
          <p:cNvSpPr txBox="1"/>
          <p:nvPr/>
        </p:nvSpPr>
        <p:spPr>
          <a:xfrm>
            <a:off x="10312400" y="781195"/>
            <a:ext cx="964367" cy="215444"/>
          </a:xfrm>
          <a:prstGeom prst="rect">
            <a:avLst/>
          </a:prstGeom>
          <a:noFill/>
        </p:spPr>
        <p:txBody>
          <a:bodyPr wrap="none" lIns="0" tIns="0" rIns="0" bIns="0" rtlCol="0">
            <a:spAutoFit/>
          </a:bodyPr>
          <a:lstStyle/>
          <a:p>
            <a:pPr algn="l"/>
            <a:r>
              <a:rPr lang="en-GB" sz="1400"/>
              <a:t>Test on May</a:t>
            </a:r>
          </a:p>
        </p:txBody>
      </p:sp>
      <p:sp>
        <p:nvSpPr>
          <p:cNvPr id="25" name="TextBox 24">
            <a:extLst>
              <a:ext uri="{FF2B5EF4-FFF2-40B4-BE49-F238E27FC236}">
                <a16:creationId xmlns:a16="http://schemas.microsoft.com/office/drawing/2014/main" id="{80519EB8-808A-7FA7-54B2-F548021998A3}"/>
              </a:ext>
            </a:extLst>
          </p:cNvPr>
          <p:cNvSpPr txBox="1"/>
          <p:nvPr/>
        </p:nvSpPr>
        <p:spPr>
          <a:xfrm rot="16200000">
            <a:off x="5561299" y="2061004"/>
            <a:ext cx="1722972" cy="215444"/>
          </a:xfrm>
          <a:prstGeom prst="rect">
            <a:avLst/>
          </a:prstGeom>
          <a:noFill/>
        </p:spPr>
        <p:txBody>
          <a:bodyPr wrap="none" lIns="0" tIns="0" rIns="0" bIns="0" rtlCol="0">
            <a:spAutoFit/>
          </a:bodyPr>
          <a:lstStyle/>
          <a:p>
            <a:pPr algn="l"/>
            <a:r>
              <a:rPr lang="en-GB" sz="1400"/>
              <a:t>Training before covid</a:t>
            </a:r>
          </a:p>
        </p:txBody>
      </p:sp>
      <p:sp>
        <p:nvSpPr>
          <p:cNvPr id="26" name="TextBox 25">
            <a:extLst>
              <a:ext uri="{FF2B5EF4-FFF2-40B4-BE49-F238E27FC236}">
                <a16:creationId xmlns:a16="http://schemas.microsoft.com/office/drawing/2014/main" id="{5287B81B-8AC6-F2A5-740B-06B95EA9C48A}"/>
              </a:ext>
            </a:extLst>
          </p:cNvPr>
          <p:cNvSpPr txBox="1"/>
          <p:nvPr/>
        </p:nvSpPr>
        <p:spPr>
          <a:xfrm rot="16200000">
            <a:off x="5711658" y="4580124"/>
            <a:ext cx="1355884" cy="215444"/>
          </a:xfrm>
          <a:prstGeom prst="rect">
            <a:avLst/>
          </a:prstGeom>
          <a:noFill/>
        </p:spPr>
        <p:txBody>
          <a:bodyPr wrap="none" lIns="0" tIns="0" rIns="0" bIns="0" rtlCol="0">
            <a:spAutoFit/>
          </a:bodyPr>
          <a:lstStyle/>
          <a:p>
            <a:pPr algn="l"/>
            <a:r>
              <a:rPr lang="en-GB" sz="1400"/>
              <a:t>Training on covid</a:t>
            </a:r>
          </a:p>
        </p:txBody>
      </p:sp>
    </p:spTree>
    <p:extLst>
      <p:ext uri="{BB962C8B-B14F-4D97-AF65-F5344CB8AC3E}">
        <p14:creationId xmlns:p14="http://schemas.microsoft.com/office/powerpoint/2010/main" val="726323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E134-F754-46DC-0BC0-AF3101A38672}"/>
              </a:ext>
            </a:extLst>
          </p:cNvPr>
          <p:cNvSpPr>
            <a:spLocks noGrp="1"/>
          </p:cNvSpPr>
          <p:nvPr>
            <p:ph type="ctrTitle"/>
          </p:nvPr>
        </p:nvSpPr>
        <p:spPr/>
        <p:txBody>
          <a:bodyPr/>
          <a:lstStyle/>
          <a:p>
            <a:r>
              <a:rPr lang="en-GB"/>
              <a:t>Discussion</a:t>
            </a:r>
          </a:p>
        </p:txBody>
      </p:sp>
      <p:sp>
        <p:nvSpPr>
          <p:cNvPr id="3" name="Date Placeholder 2">
            <a:extLst>
              <a:ext uri="{FF2B5EF4-FFF2-40B4-BE49-F238E27FC236}">
                <a16:creationId xmlns:a16="http://schemas.microsoft.com/office/drawing/2014/main" id="{211BC386-80D9-7A3F-C891-A4CB24158EBC}"/>
              </a:ext>
            </a:extLst>
          </p:cNvPr>
          <p:cNvSpPr>
            <a:spLocks noGrp="1"/>
          </p:cNvSpPr>
          <p:nvPr>
            <p:ph type="dt" sz="half" idx="10"/>
          </p:nvPr>
        </p:nvSpPr>
        <p:spPr/>
        <p:txBody>
          <a:bodyPr/>
          <a:lstStyle/>
          <a:p>
            <a:fld id="{B53496C1-F0B2-4C6B-8E5D-FF5075DF1CFF}" type="datetime3">
              <a:rPr lang="en-GB" smtClean="0"/>
              <a:t>1 August, 2023</a:t>
            </a:fld>
            <a:endParaRPr lang="en-GB"/>
          </a:p>
        </p:txBody>
      </p:sp>
      <p:sp>
        <p:nvSpPr>
          <p:cNvPr id="4" name="Footer Placeholder 3">
            <a:extLst>
              <a:ext uri="{FF2B5EF4-FFF2-40B4-BE49-F238E27FC236}">
                <a16:creationId xmlns:a16="http://schemas.microsoft.com/office/drawing/2014/main" id="{9859B62F-5D0D-6E38-A169-25366EB12411}"/>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4E7C3541-64C7-3ECC-DD52-E0CC395BB05A}"/>
              </a:ext>
            </a:extLst>
          </p:cNvPr>
          <p:cNvSpPr>
            <a:spLocks noGrp="1"/>
          </p:cNvSpPr>
          <p:nvPr>
            <p:ph type="sldNum" sz="quarter" idx="12"/>
          </p:nvPr>
        </p:nvSpPr>
        <p:spPr/>
        <p:txBody>
          <a:bodyPr/>
          <a:lstStyle/>
          <a:p>
            <a:fld id="{E76C374D-40EA-46D5-B147-8C37E776FB84}" type="slidenum">
              <a:rPr lang="en-GB" smtClean="0"/>
              <a:t>23</a:t>
            </a:fld>
            <a:endParaRPr lang="en-GB"/>
          </a:p>
        </p:txBody>
      </p:sp>
    </p:spTree>
    <p:extLst>
      <p:ext uri="{BB962C8B-B14F-4D97-AF65-F5344CB8AC3E}">
        <p14:creationId xmlns:p14="http://schemas.microsoft.com/office/powerpoint/2010/main" val="337161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EA32-62BE-EEA4-360E-5CA626EA7921}"/>
              </a:ext>
            </a:extLst>
          </p:cNvPr>
          <p:cNvSpPr>
            <a:spLocks noGrp="1"/>
          </p:cNvSpPr>
          <p:nvPr>
            <p:ph type="title"/>
          </p:nvPr>
        </p:nvSpPr>
        <p:spPr>
          <a:xfrm>
            <a:off x="457200" y="514800"/>
            <a:ext cx="9855200" cy="482600"/>
          </a:xfrm>
        </p:spPr>
        <p:txBody>
          <a:bodyPr anchor="t">
            <a:normAutofit/>
          </a:bodyPr>
          <a:lstStyle/>
          <a:p>
            <a:r>
              <a:rPr lang="en-GB"/>
              <a:t>Positive Outcomes</a:t>
            </a:r>
          </a:p>
        </p:txBody>
      </p:sp>
      <p:sp>
        <p:nvSpPr>
          <p:cNvPr id="4" name="Date Placeholder 3">
            <a:extLst>
              <a:ext uri="{FF2B5EF4-FFF2-40B4-BE49-F238E27FC236}">
                <a16:creationId xmlns:a16="http://schemas.microsoft.com/office/drawing/2014/main" id="{6F5FE726-6C83-1B62-972B-63322CCA1BB9}"/>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1BCDDC2C-9F68-E989-6D82-A9211B80B80B}"/>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CFCB8BB3-848D-0CA6-39E8-6BE5ADE661A5}"/>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24</a:t>
            </a:fld>
            <a:endParaRPr lang="en-GB"/>
          </a:p>
        </p:txBody>
      </p:sp>
      <p:graphicFrame>
        <p:nvGraphicFramePr>
          <p:cNvPr id="23" name="Content Placeholder 2">
            <a:extLst>
              <a:ext uri="{FF2B5EF4-FFF2-40B4-BE49-F238E27FC236}">
                <a16:creationId xmlns:a16="http://schemas.microsoft.com/office/drawing/2014/main" id="{BF986B30-DAF4-D25D-73ED-1075B6035437}"/>
              </a:ext>
            </a:extLst>
          </p:cNvPr>
          <p:cNvGraphicFramePr>
            <a:graphicFrameLocks noGrp="1"/>
          </p:cNvGraphicFramePr>
          <p:nvPr>
            <p:ph idx="1"/>
            <p:extLst>
              <p:ext uri="{D42A27DB-BD31-4B8C-83A1-F6EECF244321}">
                <p14:modId xmlns:p14="http://schemas.microsoft.com/office/powerpoint/2010/main" val="2359974788"/>
              </p:ext>
            </p:extLst>
          </p:nvPr>
        </p:nvGraphicFramePr>
        <p:xfrm>
          <a:off x="1168400" y="1730828"/>
          <a:ext cx="9855200" cy="3396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40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0F87-3408-2669-4488-4B1D766EF1B5}"/>
              </a:ext>
            </a:extLst>
          </p:cNvPr>
          <p:cNvSpPr>
            <a:spLocks noGrp="1"/>
          </p:cNvSpPr>
          <p:nvPr>
            <p:ph type="title"/>
          </p:nvPr>
        </p:nvSpPr>
        <p:spPr>
          <a:xfrm>
            <a:off x="457200" y="514800"/>
            <a:ext cx="9855200" cy="482600"/>
          </a:xfrm>
        </p:spPr>
        <p:txBody>
          <a:bodyPr anchor="t">
            <a:normAutofit/>
          </a:bodyPr>
          <a:lstStyle/>
          <a:p>
            <a:r>
              <a:rPr lang="en-GB"/>
              <a:t>Limitations and Challenges</a:t>
            </a:r>
          </a:p>
        </p:txBody>
      </p:sp>
      <p:sp>
        <p:nvSpPr>
          <p:cNvPr id="4" name="Date Placeholder 3">
            <a:extLst>
              <a:ext uri="{FF2B5EF4-FFF2-40B4-BE49-F238E27FC236}">
                <a16:creationId xmlns:a16="http://schemas.microsoft.com/office/drawing/2014/main" id="{CCA45E7E-AB4E-8BAD-40FD-F563FF5977BB}"/>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ECF4D7F3-4336-4474-1DE8-641AE562C25D}"/>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C8FDDE60-7FBA-7295-ADCA-1C29563B3543}"/>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25</a:t>
            </a:fld>
            <a:endParaRPr lang="en-GB"/>
          </a:p>
        </p:txBody>
      </p:sp>
      <p:graphicFrame>
        <p:nvGraphicFramePr>
          <p:cNvPr id="8" name="Content Placeholder 2">
            <a:extLst>
              <a:ext uri="{FF2B5EF4-FFF2-40B4-BE49-F238E27FC236}">
                <a16:creationId xmlns:a16="http://schemas.microsoft.com/office/drawing/2014/main" id="{EB9A66CF-0976-D105-FA8A-B19E55E82B4D}"/>
              </a:ext>
            </a:extLst>
          </p:cNvPr>
          <p:cNvGraphicFramePr>
            <a:graphicFrameLocks noGrp="1"/>
          </p:cNvGraphicFramePr>
          <p:nvPr>
            <p:ph idx="13"/>
            <p:extLst>
              <p:ext uri="{D42A27DB-BD31-4B8C-83A1-F6EECF244321}">
                <p14:modId xmlns:p14="http://schemas.microsoft.com/office/powerpoint/2010/main" val="1902553496"/>
              </p:ext>
            </p:extLst>
          </p:nvPr>
        </p:nvGraphicFramePr>
        <p:xfrm>
          <a:off x="1503423" y="1373866"/>
          <a:ext cx="9185154" cy="4110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518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0049-2A81-9FC2-EBD8-65CD54E2803A}"/>
              </a:ext>
            </a:extLst>
          </p:cNvPr>
          <p:cNvSpPr>
            <a:spLocks noGrp="1"/>
          </p:cNvSpPr>
          <p:nvPr>
            <p:ph type="ctrTitle"/>
          </p:nvPr>
        </p:nvSpPr>
        <p:spPr/>
        <p:txBody>
          <a:bodyPr/>
          <a:lstStyle/>
          <a:p>
            <a:r>
              <a:rPr lang="en-GB"/>
              <a:t>Conclusion</a:t>
            </a:r>
          </a:p>
        </p:txBody>
      </p:sp>
      <p:sp>
        <p:nvSpPr>
          <p:cNvPr id="3" name="Date Placeholder 2">
            <a:extLst>
              <a:ext uri="{FF2B5EF4-FFF2-40B4-BE49-F238E27FC236}">
                <a16:creationId xmlns:a16="http://schemas.microsoft.com/office/drawing/2014/main" id="{4D47E0F9-F798-5845-73F2-8427A8E5CBAA}"/>
              </a:ext>
            </a:extLst>
          </p:cNvPr>
          <p:cNvSpPr>
            <a:spLocks noGrp="1"/>
          </p:cNvSpPr>
          <p:nvPr>
            <p:ph type="dt" sz="half" idx="10"/>
          </p:nvPr>
        </p:nvSpPr>
        <p:spPr/>
        <p:txBody>
          <a:bodyPr/>
          <a:lstStyle/>
          <a:p>
            <a:fld id="{B53496C1-F0B2-4C6B-8E5D-FF5075DF1CFF}" type="datetime3">
              <a:rPr lang="en-GB" smtClean="0"/>
              <a:t>1 August, 2023</a:t>
            </a:fld>
            <a:endParaRPr lang="en-GB"/>
          </a:p>
        </p:txBody>
      </p:sp>
      <p:sp>
        <p:nvSpPr>
          <p:cNvPr id="4" name="Footer Placeholder 3">
            <a:extLst>
              <a:ext uri="{FF2B5EF4-FFF2-40B4-BE49-F238E27FC236}">
                <a16:creationId xmlns:a16="http://schemas.microsoft.com/office/drawing/2014/main" id="{24B39E3B-BBFE-8D88-A6C6-B173AA33DD59}"/>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28AB717-BD80-49BE-6361-1935D53C7F94}"/>
              </a:ext>
            </a:extLst>
          </p:cNvPr>
          <p:cNvSpPr>
            <a:spLocks noGrp="1"/>
          </p:cNvSpPr>
          <p:nvPr>
            <p:ph type="sldNum" sz="quarter" idx="12"/>
          </p:nvPr>
        </p:nvSpPr>
        <p:spPr/>
        <p:txBody>
          <a:bodyPr/>
          <a:lstStyle/>
          <a:p>
            <a:fld id="{E76C374D-40EA-46D5-B147-8C37E776FB84}" type="slidenum">
              <a:rPr lang="en-GB" smtClean="0"/>
              <a:t>26</a:t>
            </a:fld>
            <a:endParaRPr lang="en-GB"/>
          </a:p>
        </p:txBody>
      </p:sp>
    </p:spTree>
    <p:extLst>
      <p:ext uri="{BB962C8B-B14F-4D97-AF65-F5344CB8AC3E}">
        <p14:creationId xmlns:p14="http://schemas.microsoft.com/office/powerpoint/2010/main" val="1957984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5BFF-79C0-4B12-BEFD-66460A696FA6}"/>
              </a:ext>
            </a:extLst>
          </p:cNvPr>
          <p:cNvSpPr>
            <a:spLocks noGrp="1"/>
          </p:cNvSpPr>
          <p:nvPr>
            <p:ph type="title"/>
          </p:nvPr>
        </p:nvSpPr>
        <p:spPr>
          <a:xfrm>
            <a:off x="457200" y="514800"/>
            <a:ext cx="9855200" cy="482600"/>
          </a:xfrm>
        </p:spPr>
        <p:txBody>
          <a:bodyPr anchor="t">
            <a:normAutofit/>
          </a:bodyPr>
          <a:lstStyle/>
          <a:p>
            <a:r>
              <a:rPr lang="en-GB"/>
              <a:t>Summary</a:t>
            </a:r>
          </a:p>
        </p:txBody>
      </p:sp>
      <p:sp>
        <p:nvSpPr>
          <p:cNvPr id="4" name="Date Placeholder 3">
            <a:extLst>
              <a:ext uri="{FF2B5EF4-FFF2-40B4-BE49-F238E27FC236}">
                <a16:creationId xmlns:a16="http://schemas.microsoft.com/office/drawing/2014/main" id="{9B46AD7A-1733-BAE9-05EB-23FC4110A63A}"/>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FB35E427-8491-599A-F239-918551F46BD4}"/>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F2E4421E-9ED3-3040-2159-B45A88BBA2D1}"/>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27</a:t>
            </a:fld>
            <a:endParaRPr lang="en-GB"/>
          </a:p>
        </p:txBody>
      </p:sp>
      <p:graphicFrame>
        <p:nvGraphicFramePr>
          <p:cNvPr id="9" name="Content Placeholder 2">
            <a:extLst>
              <a:ext uri="{FF2B5EF4-FFF2-40B4-BE49-F238E27FC236}">
                <a16:creationId xmlns:a16="http://schemas.microsoft.com/office/drawing/2014/main" id="{C99140BB-8F24-45F8-915A-425B9F006804}"/>
              </a:ext>
            </a:extLst>
          </p:cNvPr>
          <p:cNvGraphicFramePr>
            <a:graphicFrameLocks noGrp="1"/>
          </p:cNvGraphicFramePr>
          <p:nvPr>
            <p:ph idx="1"/>
            <p:extLst>
              <p:ext uri="{D42A27DB-BD31-4B8C-83A1-F6EECF244321}">
                <p14:modId xmlns:p14="http://schemas.microsoft.com/office/powerpoint/2010/main" val="763017176"/>
              </p:ext>
            </p:extLst>
          </p:nvPr>
        </p:nvGraphicFramePr>
        <p:xfrm>
          <a:off x="457200" y="1588518"/>
          <a:ext cx="11277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606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7CC7-9A9E-6C42-DBEC-C1835B05CB37}"/>
              </a:ext>
            </a:extLst>
          </p:cNvPr>
          <p:cNvSpPr>
            <a:spLocks noGrp="1"/>
          </p:cNvSpPr>
          <p:nvPr>
            <p:ph type="ctrTitle"/>
          </p:nvPr>
        </p:nvSpPr>
        <p:spPr/>
        <p:txBody>
          <a:bodyPr/>
          <a:lstStyle/>
          <a:p>
            <a:r>
              <a:rPr lang="en-GB" sz="4000"/>
              <a:t>Thanks for listening.</a:t>
            </a:r>
            <a:br>
              <a:rPr lang="en-GB"/>
            </a:br>
            <a:br>
              <a:rPr lang="en-GB"/>
            </a:br>
            <a:r>
              <a:rPr lang="en-GB" sz="2800"/>
              <a:t>Any questions?</a:t>
            </a:r>
            <a:endParaRPr lang="en-GB"/>
          </a:p>
        </p:txBody>
      </p:sp>
      <p:sp>
        <p:nvSpPr>
          <p:cNvPr id="3" name="Date Placeholder 2">
            <a:extLst>
              <a:ext uri="{FF2B5EF4-FFF2-40B4-BE49-F238E27FC236}">
                <a16:creationId xmlns:a16="http://schemas.microsoft.com/office/drawing/2014/main" id="{E56B36FD-D52C-2FD0-7845-63188692F96F}"/>
              </a:ext>
            </a:extLst>
          </p:cNvPr>
          <p:cNvSpPr>
            <a:spLocks noGrp="1"/>
          </p:cNvSpPr>
          <p:nvPr>
            <p:ph type="dt" sz="half" idx="10"/>
          </p:nvPr>
        </p:nvSpPr>
        <p:spPr/>
        <p:txBody>
          <a:bodyPr/>
          <a:lstStyle/>
          <a:p>
            <a:fld id="{FD07D36E-1405-4C35-AF08-0CDE8F6D9ACC}" type="datetime3">
              <a:rPr lang="en-GB" smtClean="0"/>
              <a:t>1 August, 2023</a:t>
            </a:fld>
            <a:endParaRPr lang="en-GB"/>
          </a:p>
        </p:txBody>
      </p:sp>
      <p:sp>
        <p:nvSpPr>
          <p:cNvPr id="4" name="Footer Placeholder 3">
            <a:extLst>
              <a:ext uri="{FF2B5EF4-FFF2-40B4-BE49-F238E27FC236}">
                <a16:creationId xmlns:a16="http://schemas.microsoft.com/office/drawing/2014/main" id="{B76440C2-A059-5CB3-7DAB-BB98525A055B}"/>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3A754B5C-FD3B-C760-51C2-ED0A12FEC4A3}"/>
              </a:ext>
            </a:extLst>
          </p:cNvPr>
          <p:cNvSpPr>
            <a:spLocks noGrp="1"/>
          </p:cNvSpPr>
          <p:nvPr>
            <p:ph type="sldNum" sz="quarter" idx="12"/>
          </p:nvPr>
        </p:nvSpPr>
        <p:spPr/>
        <p:txBody>
          <a:bodyPr/>
          <a:lstStyle/>
          <a:p>
            <a:fld id="{E76C374D-40EA-46D5-B147-8C37E776FB84}" type="slidenum">
              <a:rPr lang="en-GB" smtClean="0"/>
              <a:t>28</a:t>
            </a:fld>
            <a:endParaRPr lang="en-GB"/>
          </a:p>
        </p:txBody>
      </p:sp>
    </p:spTree>
    <p:extLst>
      <p:ext uri="{BB962C8B-B14F-4D97-AF65-F5344CB8AC3E}">
        <p14:creationId xmlns:p14="http://schemas.microsoft.com/office/powerpoint/2010/main" val="352330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8527-FA82-D546-87E8-ECA4C6C92155}"/>
              </a:ext>
            </a:extLst>
          </p:cNvPr>
          <p:cNvSpPr>
            <a:spLocks noGrp="1"/>
          </p:cNvSpPr>
          <p:nvPr>
            <p:ph type="ctrTitle"/>
          </p:nvPr>
        </p:nvSpPr>
        <p:spPr/>
        <p:txBody>
          <a:bodyPr/>
          <a:lstStyle/>
          <a:p>
            <a:r>
              <a:rPr lang="en-GB"/>
              <a:t>Introduction</a:t>
            </a:r>
          </a:p>
        </p:txBody>
      </p:sp>
      <p:sp>
        <p:nvSpPr>
          <p:cNvPr id="3" name="Date Placeholder 2">
            <a:extLst>
              <a:ext uri="{FF2B5EF4-FFF2-40B4-BE49-F238E27FC236}">
                <a16:creationId xmlns:a16="http://schemas.microsoft.com/office/drawing/2014/main" id="{FED5E92C-EB37-AB6B-7C20-A23EA4CB5423}"/>
              </a:ext>
            </a:extLst>
          </p:cNvPr>
          <p:cNvSpPr>
            <a:spLocks noGrp="1"/>
          </p:cNvSpPr>
          <p:nvPr>
            <p:ph type="dt" sz="half" idx="10"/>
          </p:nvPr>
        </p:nvSpPr>
        <p:spPr/>
        <p:txBody>
          <a:bodyPr/>
          <a:lstStyle/>
          <a:p>
            <a:fld id="{240D820C-AA63-4ECE-851B-76791346132D}" type="datetime3">
              <a:rPr lang="en-GB" smtClean="0"/>
              <a:t>1 August, 2023</a:t>
            </a:fld>
            <a:endParaRPr lang="en-GB"/>
          </a:p>
        </p:txBody>
      </p:sp>
      <p:sp>
        <p:nvSpPr>
          <p:cNvPr id="4" name="Footer Placeholder 3">
            <a:extLst>
              <a:ext uri="{FF2B5EF4-FFF2-40B4-BE49-F238E27FC236}">
                <a16:creationId xmlns:a16="http://schemas.microsoft.com/office/drawing/2014/main" id="{AFBFAB4D-A435-1AB7-8A91-1FF7AD6BA7D2}"/>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28A8DACA-A5EC-C665-7A44-99B07245BB21}"/>
              </a:ext>
            </a:extLst>
          </p:cNvPr>
          <p:cNvSpPr>
            <a:spLocks noGrp="1"/>
          </p:cNvSpPr>
          <p:nvPr>
            <p:ph type="sldNum" sz="quarter" idx="12"/>
          </p:nvPr>
        </p:nvSpPr>
        <p:spPr/>
        <p:txBody>
          <a:bodyPr/>
          <a:lstStyle/>
          <a:p>
            <a:fld id="{E76C374D-40EA-46D5-B147-8C37E776FB84}" type="slidenum">
              <a:rPr lang="en-GB" smtClean="0"/>
              <a:t>3</a:t>
            </a:fld>
            <a:endParaRPr lang="en-GB"/>
          </a:p>
        </p:txBody>
      </p:sp>
    </p:spTree>
    <p:extLst>
      <p:ext uri="{BB962C8B-B14F-4D97-AF65-F5344CB8AC3E}">
        <p14:creationId xmlns:p14="http://schemas.microsoft.com/office/powerpoint/2010/main" val="269131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D2AD-A4C8-ACEC-CE51-442BD766E79D}"/>
              </a:ext>
            </a:extLst>
          </p:cNvPr>
          <p:cNvSpPr>
            <a:spLocks noGrp="1"/>
          </p:cNvSpPr>
          <p:nvPr>
            <p:ph type="title"/>
          </p:nvPr>
        </p:nvSpPr>
        <p:spPr>
          <a:xfrm>
            <a:off x="457200" y="514800"/>
            <a:ext cx="9855200" cy="482600"/>
          </a:xfrm>
        </p:spPr>
        <p:txBody>
          <a:bodyPr anchor="t">
            <a:normAutofit/>
          </a:bodyPr>
          <a:lstStyle/>
          <a:p>
            <a:r>
              <a:rPr lang="en-GB"/>
              <a:t>Overview</a:t>
            </a:r>
          </a:p>
        </p:txBody>
      </p:sp>
      <p:sp>
        <p:nvSpPr>
          <p:cNvPr id="4" name="Date Placeholder 3">
            <a:extLst>
              <a:ext uri="{FF2B5EF4-FFF2-40B4-BE49-F238E27FC236}">
                <a16:creationId xmlns:a16="http://schemas.microsoft.com/office/drawing/2014/main" id="{5DAE84EC-F72C-587C-5EA4-803FDFFB3059}"/>
              </a:ext>
            </a:extLst>
          </p:cNvPr>
          <p:cNvSpPr>
            <a:spLocks noGrp="1"/>
          </p:cNvSpPr>
          <p:nvPr>
            <p:ph type="dt" sz="half" idx="10"/>
          </p:nvPr>
        </p:nvSpPr>
        <p:spPr>
          <a:xfrm>
            <a:off x="457200" y="6537324"/>
            <a:ext cx="2743200" cy="187325"/>
          </a:xfrm>
        </p:spPr>
        <p:txBody>
          <a:bodyPr anchor="t">
            <a:normAutofit/>
          </a:bodyPr>
          <a:lstStyle/>
          <a:p>
            <a:pPr>
              <a:spcAft>
                <a:spcPts val="600"/>
              </a:spcAft>
            </a:pPr>
            <a:fld id="{CF9CC497-81BC-4E6C-AF37-FC8C3EE935B8}" type="datetime3">
              <a:rPr lang="en-GB" smtClean="0"/>
              <a:pPr>
                <a:spcAft>
                  <a:spcPts val="600"/>
                </a:spcAft>
              </a:pPr>
              <a:t>1 August, 2023</a:t>
            </a:fld>
            <a:endParaRPr lang="en-GB"/>
          </a:p>
        </p:txBody>
      </p:sp>
      <p:sp>
        <p:nvSpPr>
          <p:cNvPr id="5" name="Footer Placeholder 4">
            <a:extLst>
              <a:ext uri="{FF2B5EF4-FFF2-40B4-BE49-F238E27FC236}">
                <a16:creationId xmlns:a16="http://schemas.microsoft.com/office/drawing/2014/main" id="{A0C542D6-A7B0-2844-360F-63B05459C102}"/>
              </a:ext>
            </a:extLst>
          </p:cNvPr>
          <p:cNvSpPr>
            <a:spLocks noGrp="1"/>
          </p:cNvSpPr>
          <p:nvPr>
            <p:ph type="ftr" sz="quarter" idx="11"/>
          </p:nvPr>
        </p:nvSpPr>
        <p:spPr>
          <a:xfrm>
            <a:off x="4038600" y="6534149"/>
            <a:ext cx="4114800" cy="187325"/>
          </a:xfrm>
        </p:spPr>
        <p:txBody>
          <a:bodyPr anchor="t">
            <a:normAutofit/>
          </a:bodyPr>
          <a:lstStyle/>
          <a:p>
            <a:pPr>
              <a:spcAft>
                <a:spcPts val="600"/>
              </a:spcAft>
            </a:pPr>
            <a:r>
              <a:rPr lang="en-GB"/>
              <a:t>© Kubrick Group</a:t>
            </a:r>
          </a:p>
        </p:txBody>
      </p:sp>
      <p:sp>
        <p:nvSpPr>
          <p:cNvPr id="6" name="Slide Number Placeholder 5">
            <a:extLst>
              <a:ext uri="{FF2B5EF4-FFF2-40B4-BE49-F238E27FC236}">
                <a16:creationId xmlns:a16="http://schemas.microsoft.com/office/drawing/2014/main" id="{F3A5AC22-F6C3-A072-66FA-B1DB9572A54D}"/>
              </a:ext>
            </a:extLst>
          </p:cNvPr>
          <p:cNvSpPr>
            <a:spLocks noGrp="1"/>
          </p:cNvSpPr>
          <p:nvPr>
            <p:ph type="sldNum" sz="quarter" idx="12"/>
          </p:nvPr>
        </p:nvSpPr>
        <p:spPr>
          <a:xfrm>
            <a:off x="8991600" y="6537324"/>
            <a:ext cx="2743200" cy="187325"/>
          </a:xfrm>
        </p:spPr>
        <p:txBody>
          <a:bodyPr anchor="t">
            <a:normAutofit/>
          </a:bodyPr>
          <a:lstStyle/>
          <a:p>
            <a:pPr>
              <a:spcAft>
                <a:spcPts val="600"/>
              </a:spcAft>
            </a:pPr>
            <a:fld id="{E76C374D-40EA-46D5-B147-8C37E776FB84}" type="slidenum">
              <a:rPr lang="en-GB" smtClean="0"/>
              <a:pPr>
                <a:spcAft>
                  <a:spcPts val="600"/>
                </a:spcAft>
              </a:pPr>
              <a:t>4</a:t>
            </a:fld>
            <a:endParaRPr lang="en-GB"/>
          </a:p>
        </p:txBody>
      </p:sp>
      <p:graphicFrame>
        <p:nvGraphicFramePr>
          <p:cNvPr id="9" name="Content Placeholder 2">
            <a:extLst>
              <a:ext uri="{FF2B5EF4-FFF2-40B4-BE49-F238E27FC236}">
                <a16:creationId xmlns:a16="http://schemas.microsoft.com/office/drawing/2014/main" id="{22D503A1-B1E6-A09B-832E-849273AA62A7}"/>
              </a:ext>
            </a:extLst>
          </p:cNvPr>
          <p:cNvGraphicFramePr>
            <a:graphicFrameLocks noGrp="1"/>
          </p:cNvGraphicFramePr>
          <p:nvPr>
            <p:ph idx="1"/>
            <p:extLst>
              <p:ext uri="{D42A27DB-BD31-4B8C-83A1-F6EECF244321}">
                <p14:modId xmlns:p14="http://schemas.microsoft.com/office/powerpoint/2010/main" val="2473108051"/>
              </p:ext>
            </p:extLst>
          </p:nvPr>
        </p:nvGraphicFramePr>
        <p:xfrm>
          <a:off x="812800" y="1253331"/>
          <a:ext cx="10566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0843BF1-074B-9271-53D0-AB8DCB458D0A}"/>
              </a:ext>
            </a:extLst>
          </p:cNvPr>
          <p:cNvSpPr txBox="1"/>
          <p:nvPr/>
        </p:nvSpPr>
        <p:spPr>
          <a:xfrm>
            <a:off x="5118754" y="4866005"/>
            <a:ext cx="6260445" cy="738664"/>
          </a:xfrm>
          <a:prstGeom prst="rect">
            <a:avLst/>
          </a:prstGeom>
          <a:noFill/>
          <a:ln w="19050">
            <a:solidFill>
              <a:schemeClr val="tx2"/>
            </a:solidFill>
          </a:ln>
        </p:spPr>
        <p:txBody>
          <a:bodyPr wrap="square">
            <a:spAutoFit/>
          </a:bodyPr>
          <a:lstStyle/>
          <a:p>
            <a:pPr lvl="0">
              <a:lnSpc>
                <a:spcPct val="100000"/>
              </a:lnSpc>
            </a:pPr>
            <a:r>
              <a:rPr lang="en-GB" sz="1400" b="1"/>
              <a:t>Project Findings</a:t>
            </a:r>
          </a:p>
          <a:p>
            <a:pPr lvl="0">
              <a:lnSpc>
                <a:spcPct val="100000"/>
              </a:lnSpc>
            </a:pPr>
            <a:r>
              <a:rPr lang="en-GB" sz="1400"/>
              <a:t>0.83 for pre-May data vs 0.59 for May data for training dataset before covid.</a:t>
            </a:r>
          </a:p>
          <a:p>
            <a:pPr lvl="0">
              <a:lnSpc>
                <a:spcPct val="100000"/>
              </a:lnSpc>
            </a:pPr>
            <a:r>
              <a:rPr lang="en-GB" sz="1400"/>
              <a:t>0.69 for April data vs 0.65 for May data for training dataset on covid.</a:t>
            </a:r>
            <a:endParaRPr lang="en-US" sz="1400"/>
          </a:p>
        </p:txBody>
      </p:sp>
    </p:spTree>
    <p:extLst>
      <p:ext uri="{BB962C8B-B14F-4D97-AF65-F5344CB8AC3E}">
        <p14:creationId xmlns:p14="http://schemas.microsoft.com/office/powerpoint/2010/main" val="318995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9CF7-806C-8649-1226-B4D82FDB37B5}"/>
              </a:ext>
            </a:extLst>
          </p:cNvPr>
          <p:cNvSpPr>
            <a:spLocks noGrp="1"/>
          </p:cNvSpPr>
          <p:nvPr>
            <p:ph type="title"/>
          </p:nvPr>
        </p:nvSpPr>
        <p:spPr/>
        <p:txBody>
          <a:bodyPr/>
          <a:lstStyle/>
          <a:p>
            <a:r>
              <a:rPr lang="en-GB"/>
              <a:t>Dataset Description</a:t>
            </a:r>
          </a:p>
        </p:txBody>
      </p:sp>
      <p:sp>
        <p:nvSpPr>
          <p:cNvPr id="3" name="Content Placeholder 2">
            <a:extLst>
              <a:ext uri="{FF2B5EF4-FFF2-40B4-BE49-F238E27FC236}">
                <a16:creationId xmlns:a16="http://schemas.microsoft.com/office/drawing/2014/main" id="{0DF537DB-0AEB-CD6A-3E84-9538797E34A3}"/>
              </a:ext>
            </a:extLst>
          </p:cNvPr>
          <p:cNvSpPr>
            <a:spLocks noGrp="1"/>
          </p:cNvSpPr>
          <p:nvPr>
            <p:ph idx="1"/>
          </p:nvPr>
        </p:nvSpPr>
        <p:spPr>
          <a:xfrm>
            <a:off x="457200" y="1588518"/>
            <a:ext cx="11277600" cy="4351338"/>
          </a:xfrm>
        </p:spPr>
        <p:txBody>
          <a:bodyPr/>
          <a:lstStyle/>
          <a:p>
            <a:pPr marL="285750" indent="-285750">
              <a:buFont typeface="Arial" panose="020B0604020202020204" pitchFamily="34" charset="0"/>
              <a:buChar char="•"/>
            </a:pPr>
            <a:r>
              <a:rPr lang="en-GB"/>
              <a:t>The data provided consists of two datasets, one containing customer data and other containing monthly transaction data.</a:t>
            </a:r>
          </a:p>
          <a:p>
            <a:pPr marL="514350" lvl="1" indent="-285750"/>
            <a:r>
              <a:rPr lang="en-GB"/>
              <a:t>Customer dataset includes columns such as customer ID, date of birth, state, starting balance, and creation date.</a:t>
            </a:r>
          </a:p>
          <a:p>
            <a:pPr marL="514350" lvl="1" indent="-285750"/>
            <a:r>
              <a:rPr lang="en-GB"/>
              <a:t>Transaction dataset includes columns such as date of system check, account ID, customer ID, amount of transaction, transaction date, deposit.</a:t>
            </a:r>
          </a:p>
          <a:p>
            <a:pPr marL="285750" indent="-285750">
              <a:buFont typeface="Arial" panose="020B0604020202020204" pitchFamily="34" charset="0"/>
              <a:buChar char="•"/>
            </a:pPr>
            <a:r>
              <a:rPr lang="en-GB"/>
              <a:t>Range of dates to use for the model are 2007-01-31 to 2020-05-31. </a:t>
            </a:r>
          </a:p>
          <a:p>
            <a:pPr marL="514350" lvl="1" indent="-285750"/>
            <a:r>
              <a:rPr lang="en-GB"/>
              <a:t>The model should identify customers who will churn in the following month.</a:t>
            </a:r>
          </a:p>
          <a:p>
            <a:pPr marL="285750" indent="-285750">
              <a:buFont typeface="Arial" panose="020B0604020202020204" pitchFamily="34" charset="0"/>
              <a:buChar char="•"/>
            </a:pPr>
            <a:r>
              <a:rPr lang="en-GB"/>
              <a:t>Macroeconomic data from the Federal Reserve will be used to provide external features for our model.</a:t>
            </a:r>
          </a:p>
          <a:p>
            <a:pPr marL="514350" lvl="1" indent="-285750"/>
            <a:r>
              <a:rPr lang="en-GB"/>
              <a:t>Potential variables include GDP, inflation, unemployment rates, interest rates, consumer sentiment index.</a:t>
            </a:r>
          </a:p>
        </p:txBody>
      </p:sp>
      <p:sp>
        <p:nvSpPr>
          <p:cNvPr id="4" name="Date Placeholder 3">
            <a:extLst>
              <a:ext uri="{FF2B5EF4-FFF2-40B4-BE49-F238E27FC236}">
                <a16:creationId xmlns:a16="http://schemas.microsoft.com/office/drawing/2014/main" id="{D3FFAF3D-E08B-E5BB-E87E-23452D2E9A7B}"/>
              </a:ext>
            </a:extLst>
          </p:cNvPr>
          <p:cNvSpPr>
            <a:spLocks noGrp="1"/>
          </p:cNvSpPr>
          <p:nvPr>
            <p:ph type="dt" sz="half" idx="10"/>
          </p:nvPr>
        </p:nvSpPr>
        <p:spPr/>
        <p:txBody>
          <a:bodyPr/>
          <a:lstStyle/>
          <a:p>
            <a:fld id="{CF9CC497-81BC-4E6C-AF37-FC8C3EE935B8}" type="datetime3">
              <a:rPr lang="en-GB" smtClean="0"/>
              <a:t>1 August, 2023</a:t>
            </a:fld>
            <a:endParaRPr lang="en-GB"/>
          </a:p>
        </p:txBody>
      </p:sp>
      <p:sp>
        <p:nvSpPr>
          <p:cNvPr id="5" name="Footer Placeholder 4">
            <a:extLst>
              <a:ext uri="{FF2B5EF4-FFF2-40B4-BE49-F238E27FC236}">
                <a16:creationId xmlns:a16="http://schemas.microsoft.com/office/drawing/2014/main" id="{A9F278F5-24D8-53B7-F667-0305AA953929}"/>
              </a:ext>
            </a:extLst>
          </p:cNvPr>
          <p:cNvSpPr>
            <a:spLocks noGrp="1"/>
          </p:cNvSpPr>
          <p:nvPr>
            <p:ph type="ftr" sz="quarter" idx="11"/>
          </p:nvPr>
        </p:nvSpPr>
        <p:spPr/>
        <p:txBody>
          <a:bodyPr/>
          <a:lstStyle/>
          <a:p>
            <a:r>
              <a:rPr lang="en-GB"/>
              <a:t>© Kubrick Group</a:t>
            </a:r>
          </a:p>
        </p:txBody>
      </p:sp>
      <p:sp>
        <p:nvSpPr>
          <p:cNvPr id="6" name="Slide Number Placeholder 5">
            <a:extLst>
              <a:ext uri="{FF2B5EF4-FFF2-40B4-BE49-F238E27FC236}">
                <a16:creationId xmlns:a16="http://schemas.microsoft.com/office/drawing/2014/main" id="{CB18420C-FB15-A598-F458-CED346CD4045}"/>
              </a:ext>
            </a:extLst>
          </p:cNvPr>
          <p:cNvSpPr>
            <a:spLocks noGrp="1"/>
          </p:cNvSpPr>
          <p:nvPr>
            <p:ph type="sldNum" sz="quarter" idx="12"/>
          </p:nvPr>
        </p:nvSpPr>
        <p:spPr/>
        <p:txBody>
          <a:bodyPr/>
          <a:lstStyle/>
          <a:p>
            <a:fld id="{E76C374D-40EA-46D5-B147-8C37E776FB84}" type="slidenum">
              <a:rPr lang="en-GB" smtClean="0"/>
              <a:t>5</a:t>
            </a:fld>
            <a:endParaRPr lang="en-GB"/>
          </a:p>
        </p:txBody>
      </p:sp>
    </p:spTree>
    <p:extLst>
      <p:ext uri="{BB962C8B-B14F-4D97-AF65-F5344CB8AC3E}">
        <p14:creationId xmlns:p14="http://schemas.microsoft.com/office/powerpoint/2010/main" val="146989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A9DD-B0C7-887C-E299-E90BEFC48BCD}"/>
              </a:ext>
            </a:extLst>
          </p:cNvPr>
          <p:cNvSpPr>
            <a:spLocks noGrp="1"/>
          </p:cNvSpPr>
          <p:nvPr>
            <p:ph type="ctrTitle"/>
          </p:nvPr>
        </p:nvSpPr>
        <p:spPr/>
        <p:txBody>
          <a:bodyPr/>
          <a:lstStyle/>
          <a:p>
            <a:r>
              <a:rPr lang="en-GB"/>
              <a:t>Exploratory Data Analysis</a:t>
            </a:r>
          </a:p>
        </p:txBody>
      </p:sp>
      <p:sp>
        <p:nvSpPr>
          <p:cNvPr id="3" name="Date Placeholder 2">
            <a:extLst>
              <a:ext uri="{FF2B5EF4-FFF2-40B4-BE49-F238E27FC236}">
                <a16:creationId xmlns:a16="http://schemas.microsoft.com/office/drawing/2014/main" id="{3F736830-1B7C-06AC-545D-D0C4D9A884FF}"/>
              </a:ext>
            </a:extLst>
          </p:cNvPr>
          <p:cNvSpPr>
            <a:spLocks noGrp="1"/>
          </p:cNvSpPr>
          <p:nvPr>
            <p:ph type="dt" sz="half" idx="10"/>
          </p:nvPr>
        </p:nvSpPr>
        <p:spPr/>
        <p:txBody>
          <a:bodyPr/>
          <a:lstStyle/>
          <a:p>
            <a:fld id="{B53496C1-F0B2-4C6B-8E5D-FF5075DF1CFF}" type="datetime3">
              <a:rPr lang="en-GB" smtClean="0"/>
              <a:t>1 August, 2023</a:t>
            </a:fld>
            <a:endParaRPr lang="en-GB"/>
          </a:p>
        </p:txBody>
      </p:sp>
      <p:sp>
        <p:nvSpPr>
          <p:cNvPr id="4" name="Footer Placeholder 3">
            <a:extLst>
              <a:ext uri="{FF2B5EF4-FFF2-40B4-BE49-F238E27FC236}">
                <a16:creationId xmlns:a16="http://schemas.microsoft.com/office/drawing/2014/main" id="{60836355-3837-64B2-1606-E893663B59B8}"/>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884E4CD7-F25D-B1E8-C4AF-B6AD5B3ED38B}"/>
              </a:ext>
            </a:extLst>
          </p:cNvPr>
          <p:cNvSpPr>
            <a:spLocks noGrp="1"/>
          </p:cNvSpPr>
          <p:nvPr>
            <p:ph type="sldNum" sz="quarter" idx="12"/>
          </p:nvPr>
        </p:nvSpPr>
        <p:spPr/>
        <p:txBody>
          <a:bodyPr/>
          <a:lstStyle/>
          <a:p>
            <a:fld id="{E76C374D-40EA-46D5-B147-8C37E776FB84}" type="slidenum">
              <a:rPr lang="en-GB" smtClean="0"/>
              <a:t>6</a:t>
            </a:fld>
            <a:endParaRPr lang="en-GB"/>
          </a:p>
        </p:txBody>
      </p:sp>
    </p:spTree>
    <p:extLst>
      <p:ext uri="{BB962C8B-B14F-4D97-AF65-F5344CB8AC3E}">
        <p14:creationId xmlns:p14="http://schemas.microsoft.com/office/powerpoint/2010/main" val="73766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5459-A174-43A8-166B-791A5CEA7375}"/>
              </a:ext>
            </a:extLst>
          </p:cNvPr>
          <p:cNvSpPr>
            <a:spLocks noGrp="1"/>
          </p:cNvSpPr>
          <p:nvPr>
            <p:ph type="title"/>
          </p:nvPr>
        </p:nvSpPr>
        <p:spPr/>
        <p:txBody>
          <a:bodyPr/>
          <a:lstStyle/>
          <a:p>
            <a:r>
              <a:rPr lang="en-GB"/>
              <a:t>Starting Balance</a:t>
            </a:r>
          </a:p>
        </p:txBody>
      </p:sp>
      <p:sp>
        <p:nvSpPr>
          <p:cNvPr id="3" name="Date Placeholder 2">
            <a:extLst>
              <a:ext uri="{FF2B5EF4-FFF2-40B4-BE49-F238E27FC236}">
                <a16:creationId xmlns:a16="http://schemas.microsoft.com/office/drawing/2014/main" id="{6DD40C53-4AA3-851B-A520-A28CEFB507F8}"/>
              </a:ext>
            </a:extLst>
          </p:cNvPr>
          <p:cNvSpPr>
            <a:spLocks noGrp="1"/>
          </p:cNvSpPr>
          <p:nvPr>
            <p:ph type="dt" sz="half" idx="10"/>
          </p:nvPr>
        </p:nvSpPr>
        <p:spPr/>
        <p:txBody>
          <a:bodyPr/>
          <a:lstStyle/>
          <a:p>
            <a:fld id="{534AEE1A-8376-41DB-A91C-28D5C1E0BAB7}" type="datetime3">
              <a:rPr lang="en-GB" smtClean="0"/>
              <a:t>1 August, 2023</a:t>
            </a:fld>
            <a:endParaRPr lang="en-GB"/>
          </a:p>
        </p:txBody>
      </p:sp>
      <p:sp>
        <p:nvSpPr>
          <p:cNvPr id="4" name="Footer Placeholder 3">
            <a:extLst>
              <a:ext uri="{FF2B5EF4-FFF2-40B4-BE49-F238E27FC236}">
                <a16:creationId xmlns:a16="http://schemas.microsoft.com/office/drawing/2014/main" id="{2A9045A1-A2FA-2FB1-522A-F3B97B9C2C7A}"/>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35E2EE-6201-2672-E3FA-0D56B5F0BF4C}"/>
              </a:ext>
            </a:extLst>
          </p:cNvPr>
          <p:cNvSpPr>
            <a:spLocks noGrp="1"/>
          </p:cNvSpPr>
          <p:nvPr>
            <p:ph type="sldNum" sz="quarter" idx="12"/>
          </p:nvPr>
        </p:nvSpPr>
        <p:spPr/>
        <p:txBody>
          <a:bodyPr/>
          <a:lstStyle/>
          <a:p>
            <a:fld id="{E76C374D-40EA-46D5-B147-8C37E776FB84}" type="slidenum">
              <a:rPr lang="en-GB" smtClean="0"/>
              <a:t>7</a:t>
            </a:fld>
            <a:endParaRPr lang="en-GB"/>
          </a:p>
        </p:txBody>
      </p:sp>
      <p:sp>
        <p:nvSpPr>
          <p:cNvPr id="8" name="Content Placeholder 7">
            <a:extLst>
              <a:ext uri="{FF2B5EF4-FFF2-40B4-BE49-F238E27FC236}">
                <a16:creationId xmlns:a16="http://schemas.microsoft.com/office/drawing/2014/main" id="{02ED21A4-B401-3E09-C43A-A1F48FE6617C}"/>
              </a:ext>
            </a:extLst>
          </p:cNvPr>
          <p:cNvSpPr>
            <a:spLocks noGrp="1"/>
          </p:cNvSpPr>
          <p:nvPr>
            <p:ph idx="1"/>
          </p:nvPr>
        </p:nvSpPr>
        <p:spPr>
          <a:xfrm>
            <a:off x="1828800" y="4758212"/>
            <a:ext cx="8500733" cy="1116766"/>
          </a:xfrm>
        </p:spPr>
        <p:txBody>
          <a:bodyPr>
            <a:normAutofit/>
          </a:bodyPr>
          <a:lstStyle/>
          <a:p>
            <a:pPr marL="285750" indent="-285750">
              <a:buFont typeface="Arial" panose="020B0604020202020204" pitchFamily="34" charset="0"/>
              <a:buChar char="•"/>
            </a:pPr>
            <a:r>
              <a:rPr lang="en-GB"/>
              <a:t>Several anomalies where starting balance of a few accounts was exceedingly high or low.</a:t>
            </a:r>
          </a:p>
          <a:p>
            <a:pPr marL="285750" indent="-285750">
              <a:buFont typeface="Arial" panose="020B0604020202020204" pitchFamily="34" charset="0"/>
              <a:buChar char="•"/>
            </a:pPr>
            <a:r>
              <a:rPr lang="en-GB"/>
              <a:t>Risk of distorting the overall picture of the data and skew the results in the model.</a:t>
            </a:r>
          </a:p>
          <a:p>
            <a:pPr marL="285750" indent="-285750">
              <a:buFont typeface="Arial" panose="020B0604020202020204" pitchFamily="34" charset="0"/>
              <a:buChar char="•"/>
            </a:pPr>
            <a:r>
              <a:rPr lang="en-GB"/>
              <a:t>Rows were removed as these outliers are not important data points.</a:t>
            </a:r>
          </a:p>
        </p:txBody>
      </p:sp>
      <p:pic>
        <p:nvPicPr>
          <p:cNvPr id="21" name="Picture 20">
            <a:extLst>
              <a:ext uri="{FF2B5EF4-FFF2-40B4-BE49-F238E27FC236}">
                <a16:creationId xmlns:a16="http://schemas.microsoft.com/office/drawing/2014/main" id="{6526B887-5C9D-7753-9460-055DA47798D8}"/>
              </a:ext>
            </a:extLst>
          </p:cNvPr>
          <p:cNvPicPr>
            <a:picLocks noChangeAspect="1"/>
          </p:cNvPicPr>
          <p:nvPr/>
        </p:nvPicPr>
        <p:blipFill>
          <a:blip r:embed="rId2"/>
          <a:stretch>
            <a:fillRect/>
          </a:stretch>
        </p:blipFill>
        <p:spPr>
          <a:xfrm>
            <a:off x="457200" y="997399"/>
            <a:ext cx="5554847" cy="3104817"/>
          </a:xfrm>
          <a:prstGeom prst="rect">
            <a:avLst/>
          </a:prstGeom>
        </p:spPr>
      </p:pic>
      <p:pic>
        <p:nvPicPr>
          <p:cNvPr id="23" name="Picture 22">
            <a:extLst>
              <a:ext uri="{FF2B5EF4-FFF2-40B4-BE49-F238E27FC236}">
                <a16:creationId xmlns:a16="http://schemas.microsoft.com/office/drawing/2014/main" id="{2CF0BCE5-3CF6-31BD-BAC8-3041D8AF3062}"/>
              </a:ext>
            </a:extLst>
          </p:cNvPr>
          <p:cNvPicPr>
            <a:picLocks noChangeAspect="1"/>
          </p:cNvPicPr>
          <p:nvPr/>
        </p:nvPicPr>
        <p:blipFill>
          <a:blip r:embed="rId3"/>
          <a:stretch>
            <a:fillRect/>
          </a:stretch>
        </p:blipFill>
        <p:spPr>
          <a:xfrm>
            <a:off x="6240688" y="1009322"/>
            <a:ext cx="5501824" cy="3092894"/>
          </a:xfrm>
          <a:prstGeom prst="rect">
            <a:avLst/>
          </a:prstGeom>
        </p:spPr>
      </p:pic>
    </p:spTree>
    <p:extLst>
      <p:ext uri="{BB962C8B-B14F-4D97-AF65-F5344CB8AC3E}">
        <p14:creationId xmlns:p14="http://schemas.microsoft.com/office/powerpoint/2010/main" val="163195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D40C53-4AA3-851B-A520-A28CEFB507F8}"/>
              </a:ext>
            </a:extLst>
          </p:cNvPr>
          <p:cNvSpPr>
            <a:spLocks noGrp="1"/>
          </p:cNvSpPr>
          <p:nvPr>
            <p:ph type="dt" sz="half" idx="10"/>
          </p:nvPr>
        </p:nvSpPr>
        <p:spPr/>
        <p:txBody>
          <a:bodyPr/>
          <a:lstStyle/>
          <a:p>
            <a:fld id="{534AEE1A-8376-41DB-A91C-28D5C1E0BAB7}" type="datetime3">
              <a:rPr lang="en-GB" smtClean="0"/>
              <a:t>1 August, 2023</a:t>
            </a:fld>
            <a:endParaRPr lang="en-GB"/>
          </a:p>
        </p:txBody>
      </p:sp>
      <p:sp>
        <p:nvSpPr>
          <p:cNvPr id="4" name="Footer Placeholder 3">
            <a:extLst>
              <a:ext uri="{FF2B5EF4-FFF2-40B4-BE49-F238E27FC236}">
                <a16:creationId xmlns:a16="http://schemas.microsoft.com/office/drawing/2014/main" id="{2A9045A1-A2FA-2FB1-522A-F3B97B9C2C7A}"/>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35E2EE-6201-2672-E3FA-0D56B5F0BF4C}"/>
              </a:ext>
            </a:extLst>
          </p:cNvPr>
          <p:cNvSpPr>
            <a:spLocks noGrp="1"/>
          </p:cNvSpPr>
          <p:nvPr>
            <p:ph type="sldNum" sz="quarter" idx="12"/>
          </p:nvPr>
        </p:nvSpPr>
        <p:spPr/>
        <p:txBody>
          <a:bodyPr/>
          <a:lstStyle/>
          <a:p>
            <a:fld id="{E76C374D-40EA-46D5-B147-8C37E776FB84}" type="slidenum">
              <a:rPr lang="en-GB" smtClean="0"/>
              <a:t>8</a:t>
            </a:fld>
            <a:endParaRPr lang="en-GB"/>
          </a:p>
        </p:txBody>
      </p:sp>
      <p:pic>
        <p:nvPicPr>
          <p:cNvPr id="11" name="Picture 10">
            <a:extLst>
              <a:ext uri="{FF2B5EF4-FFF2-40B4-BE49-F238E27FC236}">
                <a16:creationId xmlns:a16="http://schemas.microsoft.com/office/drawing/2014/main" id="{C9712D92-8327-7737-F432-0296D33B7323}"/>
              </a:ext>
            </a:extLst>
          </p:cNvPr>
          <p:cNvPicPr>
            <a:picLocks noChangeAspect="1"/>
          </p:cNvPicPr>
          <p:nvPr/>
        </p:nvPicPr>
        <p:blipFill>
          <a:blip r:embed="rId2"/>
          <a:stretch>
            <a:fillRect/>
          </a:stretch>
        </p:blipFill>
        <p:spPr>
          <a:xfrm>
            <a:off x="457200" y="977430"/>
            <a:ext cx="5523987" cy="3104817"/>
          </a:xfrm>
          <a:prstGeom prst="rect">
            <a:avLst/>
          </a:prstGeom>
        </p:spPr>
      </p:pic>
      <p:pic>
        <p:nvPicPr>
          <p:cNvPr id="15" name="Picture 14">
            <a:extLst>
              <a:ext uri="{FF2B5EF4-FFF2-40B4-BE49-F238E27FC236}">
                <a16:creationId xmlns:a16="http://schemas.microsoft.com/office/drawing/2014/main" id="{587479E9-448C-5B18-48F3-55B65F16BD1B}"/>
              </a:ext>
            </a:extLst>
          </p:cNvPr>
          <p:cNvPicPr>
            <a:picLocks noChangeAspect="1"/>
          </p:cNvPicPr>
          <p:nvPr/>
        </p:nvPicPr>
        <p:blipFill>
          <a:blip r:embed="rId3"/>
          <a:stretch>
            <a:fillRect/>
          </a:stretch>
        </p:blipFill>
        <p:spPr>
          <a:xfrm>
            <a:off x="6233437" y="977430"/>
            <a:ext cx="5516326" cy="3104817"/>
          </a:xfrm>
          <a:prstGeom prst="rect">
            <a:avLst/>
          </a:prstGeom>
        </p:spPr>
      </p:pic>
      <p:sp>
        <p:nvSpPr>
          <p:cNvPr id="16" name="Content Placeholder 7">
            <a:extLst>
              <a:ext uri="{FF2B5EF4-FFF2-40B4-BE49-F238E27FC236}">
                <a16:creationId xmlns:a16="http://schemas.microsoft.com/office/drawing/2014/main" id="{74E4FF9E-EFD7-12B6-E9E4-F40F16BD9C46}"/>
              </a:ext>
            </a:extLst>
          </p:cNvPr>
          <p:cNvSpPr>
            <a:spLocks noGrp="1"/>
          </p:cNvSpPr>
          <p:nvPr>
            <p:ph idx="1"/>
          </p:nvPr>
        </p:nvSpPr>
        <p:spPr>
          <a:xfrm>
            <a:off x="2763191" y="4748228"/>
            <a:ext cx="6940492" cy="1116766"/>
          </a:xfrm>
        </p:spPr>
        <p:txBody>
          <a:bodyPr>
            <a:normAutofit/>
          </a:bodyPr>
          <a:lstStyle/>
          <a:p>
            <a:pPr marL="285750" indent="-285750">
              <a:buFont typeface="Arial" panose="020B0604020202020204" pitchFamily="34" charset="0"/>
              <a:buChar char="•"/>
            </a:pPr>
            <a:r>
              <a:rPr lang="en-GB"/>
              <a:t>Erroneous transactions with the amount in the billions</a:t>
            </a:r>
          </a:p>
          <a:p>
            <a:pPr marL="285750" indent="-285750">
              <a:buFont typeface="Arial" panose="020B0604020202020204" pitchFamily="34" charset="0"/>
              <a:buChar char="•"/>
            </a:pPr>
            <a:r>
              <a:rPr lang="en-GB"/>
              <a:t>Would disrupt the validity of our model so rows were removed</a:t>
            </a:r>
          </a:p>
          <a:p>
            <a:pPr marL="285750" indent="-285750">
              <a:buFont typeface="Arial" panose="020B0604020202020204" pitchFamily="34" charset="0"/>
              <a:buChar char="•"/>
            </a:pPr>
            <a:r>
              <a:rPr lang="en-GB"/>
              <a:t>Graph on the right shows distribution after bad data was removed</a:t>
            </a:r>
          </a:p>
        </p:txBody>
      </p:sp>
      <p:sp>
        <p:nvSpPr>
          <p:cNvPr id="17" name="Title 1">
            <a:extLst>
              <a:ext uri="{FF2B5EF4-FFF2-40B4-BE49-F238E27FC236}">
                <a16:creationId xmlns:a16="http://schemas.microsoft.com/office/drawing/2014/main" id="{FC494AF9-6A99-7339-4614-D4C6CD1996E0}"/>
              </a:ext>
            </a:extLst>
          </p:cNvPr>
          <p:cNvSpPr>
            <a:spLocks noGrp="1"/>
          </p:cNvSpPr>
          <p:nvPr>
            <p:ph type="title"/>
          </p:nvPr>
        </p:nvSpPr>
        <p:spPr>
          <a:xfrm>
            <a:off x="457200" y="514800"/>
            <a:ext cx="5638800" cy="482600"/>
          </a:xfrm>
        </p:spPr>
        <p:txBody>
          <a:bodyPr/>
          <a:lstStyle/>
          <a:p>
            <a:r>
              <a:rPr lang="en-GB"/>
              <a:t>Transaction Size</a:t>
            </a:r>
          </a:p>
        </p:txBody>
      </p:sp>
    </p:spTree>
    <p:extLst>
      <p:ext uri="{BB962C8B-B14F-4D97-AF65-F5344CB8AC3E}">
        <p14:creationId xmlns:p14="http://schemas.microsoft.com/office/powerpoint/2010/main" val="333423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D40C53-4AA3-851B-A520-A28CEFB507F8}"/>
              </a:ext>
            </a:extLst>
          </p:cNvPr>
          <p:cNvSpPr>
            <a:spLocks noGrp="1"/>
          </p:cNvSpPr>
          <p:nvPr>
            <p:ph type="dt" sz="half" idx="10"/>
          </p:nvPr>
        </p:nvSpPr>
        <p:spPr/>
        <p:txBody>
          <a:bodyPr/>
          <a:lstStyle/>
          <a:p>
            <a:fld id="{534AEE1A-8376-41DB-A91C-28D5C1E0BAB7}" type="datetime3">
              <a:rPr lang="en-GB" smtClean="0"/>
              <a:t>1 August, 2023</a:t>
            </a:fld>
            <a:endParaRPr lang="en-GB"/>
          </a:p>
        </p:txBody>
      </p:sp>
      <p:sp>
        <p:nvSpPr>
          <p:cNvPr id="4" name="Footer Placeholder 3">
            <a:extLst>
              <a:ext uri="{FF2B5EF4-FFF2-40B4-BE49-F238E27FC236}">
                <a16:creationId xmlns:a16="http://schemas.microsoft.com/office/drawing/2014/main" id="{2A9045A1-A2FA-2FB1-522A-F3B97B9C2C7A}"/>
              </a:ext>
            </a:extLst>
          </p:cNvPr>
          <p:cNvSpPr>
            <a:spLocks noGrp="1"/>
          </p:cNvSpPr>
          <p:nvPr>
            <p:ph type="ftr" sz="quarter" idx="11"/>
          </p:nvPr>
        </p:nvSpPr>
        <p:spPr/>
        <p:txBody>
          <a:bodyPr/>
          <a:lstStyle/>
          <a:p>
            <a:r>
              <a:rPr lang="en-GB"/>
              <a:t>© Kubrick Group</a:t>
            </a:r>
          </a:p>
        </p:txBody>
      </p:sp>
      <p:sp>
        <p:nvSpPr>
          <p:cNvPr id="5" name="Slide Number Placeholder 4">
            <a:extLst>
              <a:ext uri="{FF2B5EF4-FFF2-40B4-BE49-F238E27FC236}">
                <a16:creationId xmlns:a16="http://schemas.microsoft.com/office/drawing/2014/main" id="{C935E2EE-6201-2672-E3FA-0D56B5F0BF4C}"/>
              </a:ext>
            </a:extLst>
          </p:cNvPr>
          <p:cNvSpPr>
            <a:spLocks noGrp="1"/>
          </p:cNvSpPr>
          <p:nvPr>
            <p:ph type="sldNum" sz="quarter" idx="12"/>
          </p:nvPr>
        </p:nvSpPr>
        <p:spPr/>
        <p:txBody>
          <a:bodyPr/>
          <a:lstStyle/>
          <a:p>
            <a:fld id="{E76C374D-40EA-46D5-B147-8C37E776FB84}" type="slidenum">
              <a:rPr lang="en-GB" smtClean="0"/>
              <a:t>9</a:t>
            </a:fld>
            <a:endParaRPr lang="en-GB"/>
          </a:p>
        </p:txBody>
      </p:sp>
      <p:sp>
        <p:nvSpPr>
          <p:cNvPr id="6" name="Content Placeholder 7">
            <a:extLst>
              <a:ext uri="{FF2B5EF4-FFF2-40B4-BE49-F238E27FC236}">
                <a16:creationId xmlns:a16="http://schemas.microsoft.com/office/drawing/2014/main" id="{A5A294A2-504F-B97A-6F94-E9714F988005}"/>
              </a:ext>
            </a:extLst>
          </p:cNvPr>
          <p:cNvSpPr>
            <a:spLocks noGrp="1"/>
          </p:cNvSpPr>
          <p:nvPr>
            <p:ph idx="1"/>
          </p:nvPr>
        </p:nvSpPr>
        <p:spPr>
          <a:xfrm>
            <a:off x="819727" y="2486593"/>
            <a:ext cx="2743201" cy="1884813"/>
          </a:xfrm>
        </p:spPr>
        <p:txBody>
          <a:bodyPr>
            <a:normAutofit/>
          </a:bodyPr>
          <a:lstStyle/>
          <a:p>
            <a:pPr marL="285750" indent="-285750">
              <a:buFont typeface="Arial" panose="020B0604020202020204" pitchFamily="34" charset="0"/>
              <a:buChar char="•"/>
            </a:pPr>
            <a:r>
              <a:rPr lang="en-GB"/>
              <a:t>Incorrect data included values such as Australia, -999, MASS, NY, TX, and UNK</a:t>
            </a:r>
          </a:p>
          <a:p>
            <a:pPr marL="285750" indent="-285750">
              <a:buFont typeface="Arial" panose="020B0604020202020204" pitchFamily="34" charset="0"/>
              <a:buChar char="•"/>
            </a:pPr>
            <a:r>
              <a:rPr lang="en-GB"/>
              <a:t>Removed rows as this data shouldn’t be included for our model</a:t>
            </a:r>
          </a:p>
        </p:txBody>
      </p:sp>
      <p:sp>
        <p:nvSpPr>
          <p:cNvPr id="9" name="Title 1">
            <a:extLst>
              <a:ext uri="{FF2B5EF4-FFF2-40B4-BE49-F238E27FC236}">
                <a16:creationId xmlns:a16="http://schemas.microsoft.com/office/drawing/2014/main" id="{5B08D252-A239-26AC-1DDC-B8AC56D110F6}"/>
              </a:ext>
            </a:extLst>
          </p:cNvPr>
          <p:cNvSpPr>
            <a:spLocks noGrp="1"/>
          </p:cNvSpPr>
          <p:nvPr>
            <p:ph type="title"/>
          </p:nvPr>
        </p:nvSpPr>
        <p:spPr>
          <a:xfrm>
            <a:off x="457200" y="514800"/>
            <a:ext cx="5638800" cy="482600"/>
          </a:xfrm>
        </p:spPr>
        <p:txBody>
          <a:bodyPr/>
          <a:lstStyle/>
          <a:p>
            <a:r>
              <a:rPr lang="en-GB"/>
              <a:t>Location of Customer</a:t>
            </a:r>
          </a:p>
        </p:txBody>
      </p:sp>
      <p:pic>
        <p:nvPicPr>
          <p:cNvPr id="11" name="Picture 10">
            <a:extLst>
              <a:ext uri="{FF2B5EF4-FFF2-40B4-BE49-F238E27FC236}">
                <a16:creationId xmlns:a16="http://schemas.microsoft.com/office/drawing/2014/main" id="{7A9C0238-52C3-8A9B-E9A7-A1040017A99C}"/>
              </a:ext>
            </a:extLst>
          </p:cNvPr>
          <p:cNvPicPr>
            <a:picLocks noChangeAspect="1"/>
          </p:cNvPicPr>
          <p:nvPr/>
        </p:nvPicPr>
        <p:blipFill>
          <a:blip r:embed="rId2"/>
          <a:stretch>
            <a:fillRect/>
          </a:stretch>
        </p:blipFill>
        <p:spPr>
          <a:xfrm>
            <a:off x="4038600" y="1392196"/>
            <a:ext cx="7673338" cy="4073605"/>
          </a:xfrm>
          <a:prstGeom prst="rect">
            <a:avLst/>
          </a:prstGeom>
        </p:spPr>
      </p:pic>
    </p:spTree>
    <p:extLst>
      <p:ext uri="{BB962C8B-B14F-4D97-AF65-F5344CB8AC3E}">
        <p14:creationId xmlns:p14="http://schemas.microsoft.com/office/powerpoint/2010/main" val="3312934542"/>
      </p:ext>
    </p:extLst>
  </p:cSld>
  <p:clrMapOvr>
    <a:masterClrMapping/>
  </p:clrMapOvr>
</p:sld>
</file>

<file path=ppt/theme/theme1.xml><?xml version="1.0" encoding="utf-8"?>
<a:theme xmlns:a="http://schemas.openxmlformats.org/drawingml/2006/main" name="Office Theme">
  <a:themeElements>
    <a:clrScheme name="Kubrick">
      <a:dk1>
        <a:srgbClr val="223536"/>
      </a:dk1>
      <a:lt1>
        <a:sysClr val="window" lastClr="FFFFFF"/>
      </a:lt1>
      <a:dk2>
        <a:srgbClr val="14F278"/>
      </a:dk2>
      <a:lt2>
        <a:srgbClr val="F2F5F4"/>
      </a:lt2>
      <a:accent1>
        <a:srgbClr val="223536"/>
      </a:accent1>
      <a:accent2>
        <a:srgbClr val="5A6868"/>
      </a:accent2>
      <a:accent3>
        <a:srgbClr val="9DA4A4"/>
      </a:accent3>
      <a:accent4>
        <a:srgbClr val="062721"/>
      </a:accent4>
      <a:accent5>
        <a:srgbClr val="415D59"/>
      </a:accent5>
      <a:accent6>
        <a:srgbClr val="CED4D4"/>
      </a:accent6>
      <a:hlink>
        <a:srgbClr val="0563C1"/>
      </a:hlink>
      <a:folHlink>
        <a:srgbClr val="954F72"/>
      </a:folHlink>
    </a:clrScheme>
    <a:fontScheme name="Kubrick">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tIns="36000" bIns="36000" rtlCol="0" anchor="t" anchorCtr="0">
        <a:spAutoFit/>
      </a:bodyPr>
      <a:lstStyle>
        <a:defPPr algn="l">
          <a:lnSpc>
            <a:spcPts val="1600"/>
          </a:lnSpc>
          <a:defRPr sz="800" cap="all"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Kubrick_MSOffice_Logo_V2.potx" id="{7CCF77B5-6922-413D-A458-5DB9B8521DCD}" vid="{EA4EEBD3-F4EC-4E1D-B3E8-5518B6D65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9.png"/></Relationships>
</file>

<file path=ppt/webextensions/webextension1.xml><?xml version="1.0" encoding="utf-8"?>
<we:webextension xmlns:we="http://schemas.microsoft.com/office/webextensions/webextension/2010/11" id="{289950FE-EC18-4CEA-B17B-3489F02040DE}">
  <we:reference id="wa200003233" version="2.0.0.3" store="en-US" storeType="OMEX"/>
  <we:alternateReferences>
    <we:reference id="WA200003233" version="2.0.0.3" store="WA200003233" storeType="OMEX"/>
  </we:alternateReferences>
  <we:properties>
    <we:property name="backgroundColor" value="&quot;#576566&quot;"/>
    <we:property name="bookmark" value="&quot;H4sIAAAAAAAAA+1Y227bOBD9lYIv3QLGQhdLlvPWuA5QbLAIkqL7UBgBRY5ktjIpkFRSr+F/75CSk9jxJbtxkXSxfohNcjhzeGbOSMyCcGHqis7/pDMgJ+RUqW8zqr+9CUmPyPU5gGEYJUme5sMhj4YhC4MCrVRthZKGnCyIpboE+1mYhlbOIU5+IUUYFcD7rB8UETAWZGEckEmP0Kq6oKWzKWhloEdq0EZJWom/oXWBS1Y3sOwR+F5XSlMX6MpSCy7YDZrjGAGGv8eIgzIrbuAKmG1nL6FW2nbjIh8EGU15licJJDnLosid0LSrHvxhexfUAxspaamQCMDN0TRJhjEkLIl5FDJG+yxw84WobGeSd/wuyJmfpEXOIpanCYWIxzEfZEnsVjvG9xj1iJ3XzuY9v6GSAceZNpDb/3nFSdQjZ1rNkP8F6VLL0HIsrbBzHIwqoBL49a2w02s2bbTE1U/ec7DE5Pw1BQ1+N56Vi5ZSN5jVVAuzOfpDSE5O+j1yDoVtl6pm5o3G32sNxnQOrlSjGVxCcT/w0JaY5AutsARaeB6Rm7wU5dR7PBeOksqfklaN2xacowl+Jm2FPAjzpPD7yNiJZ6puRxqwBPG8oZvI5y6Ep+pxZtZRvS9LDSVdkTl+BuRPqIszIYWZYpwNsJQx1Uh7LdqVs0Z2kog2DxAse4dRHxHYzOF681supHn3iM3A59EIWVad/u8F11YmYVVjsAqAt5hGU6qt60D5V1StExo6UJqDPp37hHwQetUOUBDj15YMJ7S2a+GGrw9a0QgZKZWedwL8WfxPls4gCRkdJhzSJA/CmOZROug/al9PrvHjoWWYazUDfY0PiX9TLKYSDLviw/Ig6K70bbgE2XYTPFLdxhRg7o+9/mtfW7UP2+raeV6wodqDZO7rq4Psw6qxtkXKqaVbqJINehRs7KAufB3sd9gjM8XhgO3bU7C3APLtHYQdIvEbzJElssFTq5CtbzCvQCHbn0r/FWl83ODoH6R6tw5WlGHYu/r5svvlYjI5rIIn1TQ1gr1MRd+d2Jcyj9N+nmY8i/BPHBUpD8PXUMqrx+T/vf75vX6Ty32tPhwcudV3Dn+BVr9OUysPKOKwSPoZZAkvBjm+EcXpa5AHQyKANY4af0vhmt66+/GxpfKcFveij+2d/HR5HUQZXtIzltLBMKJRlORD53wvU9SDPm2sVXL9luFchgX6zAZh0ecFY+ich/ygSzOl+L3hy7vblg3VWFNTBhd4O92SFcwGlRwOKdL/d6XVJGIReXUolXcbuq7wAzhhXDwkEgAA&quot;"/>
    <we:property name="creatorSessionId" value="&quot;309509a5-0213-4b1b-9ad9-5dd19b2e2f35&quot;"/>
    <we:property name="creatorTenantId" value="&quot;3e967587-257a-48ff-87b6-1fddc4cda6bd&quot;"/>
    <we:property name="creatorUserId" value="&quot;100320029573B011&quot;"/>
    <we:property name="datasetId" value="&quot;95ebf624-c71b-4951-96c6-d498cba4fc6e&quot;"/>
    <we:property name="embedUrl" value="&quot;/reportEmbed?reportId=63234f37-c62c-4722-a2c7-df470dad3627&amp;config=eyJjbHVzdGVyVXJsIjoiaHR0cHM6Ly9XQUJJLVVLLVNPVVRILXJlZGlyZWN0LmFuYWx5c2lzLndpbmRvd3MubmV0IiwiZW1iZWRGZWF0dXJlcyI6eyJtb2Rlcm5FbWJlZCI6dHJ1ZSwidXNhZ2VNZXRyaWNzVk5leHQiOnRydWV9fQ%3D%3D&amp;disableSensitivityBanner=true&quot;"/>
    <we:property name="initialStateBookmark" value="&quot;H4sIAAAAAAAAA+1Xy27bOhD9lYKb9gJGYUmWrGSX+DpAkbQNkqJdFIYxIkcyW5kUKCqpG/jfO6TkPOw4Tm9y0SzqhQwOhzPDc+YhXTEh66qExQeYI9tnh1p/n4P5/ipgPaY62cePx+8Pzo6nHw7ej0msKyu1qtn+FbNgCrSfZd1A6SyQ8Oukx6AsT6FwqxzKGnusQlNrBaX8ia0ybVnT4LLH8EdVagPO5LkFi87sBanTmnwHbyPyCNzKCzxHblvpGVba2G6dZ8N+ColIszjGOONpGLrg63bXh7lb3zn1gY20siAVBeBkkMTxXoQxjyMRBpzDgPedPJel7VSyDrorduSFkGc85FkSA4YiisQwjSO324H5gFKP2UXldA7EBSiOgiStI3f+8wqTsMeOjJ4T0lesY42T5lhZaRe0GJUICsX0UtrZlM8ao2j3k7fcXxI5X2Zo0J+muwrZQuoW8wqMrNdXx1IJtj/osRPMbbtVNnOvNP5RGazrzsC5bgzHM8xvFj60JZF8ajSlQBuej8gJz2Qx8xZPpIOk9LeEsnHH+iekQr9JmyG33DzK/UNgbI1npi9HBikF6b6BE2QL58JDtcnM3agOisJgASswx08I+RPVxZFUsp6Rn7VggXPdKDuV7c5Ro7qSCNcv0F/2dkf9jIHNXVyv3mRS1f9soNn3PNZSFWVX/zcF12Ym42VTUxagaGMazcBY12uyb1S1rtDIgDYCzeHCE/KvNKt2QAUxfmlkuEJruxYd+HarFY0IkUKbRVeA/xf+k6VTiAMOe7HAJM76QQRZmAwHG+3r0Tn+fNFy4lrP0UxpSPyXZKlLyakr3k4PRuYK34YFWPD3qVqHEtt9Lfw2+uve23ReH6K9RFSvV71nuYVEf6B+ZgrXQGkZzIMwRzHgg34eIuf9NIg2B9AfYPD+rvlU6gpULScb7N3MwcdNRHt7It65yGNm4bs1jH6D6uvBZ7dBRm6v8+fr9uE3mbQp6A88JaehlvzPZPT1jX0qiygZZEkq0pAeUZgnIgheQiqv2vjfXrQNk5Y/zKMgjwcpprHIhxmNlCh5CfxxAgJ546Dxr3nCwKX7wPjL5S58Ol6HYUpfOSlPYLgXQhjG2Z4z/iBS4IM+bKzV6u5rmjMZ5GQzHQb5QOSck3ERiJ0m6xnQ/5otb+4+NnRj6wo4ntLr/T2sEBugBIodzLhvUOZ9UCgyK3cxudLvOvMvoIz9Dz4PAAA=&quot;"/>
    <we:property name="isFiltersActionButtonVisible" value="true"/>
    <we:property name="isFooterCollapsed" value="true"/>
    <we:property name="pageDisplayName" value="&quot;Monthly Transaction Sum Distribution&quot;"/>
    <we:property name="pageName" value="&quot;ReportSectionfb708a6d8b55e5bc8221&quot;"/>
    <we:property name="pptInsertionSessionID" value="&quot;ABEBF69C-8657-437A-9F77-7F64A2C07335&quot;"/>
    <we:property name="reportEmbeddedTime" value="&quot;2023-07-21T11:39:54.022Z&quot;"/>
    <we:property name="reportName" value="&quot;ChurnEDA&quot;"/>
    <we:property name="reportState" value="&quot;CONNECTED&quot;"/>
    <we:property name="reportUrl" value="&quot;/groups/me/reports/63234f37-c62c-4722-a2c7-df470dad3627/ReportSectionfb708a6d8b55e5bc8221?bookmarkGuid=3eeb3f60-6da3-4b76-b2ca-86195bc52e67&amp;bookmarkUsage=1&amp;ctid=3e967587-257a-48ff-87b6-1fddc4cda6bd&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7641B2ED-F414-4283-A47E-EA8A185E5CC8}">
  <we:reference id="wa200003233" version="2.0.0.3" store="en-US" storeType="OMEX"/>
  <we:alternateReferences>
    <we:reference id="WA200003233" version="2.0.0.3" store="WA200003233" storeType="OMEX"/>
  </we:alternateReferences>
  <we:properties>
    <we:property name="backgroundColor" value="&quot;#576566&quot;"/>
    <we:property name="bookmark" value="&quot;H4sIAAAAAAAAA91WbU/bMBD+K8hf2KQI5bUFvkEHEhpUCCq+TGi62JfWkMSR7XR0qP9957gZFG1jQsBglSrFd7bvnhc7uWVCmqaExRgqZLtsX6nrCvT1RsQCVq/HiqjI4gQT2AbAKE0GkYhplmqsVLVhu7fMgp6ivZCmhdJtSMEvlwGDsjyFqRsVUBoMWIPaqBpK+R39ZEpZ3eIyYHjTlEqD2/LcgkW37Zym05haibYSqgjcyjmeI7c+eoaN0nY1ziMe54CJGKQ7w0ykSVaktMb4bNfm4/Nd0a6xkaotyJoacLEkTgZZnKFALvIcdgZhAS5eyNKupuSLg5tGE25iY9E4+vbEHGqOgnXgNBqP5ZbtTacap2BXw4O15EiVbfWL+LlqNcczLLpUbaVdUI0JkXcoa2lmVGdJNJ5qRSR3OdPR6IKHbb2iLHHDmfo20khJwXbD5SVFjKyn5UqSOw4mHgcH7TCo/IqIc1hpgdIC9f6ig/tJ6l6ROHjQ9T+Emi2XhI1COcRFMeB5HBZpEXLMOeLTxTtBMK3G5+h63FY56g1VbOxxrtraGnpwDmevrNIrYfJyhEk8HIgojodhwsMiCtNh/ubPEngwX6V44LL4/zxQf8LrZQRM02g7hVjEO6EouMiSx2UcEUdTpSUnVh4q+RK3wbowwdu3U/YEO1XQvFc3dXd0/16nBVf3XtYrr3gQz2+OzsQzOZ2V9LduucGyJ4oqCrBwQsxSYkJ3Y7/dll/vZhhOmx4JT1XVgJamJ64ffZa10zBgx1jYlzL5WQ/gWNLJ8wa5gLJ13tic4A2YTXf5LjsnVWjBQSME1AyJMlb1uC3LD2sg7wT7yC6dQv5U3/V88nOb23snyLyUVgHdmZwmdLCOLFa+khTotpFo3qkgAZu7+Mpnoavg0t6e7nf/XJN29JXtHlRrTQMcT6H2Vmx8Gx0RnSBQCxS9OL9ppfsmZ10Ruk9kXuLfLli19wMBSDIERAwAAA==&quot;"/>
    <we:property name="creatorSessionId" value="&quot;da383fe9-b59c-47c9-8002-4bfa6b4c93ca&quot;"/>
    <we:property name="creatorTenantId" value="&quot;3e967587-257a-48ff-87b6-1fddc4cda6bd&quot;"/>
    <we:property name="creatorUserId" value="&quot;100320029573B011&quot;"/>
    <we:property name="datasetId" value="&quot;95ebf624-c71b-4951-96c6-d498cba4fc6e&quot;"/>
    <we:property name="embedUrl" value="&quot;/reportEmbed?reportId=63234f37-c62c-4722-a2c7-df470dad3627&amp;config=eyJjbHVzdGVyVXJsIjoiaHR0cHM6Ly9XQUJJLVVLLVNPVVRILXJlZGlyZWN0LmFuYWx5c2lzLndpbmRvd3MubmV0IiwiZW1iZWRGZWF0dXJlcyI6eyJtb2Rlcm5FbWJlZCI6dHJ1ZSwidXNhZ2VNZXRyaWNzVk5leHQiOnRydWV9fQ%3D%3D&amp;disableSensitivityBanner=true&quot;"/>
    <we:property name="initialStateBookmark" value="&quot;H4sIAAAAAAAAA91WXU/bMBT9K8jP0ZQ6STt4K115YXwIEC9ThW7sm2BI7ch2GB3qf9+1E9aNITEhmLo9xfcj9jnnnnw8MKlc28DqGJbI9ti+MbdLsLc7I5YwPeROTg6PpmeHV8fTozmlTeuV0Y7tPTAPtkZ/qVwHTdiBkl8WCYOmOYU6RBU0DhPWonVGQ6O+Yd9MJW87XCcM79vGWAhbnnvwGLa9o3aK6ezRh4xOBOHVHZ6j8H32DFtj/RCXI8FLwEyO891JIfOsqHK6x/XVCPPl/nBoBDYz2oPSBCDkAPN89DEHLvluKishi6wM+Uo1fmgpV/P71hJvUmPVBr1mxKI2VgloWORn0fV0HtjMNN0yrua/5M9NZwWeYRVL2iu/op0uSKIDpZW7RsnWJNapNSRlrLkoVkhem68zixRJtpeukx84pvIOtKDsUxDTurZYgx/C+TshBCFMp/2V6isHnR7mV/yOekEZp3TdDP7YDOSiJ7OENlivvKEhBt2p31iJdn8Vpf+k7KM7ePIE+RbQXS8eTUw33PzkzMErPYm3N8diHQppxidjOeJ8kmYirUZpPnnZxVvrHv4K9wiw8l+1D1/HOSasBF5VY1HytMqrVGApEF8/xiME11l8C+jH3bJEu2OqnWlPwtEimP2Z19O7juovcerHkfFsXPACJQpZlrA7TivY+qdq89XYGCz7Px+o56gW/fDiW3GDnS2RfmPCwnTetSDwFDRGHm2/n8LYRyMDLYNEcW3D9bOiafcKXULTBXHCnw2LZ5BmqmzwD/sHbN8BGnHTW5QJAAA=&quot;"/>
    <we:property name="isFiltersActionButtonVisible" value="true"/>
    <we:property name="isFooterCollapsed" value="true"/>
    <we:property name="pageDisplayName" value="&quot;Clean State Checks&quot;"/>
    <we:property name="pageName" value="&quot;ReportSectionb1c2bae3d64975d435f4&quot;"/>
    <we:property name="pptInsertionSessionID" value="&quot;E6BE314F-2C39-4EDE-99F7-1547844C22DB&quot;"/>
    <we:property name="reportEmbeddedTime" value="&quot;2023-07-20T15:29:44.899Z&quot;"/>
    <we:property name="reportName" value="&quot;ChurnEDA&quot;"/>
    <we:property name="reportState" value="&quot;CONNECTED&quot;"/>
    <we:property name="reportUrl" value="&quot;/groups/me/reports/63234f37-c62c-4722-a2c7-df470dad3627/ReportSectionb1c2bae3d64975d435f4?bookmarkGuid=3940209e-3e23-4028-9f8b-7ea08129a21d&amp;bookmarkUsage=1&amp;ctid=3e967587-257a-48ff-87b6-1fddc4cda6bd&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313AFEEA-8413-4F28-9179-477EB2CA334C}">
  <we:reference id="wa200003233" version="2.0.0.3" store="en-US" storeType="OMEX"/>
  <we:alternateReferences>
    <we:reference id="WA200003233" version="2.0.0.3" store="WA200003233" storeType="OMEX"/>
  </we:alternateReferences>
  <we:properties>
    <we:property name="backgroundColor" value="&quot;#576566&quot;"/>
    <we:property name="bookmark" value="&quot;H4sIAAAAAAAAA+1XS1PbMBD+K4wuXEJHfiSxuUHaXvoYBjr00MkwsrROVGzJI8nQtJP/3pXsFEIT0lJoOXQmGUvr1erbbx+SvxEhbVOxxXtWAzkkx1pf1sxc7kVkQNS6LGMsLmA0oqyI2FCkZT4sUUs3TmplyeE34piZgTuXtmWVN4jCTwQilozzKBLZOMqyIQiaZ2Q6IKyqTtjM65SssjAgDRirFavkV+hM4CtnWlgOCHxpKm2Y3+jMMQd+sytUxzkCjF4kiINxJ6/gDLjrpKfQaONW8wGx3SgAXX/njYUNJ1o5JhUa9rI4Scu0KIexyDgFXnKR515eysr1KsXi1ZfGoJfo+6LxZE0Q3UwbyVlFAm4D1vabTHTV1mH0ak1+plvD4RTK8Eo56RbeUgVMgbi4lm5+weetUWSJVJwYjUQFDRuo8MK5vp4YwJkgh3Q5+IHmSFwxxVF6F8o7YLY18HhY3rd1AWZPl3tHIQ744LpVzj5DfB2wvYnXw71/BjhFiZVqVvWJeJMhHzrc81YJA+IEEItymJL8EkQX3smcGefLoviM6eWzBI1pI8AcL0KivJRmlXfx4I53f9ft5XRVNbji863y6JO4w/tUWTtd+hcbu8NzKjKxucZ2poitJAezlgikBuyPfjADbDJ+EfrUdHtJsDd+r4/OV50O8+W10XVY1jdsjjvc582AdHioD/bHOfjkCkFVQq6a35ES/vEWStcxWDfMSLviczV7I70eYrhR/AWqu0lAuo3ZUzmbB4NvpetoQZ9Z1UKv5GQN+zGl4wMaHSTRB0oPw2/f5/Dt9fcjT/4Z8pge0BGCv4N82RWBjwwqsw3ZgLVi3Mv+wINQBQ9jCatEid8z5EEPNxiqtdhlZf8Y3DWA6t2cLre3wOhuC3yi+t3a6wJm+ySdTtxudGMa5+Uo5TyNUyjGCWes2Nnotp6Pjw1VKgQB1l3gJQs2ndl/1u+2pPcDU+lvx/EncvqIQpHTlNIspTFeEEfDcZ4+n4i2Cmq8NC9qvKAE4P+DupOfLq40LvNsnCdpMYyyKCnjXLDnE1eO1LQYgwuLwKVH/z+wuwnqI5tS/GgdjwqRD5OC4r9IwjF7L1Vzhs+1C/2yu3ds4k63zjaMwwmi3MAhcseUALGDx/BF3B23iEUW1S7ifyzorxTfAcuwJJfYDwAA&quot;"/>
    <we:property name="creatorSessionId" value="&quot;8243ab43-b9a7-4006-ad40-fb33e4a559c1&quot;"/>
    <we:property name="creatorTenantId" value="&quot;3e967587-257a-48ff-87b6-1fddc4cda6bd&quot;"/>
    <we:property name="creatorUserId" value="&quot;100320029573B011&quot;"/>
    <we:property name="datasetId" value="&quot;95ebf624-c71b-4951-96c6-d498cba4fc6e&quot;"/>
    <we:property name="embedUrl" value="&quot;/reportEmbed?reportId=63234f37-c62c-4722-a2c7-df470dad3627&amp;config=eyJjbHVzdGVyVXJsIjoiaHR0cHM6Ly9XQUJJLVVLLVNPVVRILXJlZGlyZWN0LmFuYWx5c2lzLndpbmRvd3MubmV0IiwiZW1iZWRGZWF0dXJlcyI6eyJtb2Rlcm5FbWJlZCI6dHJ1ZSwidXNhZ2VNZXRyaWNzVk5leHQiOnRydWV9fQ%3D%3D&amp;disableSensitivityBanner=true&quot;"/>
    <we:property name="initialStateBookmark" value="&quot;H4sIAAAAAAAAA+1XS1PbMBD+K4wvXEJHfoTE3EKgFx5lgKGHTiYjS+tEYEseSYamnfz3rmSnkDQhfUDLoTMwllar1bffPqR8DbgwVUFn57SE4CA4VOqupPpuJww6gWxlHz6cnA0uT8bng7NjFKvKCiVNcPA1sFRPwN4IU9PCWUDhp1EnoEVxQSdultPCQCeoQBslaSG+QKOMS1bXMO8E8LkqlKbO5JWlFpzZe1THOZ4dvovxRMqsuIcrYLaRXkKltF3MO4FpRh7S8poz5g8cKmmpkGjYyaI4yZMs70a8zwiwnPE0dfJcFLZVyWbHnyuN/qCXs8rxMER0E6UFo0XgcWswpj1kqIq69KPjJfmVqjWDS8j9krTCzpylAqgEPn4Qdjpm01rLYI5UXGiFRHkN46lwwql6GGrAGQ8OyLzzHc2A31PJULoK5QyoqTW8HJbzusxA76h8Z+DjgB+mamnNG8TXANsZOj08+0eAI5QYISdFm4iPGXLd4J7WkmvgF4BYpMWUZHfAm/AOp1RbVwDZLaaXyxI0pjQHfTjziXIk9CLvos6Kd3/X7floUTW44/ZJebRJ3OB9rawdzd0ChDTupWHI+72w3+8CJ2n/TRUZX19jW1PEFIKBXkqEoATshG4wAWwybhP6VDVnCTCPfi+PbhadDvPlvVal39b2YoYnPOdNJ2jwEBfsj1NwyeWDKrlYNL+B5O5zCrltGCwrqoVZ8LmYnQinhxgeFX+C6mbikW5i9lJMpt7gqbANLegzLWpolawoYTcipLdHwr04vCbkwP/tuhx+uv955PE/Qx6RPdLdi+IV5POmCFxkUJmuyQasFW2P2gsPfBX8HktYJZL/mqEWdLRqqFR8m5XdQ7APALJ1czTf3ALD1Rb4SvW7sdd5zOZVOh1/2uh6JErz/YSxJEog68WM0mxro9t4P740VCERBBg7xkcWrLuz/6zfbUjv30ylvx3HH8hpIwpZShJC+gmJ8IG43+2lyduJaC2hxEfzrMQHigf+P6hb+WniSqI87ffSOMm6YT+M8yjl9O3ElSE1NcZgbBC4cOj/B3Y7QW1kE5Kn3d5+xtNunBH8z2J/zT5L1ZTid+lBP2/eHeu4U7U1FWVwgSjXcIjcUcmBb+HR/extbluEIrJiG+8L/fZB8Q1sbednsQ8AAA==&quot;"/>
    <we:property name="isFiltersActionButtonVisible" value="true"/>
    <we:property name="isFooterCollapsed" value="true"/>
    <we:property name="pageDisplayName" value="&quot;Macro-economic data Vis&quot;"/>
    <we:property name="pageName" value="&quot;ReportSection&quot;"/>
    <we:property name="pptInsertionSessionID" value="&quot;E6BE314F-2C39-4EDE-99F7-1547844C22DB&quot;"/>
    <we:property name="reportEmbeddedTime" value="&quot;2023-07-20T15:26:58.227Z&quot;"/>
    <we:property name="reportName" value="&quot;ChurnEDA&quot;"/>
    <we:property name="reportState" value="&quot;CONNECTED&quot;"/>
    <we:property name="reportUrl" value="&quot;/groups/me/reports/63234f37-c62c-4722-a2c7-df470dad3627/ReportSection?bookmarkGuid=8565f3ff-b2f7-49e6-92aa-f34318fa3730&amp;bookmarkUsage=1&amp;ctid=3e967587-257a-48ff-87b6-1fddc4cda6bd&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B33D5D00CACD4992987595ADE400D2" ma:contentTypeVersion="12" ma:contentTypeDescription="Create a new document." ma:contentTypeScope="" ma:versionID="9a2efa26e2a99fb37b50f1ac5a4e6657">
  <xsd:schema xmlns:xsd="http://www.w3.org/2001/XMLSchema" xmlns:xs="http://www.w3.org/2001/XMLSchema" xmlns:p="http://schemas.microsoft.com/office/2006/metadata/properties" xmlns:ns2="d7141eed-d9ba-40bd-85e0-dd58e61e5e4c" xmlns:ns3="69d76d1f-f6f4-4547-8e61-3d02c9c61549" targetNamespace="http://schemas.microsoft.com/office/2006/metadata/properties" ma:root="true" ma:fieldsID="a2dfee463e86d25b65a649509626fa34" ns2:_="" ns3:_="">
    <xsd:import namespace="d7141eed-d9ba-40bd-85e0-dd58e61e5e4c"/>
    <xsd:import namespace="69d76d1f-f6f4-4547-8e61-3d02c9c615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141eed-d9ba-40bd-85e0-dd58e61e5e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d76d1f-f6f4-4547-8e61-3d02c9c615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9d76d1f-f6f4-4547-8e61-3d02c9c61549">
      <UserInfo>
        <DisplayName>Stephen Hill</DisplayName>
        <AccountId>77</AccountId>
        <AccountType/>
      </UserInfo>
    </SharedWithUsers>
  </documentManagement>
</p:properties>
</file>

<file path=customXml/itemProps1.xml><?xml version="1.0" encoding="utf-8"?>
<ds:datastoreItem xmlns:ds="http://schemas.openxmlformats.org/officeDocument/2006/customXml" ds:itemID="{771D1EF2-798D-462A-8CE1-F9D0F1498203}">
  <ds:schemaRefs>
    <ds:schemaRef ds:uri="http://schemas.microsoft.com/sharepoint/v3/contenttype/forms"/>
  </ds:schemaRefs>
</ds:datastoreItem>
</file>

<file path=customXml/itemProps2.xml><?xml version="1.0" encoding="utf-8"?>
<ds:datastoreItem xmlns:ds="http://schemas.openxmlformats.org/officeDocument/2006/customXml" ds:itemID="{BE13042C-F492-40D3-B53F-F22E51F1690A}">
  <ds:schemaRefs>
    <ds:schemaRef ds:uri="69d76d1f-f6f4-4547-8e61-3d02c9c61549"/>
    <ds:schemaRef ds:uri="d7141eed-d9ba-40bd-85e0-dd58e61e5e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1B685B9-5C9A-4FCC-BFA2-7437FACA046B}">
  <ds:schemaRefs>
    <ds:schemaRef ds:uri="69d76d1f-f6f4-4547-8e61-3d02c9c61549"/>
    <ds:schemaRef ds:uri="d7141eed-d9ba-40bd-85e0-dd58e61e5e4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Kubrick_MSOffice_Logo (1)</Template>
  <TotalTime>0</TotalTime>
  <Words>1572</Words>
  <Application>Microsoft Office PowerPoint</Application>
  <PresentationFormat>Widescreen</PresentationFormat>
  <Paragraphs>216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Georgia</vt:lpstr>
      <vt:lpstr>Symbol</vt:lpstr>
      <vt:lpstr>Office Theme</vt:lpstr>
      <vt:lpstr>Banking Churn Prediction  Pod Lannister</vt:lpstr>
      <vt:lpstr>Contents</vt:lpstr>
      <vt:lpstr>Introduction</vt:lpstr>
      <vt:lpstr>Overview</vt:lpstr>
      <vt:lpstr>Dataset Description</vt:lpstr>
      <vt:lpstr>Exploratory Data Analysis</vt:lpstr>
      <vt:lpstr>Starting Balance</vt:lpstr>
      <vt:lpstr>Transaction Size</vt:lpstr>
      <vt:lpstr>Location of Customer</vt:lpstr>
      <vt:lpstr>Data Pre-Processing</vt:lpstr>
      <vt:lpstr>Further Analysis</vt:lpstr>
      <vt:lpstr>Feature Engineering</vt:lpstr>
      <vt:lpstr>Churn Definition</vt:lpstr>
      <vt:lpstr>Engineered Features</vt:lpstr>
      <vt:lpstr>PowerPoint Presentation</vt:lpstr>
      <vt:lpstr>PowerPoint Presentation</vt:lpstr>
      <vt:lpstr>Macroeconomic Features</vt:lpstr>
      <vt:lpstr>PowerPoint Presentation</vt:lpstr>
      <vt:lpstr>Alternative Approaches</vt:lpstr>
      <vt:lpstr>Model Infrastructure and Evaluation</vt:lpstr>
      <vt:lpstr>Model Architecture</vt:lpstr>
      <vt:lpstr>Model Evaluation</vt:lpstr>
      <vt:lpstr>Discussion</vt:lpstr>
      <vt:lpstr>Positive Outcomes</vt:lpstr>
      <vt:lpstr>Limitations and Challenges</vt:lpstr>
      <vt:lpstr>Conclusion</vt:lpstr>
      <vt:lpstr>Summary</vt:lpstr>
      <vt:lpstr>Thanks for listening.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lorem ipsum</dc:title>
  <dc:creator>Sarah Collins</dc:creator>
  <cp:lastModifiedBy>Jagraj Singh</cp:lastModifiedBy>
  <cp:revision>1</cp:revision>
  <dcterms:created xsi:type="dcterms:W3CDTF">2021-03-03T10:46:50Z</dcterms:created>
  <dcterms:modified xsi:type="dcterms:W3CDTF">2023-08-01T11:55:36Z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0x01010089B33D5D00CACD4992987595ADE400D2</vt:lpwstr>
  </property>
</Properties>
</file>