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4"/>
    <p:sldMasterId id="2147483753" r:id="rId5"/>
    <p:sldMasterId id="2147483658" r:id="rId6"/>
  </p:sldMasterIdLst>
  <p:notesMasterIdLst>
    <p:notesMasterId r:id="rId22"/>
  </p:notesMasterIdLst>
  <p:handoutMasterIdLst>
    <p:handoutMasterId r:id="rId23"/>
  </p:handoutMasterIdLst>
  <p:sldIdLst>
    <p:sldId id="383" r:id="rId7"/>
    <p:sldId id="387" r:id="rId8"/>
    <p:sldId id="400" r:id="rId9"/>
    <p:sldId id="420" r:id="rId10"/>
    <p:sldId id="419" r:id="rId11"/>
    <p:sldId id="430" r:id="rId12"/>
    <p:sldId id="429" r:id="rId13"/>
    <p:sldId id="432" r:id="rId14"/>
    <p:sldId id="431" r:id="rId15"/>
    <p:sldId id="435" r:id="rId16"/>
    <p:sldId id="437" r:id="rId17"/>
    <p:sldId id="434" r:id="rId18"/>
    <p:sldId id="433" r:id="rId19"/>
    <p:sldId id="438" r:id="rId20"/>
    <p:sldId id="398" r:id="rId21"/>
  </p:sldIdLst>
  <p:sldSz cx="9144000" cy="5143500" type="screen16x9"/>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87041074-6D06-4D49-A309-77480FEFEF3A}">
          <p14:sldIdLst>
            <p14:sldId id="383"/>
            <p14:sldId id="387"/>
            <p14:sldId id="400"/>
            <p14:sldId id="420"/>
            <p14:sldId id="419"/>
            <p14:sldId id="430"/>
            <p14:sldId id="429"/>
            <p14:sldId id="432"/>
            <p14:sldId id="431"/>
            <p14:sldId id="435"/>
            <p14:sldId id="437"/>
            <p14:sldId id="434"/>
            <p14:sldId id="433"/>
            <p14:sldId id="438"/>
            <p14:sldId id="398"/>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ttle, Kevin" initials="KSett" lastIdx="3" clrIdx="0"/>
  <p:cmAuthor id="2" name="Miller, Chris" initials="MC"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5"/>
    <a:srgbClr val="FFFFFF"/>
    <a:srgbClr val="4F4E4E"/>
    <a:srgbClr val="F79000"/>
    <a:srgbClr val="005699"/>
    <a:srgbClr val="F3911F"/>
    <a:srgbClr val="DBE6ED"/>
    <a:srgbClr val="035385"/>
    <a:srgbClr val="93A8B9"/>
    <a:srgbClr val="316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221" autoAdjust="0"/>
  </p:normalViewPr>
  <p:slideViewPr>
    <p:cSldViewPr snapToGrid="0">
      <p:cViewPr varScale="1">
        <p:scale>
          <a:sx n="78" d="100"/>
          <a:sy n="78" d="100"/>
        </p:scale>
        <p:origin x="1622" y="67"/>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0259C208-F240-477E-B0E8-B766A536A509}" type="datetimeFigureOut">
              <a:rPr lang="en-US" smtClean="0"/>
              <a:t>6/5/2021</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8745DB58-9D56-4B0D-8EF9-53D917A8435B}" type="slidenum">
              <a:rPr lang="en-US" smtClean="0"/>
              <a:t>‹#›</a:t>
            </a:fld>
            <a:endParaRPr lang="en-US"/>
          </a:p>
        </p:txBody>
      </p:sp>
    </p:spTree>
    <p:extLst>
      <p:ext uri="{BB962C8B-B14F-4D97-AF65-F5344CB8AC3E}">
        <p14:creationId xmlns:p14="http://schemas.microsoft.com/office/powerpoint/2010/main" val="27628650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82119" cy="466434"/>
          </a:xfrm>
          <a:prstGeom prst="rect">
            <a:avLst/>
          </a:prstGeom>
        </p:spPr>
        <p:txBody>
          <a:bodyPr vert="horz" lIns="92442" tIns="46221" rIns="92442" bIns="46221" rtlCol="0"/>
          <a:lstStyle>
            <a:lvl1pPr algn="l">
              <a:defRPr sz="1200"/>
            </a:lvl1pPr>
          </a:lstStyle>
          <a:p>
            <a:endParaRPr lang="en-US"/>
          </a:p>
        </p:txBody>
      </p:sp>
      <p:sp>
        <p:nvSpPr>
          <p:cNvPr id="3" name="Date Placeholder 2"/>
          <p:cNvSpPr>
            <a:spLocks noGrp="1"/>
          </p:cNvSpPr>
          <p:nvPr>
            <p:ph type="dt" idx="1"/>
          </p:nvPr>
        </p:nvSpPr>
        <p:spPr>
          <a:xfrm>
            <a:off x="3898104" y="0"/>
            <a:ext cx="2982119" cy="466434"/>
          </a:xfrm>
          <a:prstGeom prst="rect">
            <a:avLst/>
          </a:prstGeom>
        </p:spPr>
        <p:txBody>
          <a:bodyPr vert="horz" lIns="92442" tIns="46221" rIns="92442" bIns="46221" rtlCol="0"/>
          <a:lstStyle>
            <a:lvl1pPr algn="r">
              <a:defRPr sz="1200"/>
            </a:lvl1pPr>
          </a:lstStyle>
          <a:p>
            <a:fld id="{DF201DFD-F20B-4876-B4BC-70A30652A54A}" type="datetimeFigureOut">
              <a:rPr lang="en-US" smtClean="0"/>
              <a:t>6/5/2021</a:t>
            </a:fld>
            <a:endParaRPr lang="en-US"/>
          </a:p>
        </p:txBody>
      </p:sp>
      <p:sp>
        <p:nvSpPr>
          <p:cNvPr id="4" name="Slide Image Placeholder 3"/>
          <p:cNvSpPr>
            <a:spLocks noGrp="1" noRot="1" noChangeAspect="1"/>
          </p:cNvSpPr>
          <p:nvPr>
            <p:ph type="sldImg" idx="2"/>
          </p:nvPr>
        </p:nvSpPr>
        <p:spPr>
          <a:xfrm>
            <a:off x="654050" y="1162050"/>
            <a:ext cx="5573713" cy="3136900"/>
          </a:xfrm>
          <a:prstGeom prst="rect">
            <a:avLst/>
          </a:prstGeom>
          <a:noFill/>
          <a:ln w="12700">
            <a:solidFill>
              <a:prstClr val="black"/>
            </a:solidFill>
          </a:ln>
        </p:spPr>
        <p:txBody>
          <a:bodyPr vert="horz" lIns="92442" tIns="46221" rIns="92442" bIns="46221"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2" tIns="46221" rIns="92442" bIns="462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29969"/>
            <a:ext cx="2982119" cy="466433"/>
          </a:xfrm>
          <a:prstGeom prst="rect">
            <a:avLst/>
          </a:prstGeom>
        </p:spPr>
        <p:txBody>
          <a:bodyPr vert="horz" lIns="92442" tIns="46221" rIns="92442" bIns="46221" rtlCol="0" anchor="b"/>
          <a:lstStyle>
            <a:lvl1pPr algn="l">
              <a:defRPr sz="1200"/>
            </a:lvl1pPr>
          </a:lstStyle>
          <a:p>
            <a:endParaRPr lang="en-US"/>
          </a:p>
        </p:txBody>
      </p:sp>
      <p:sp>
        <p:nvSpPr>
          <p:cNvPr id="7" name="Slide Number Placeholder 6"/>
          <p:cNvSpPr>
            <a:spLocks noGrp="1"/>
          </p:cNvSpPr>
          <p:nvPr>
            <p:ph type="sldNum" sz="quarter" idx="5"/>
          </p:nvPr>
        </p:nvSpPr>
        <p:spPr>
          <a:xfrm>
            <a:off x="3898104" y="8829969"/>
            <a:ext cx="2982119" cy="466433"/>
          </a:xfrm>
          <a:prstGeom prst="rect">
            <a:avLst/>
          </a:prstGeom>
        </p:spPr>
        <p:txBody>
          <a:bodyPr vert="horz" lIns="92442" tIns="46221" rIns="92442" bIns="46221" rtlCol="0" anchor="b"/>
          <a:lstStyle>
            <a:lvl1pPr algn="r">
              <a:defRPr sz="1200"/>
            </a:lvl1pPr>
          </a:lstStyle>
          <a:p>
            <a:fld id="{B4E75C5F-F343-4CF6-8FAD-5701EBC9DADC}" type="slidenum">
              <a:rPr lang="en-US" smtClean="0"/>
              <a:t>‹#›</a:t>
            </a:fld>
            <a:endParaRPr lang="en-US"/>
          </a:p>
        </p:txBody>
      </p:sp>
    </p:spTree>
    <p:extLst>
      <p:ext uri="{BB962C8B-B14F-4D97-AF65-F5344CB8AC3E}">
        <p14:creationId xmlns:p14="http://schemas.microsoft.com/office/powerpoint/2010/main" val="279333110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spnet/core/web-api/advanced/custom-formatter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spnet/core/web-api/#apicontroller-attribut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cs.microsoft.com/en-us/aspnet/core/web-api/#automatic-http-400-responses" TargetMode="External"/><Relationship Id="rId5" Type="http://schemas.openxmlformats.org/officeDocument/2006/relationships/hyperlink" Target="https://docs.microsoft.com/en-us/aspnet/core/web-api/#attribute-routing-requirement" TargetMode="External"/><Relationship Id="rId4" Type="http://schemas.openxmlformats.org/officeDocument/2006/relationships/hyperlink" Target="https://docs.microsoft.com/en-us/aspnet/core/web-api/#binding-source-parameter-infer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Web API helps us to communicate to Web Servers and API perform most of the user interface logic in a web browser</a:t>
            </a:r>
          </a:p>
          <a:p>
            <a:pPr algn="l"/>
            <a:r>
              <a:rPr lang="en-US" b="0" i="0" dirty="0">
                <a:solidFill>
                  <a:srgbClr val="171717"/>
                </a:solidFill>
                <a:effectLst/>
                <a:latin typeface="Segoe UI" panose="020B0502040204020203" pitchFamily="34" charset="0"/>
              </a:rPr>
              <a:t>API clients communicate with the server over HTTP, and the two exchange information using a data format such as JSON or XML.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Representational State Transfer (REST) is an architectural style for building web services.</a:t>
            </a:r>
          </a:p>
          <a:p>
            <a:pPr algn="l"/>
            <a:r>
              <a:rPr lang="en-US" b="0" i="0" dirty="0">
                <a:solidFill>
                  <a:srgbClr val="171717"/>
                </a:solidFill>
                <a:effectLst/>
                <a:latin typeface="Segoe UI" panose="020B0502040204020203" pitchFamily="34" charset="0"/>
              </a:rPr>
              <a:t>REST requests are made over HTTP using the same HTTP verbs that web browsers use to retrieve web pages and to send data to servers</a:t>
            </a:r>
          </a:p>
          <a:p>
            <a:pPr algn="l"/>
            <a:endParaRPr lang="en-US" b="0" i="0" dirty="0">
              <a:solidFill>
                <a:srgbClr val="171717"/>
              </a:solidFill>
              <a:effectLst/>
              <a:latin typeface="Segoe UI" panose="020B0502040204020203" pitchFamily="34" charset="0"/>
            </a:endParaRPr>
          </a:p>
          <a:p>
            <a:endParaRPr lang="en-IN"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B4E75C5F-F343-4CF6-8FAD-5701EBC9DADC}" type="slidenum">
              <a:rPr lang="en-US" smtClean="0"/>
              <a:t>3</a:t>
            </a:fld>
            <a:endParaRPr lang="en-US"/>
          </a:p>
        </p:txBody>
      </p:sp>
    </p:spTree>
    <p:extLst>
      <p:ext uri="{BB962C8B-B14F-4D97-AF65-F5344CB8AC3E}">
        <p14:creationId xmlns:p14="http://schemas.microsoft.com/office/powerpoint/2010/main" val="63005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Secure API endpoints with built-in support for industry standard JSON Web Tokens (JWT). Policy-based authorization gives you the flexibility to define powerful access control rules—all in code.</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HTTPS is an important part of modern, professional web APIs. It relies on end-to-end encryption to provide privacy and ensure your API calls aren't intercepted and altered between client and server. ASP.NET provides first class support for HTTPS out of the box. It automatically generates a test certificate and easily imports it to enable local HTTPS so you run and debug your applications securely, before you publish them.</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ASP.NET was designed for modern web experiences. Endpoints automatically serialize your classes to properly formatted JSON out of the box. No special configuration is required. Of course, </a:t>
            </a:r>
            <a:r>
              <a:rPr lang="en-US" b="0" i="0" u="none" strike="noStrike" dirty="0">
                <a:effectLst/>
                <a:latin typeface="Segoe UI" panose="020B0502040204020203" pitchFamily="34" charset="0"/>
                <a:hlinkClick r:id="rId3"/>
              </a:rPr>
              <a:t>serialization can be customized</a:t>
            </a:r>
            <a:r>
              <a:rPr lang="en-US" b="0" i="0" dirty="0">
                <a:solidFill>
                  <a:srgbClr val="171717"/>
                </a:solidFill>
                <a:effectLst/>
                <a:latin typeface="Segoe UI" panose="020B0502040204020203" pitchFamily="34" charset="0"/>
              </a:rPr>
              <a:t> for endpoints that have unique requirements.</a:t>
            </a:r>
          </a:p>
          <a:p>
            <a:endParaRPr lang="en-US" b="0" i="0" dirty="0">
              <a:solidFill>
                <a:srgbClr val="171717"/>
              </a:solidFill>
              <a:effectLst/>
              <a:latin typeface="Segoe UI" panose="020B0502040204020203" pitchFamily="34" charset="0"/>
            </a:endParaRPr>
          </a:p>
          <a:p>
            <a:endParaRPr lang="en-IN"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B4E75C5F-F343-4CF6-8FAD-5701EBC9DADC}" type="slidenum">
              <a:rPr lang="en-US" smtClean="0"/>
              <a:t>4</a:t>
            </a:fld>
            <a:endParaRPr lang="en-US"/>
          </a:p>
        </p:txBody>
      </p:sp>
    </p:spTree>
    <p:extLst>
      <p:ext uri="{BB962C8B-B14F-4D97-AF65-F5344CB8AC3E}">
        <p14:creationId xmlns:p14="http://schemas.microsoft.com/office/powerpoint/2010/main" val="111818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An API will often need to provide services for a few different, related things. For example, our pizza API might manage pizzas, customers, and orders. We </a:t>
            </a:r>
            <a:r>
              <a:rPr lang="en-US" b="1" i="0" dirty="0">
                <a:solidFill>
                  <a:srgbClr val="171717"/>
                </a:solidFill>
                <a:effectLst/>
                <a:latin typeface="Segoe UI" panose="020B0502040204020203" pitchFamily="34" charset="0"/>
              </a:rPr>
              <a:t>routing</a:t>
            </a:r>
            <a:r>
              <a:rPr lang="en-US" b="0" i="0" dirty="0">
                <a:solidFill>
                  <a:srgbClr val="171717"/>
                </a:solidFill>
                <a:effectLst/>
                <a:latin typeface="Segoe UI" panose="020B0502040204020203" pitchFamily="34" charset="0"/>
              </a:rPr>
              <a:t> to map URIs to logical divisions in our code, so that requests to http://localhost:5000/Pizza are </a:t>
            </a:r>
            <a:r>
              <a:rPr lang="en-US" b="1" i="0" dirty="0">
                <a:solidFill>
                  <a:srgbClr val="171717"/>
                </a:solidFill>
                <a:effectLst/>
                <a:latin typeface="Segoe UI" panose="020B0502040204020203" pitchFamily="34" charset="0"/>
              </a:rPr>
              <a:t>routed</a:t>
            </a:r>
            <a:r>
              <a:rPr lang="en-US" b="0" i="0" dirty="0">
                <a:solidFill>
                  <a:srgbClr val="171717"/>
                </a:solidFill>
                <a:effectLst/>
                <a:latin typeface="Segoe UI" panose="020B0502040204020203" pitchFamily="34" charset="0"/>
              </a:rPr>
              <a:t> to a </a:t>
            </a:r>
            <a:r>
              <a:rPr lang="en-US" dirty="0" err="1"/>
              <a:t>PizzaController</a:t>
            </a:r>
            <a:r>
              <a:rPr lang="en-US" b="0" i="0" dirty="0">
                <a:solidFill>
                  <a:srgbClr val="171717"/>
                </a:solidFill>
                <a:effectLst/>
                <a:latin typeface="Segoe UI" panose="020B0502040204020203" pitchFamily="34" charset="0"/>
              </a:rPr>
              <a:t>, while requests to http://localhost:5000/order are routed to an </a:t>
            </a:r>
            <a:r>
              <a:rPr lang="en-US" dirty="0" err="1"/>
              <a:t>OrderController</a:t>
            </a:r>
            <a:r>
              <a:rPr lang="en-US" b="0" i="0" dirty="0">
                <a:solidFill>
                  <a:srgbClr val="171717"/>
                </a:solidFill>
                <a:effectLst/>
                <a:latin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t>
            </a:r>
            <a:r>
              <a:rPr lang="en-US" b="0" i="0" dirty="0" err="1">
                <a:solidFill>
                  <a:srgbClr val="171717"/>
                </a:solidFill>
                <a:effectLst/>
                <a:latin typeface="Segoe UI" panose="020B0502040204020203" pitchFamily="34" charset="0"/>
              </a:rPr>
              <a:t>ApiController</a:t>
            </a:r>
            <a:r>
              <a:rPr lang="en-US" b="0" i="0" dirty="0">
                <a:solidFill>
                  <a:srgbClr val="171717"/>
                </a:solidFill>
                <a:effectLst/>
                <a:latin typeface="Segoe UI" panose="020B0502040204020203" pitchFamily="34" charset="0"/>
              </a:rPr>
              <a:t>] enables </a:t>
            </a:r>
            <a:r>
              <a:rPr lang="en-US" b="0" i="0" u="none" strike="noStrike" dirty="0">
                <a:solidFill>
                  <a:srgbClr val="171717"/>
                </a:solidFill>
                <a:effectLst/>
                <a:latin typeface="Segoe UI" panose="020B0502040204020203" pitchFamily="34" charset="0"/>
                <a:hlinkClick r:id="rId3"/>
              </a:rPr>
              <a:t>opinionated API specific behaviors</a:t>
            </a:r>
            <a:r>
              <a:rPr lang="en-US" b="0" i="0" dirty="0">
                <a:solidFill>
                  <a:srgbClr val="171717"/>
                </a:solidFill>
                <a:effectLst/>
                <a:latin typeface="Segoe UI" panose="020B0502040204020203" pitchFamily="34" charset="0"/>
              </a:rPr>
              <a:t> that make it easier to build web APIs. Some behaviors include </a:t>
            </a:r>
            <a:r>
              <a:rPr lang="en-US" b="0" i="0" u="none" strike="noStrike" dirty="0">
                <a:solidFill>
                  <a:srgbClr val="171717"/>
                </a:solidFill>
                <a:effectLst/>
                <a:latin typeface="Segoe UI" panose="020B0502040204020203" pitchFamily="34" charset="0"/>
                <a:hlinkClick r:id="rId4"/>
              </a:rPr>
              <a:t>parameter source inference</a:t>
            </a:r>
            <a:r>
              <a:rPr lang="en-US" b="0" i="0" dirty="0">
                <a:solidFill>
                  <a:srgbClr val="171717"/>
                </a:solidFill>
                <a:effectLst/>
                <a:latin typeface="Segoe UI" panose="020B0502040204020203" pitchFamily="34" charset="0"/>
              </a:rPr>
              <a:t>, </a:t>
            </a:r>
            <a:r>
              <a:rPr lang="en-US" b="0" i="0" u="none" strike="noStrike" dirty="0">
                <a:solidFill>
                  <a:srgbClr val="171717"/>
                </a:solidFill>
                <a:effectLst/>
                <a:latin typeface="Segoe UI" panose="020B0502040204020203" pitchFamily="34" charset="0"/>
                <a:hlinkClick r:id="rId5"/>
              </a:rPr>
              <a:t>attribute routing as a requirement</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6"/>
              </a:rPr>
              <a:t>model validation error handling enhancements</a:t>
            </a:r>
            <a:r>
              <a:rPr lang="en-US" b="0" i="0" dirty="0">
                <a:solidFill>
                  <a:srgbClr val="171717"/>
                </a:solidFill>
                <a:effectLst/>
                <a:latin typeface="Segoe UI" panose="020B0502040204020203" pitchFamily="34" charset="0"/>
              </a:rPr>
              <a:t>.</a:t>
            </a:r>
          </a:p>
          <a:p>
            <a:pPr algn="l"/>
            <a:r>
              <a:rPr lang="en-US" b="0" i="0" dirty="0">
                <a:solidFill>
                  <a:srgbClr val="171717"/>
                </a:solidFill>
                <a:effectLst/>
                <a:latin typeface="Segoe UI" panose="020B0502040204020203" pitchFamily="34" charset="0"/>
              </a:rPr>
              <a:t>[Route] defines the routing pattern [controller]. The [controller] token is replaced by the controller's name (case-insensitive, without the </a:t>
            </a:r>
            <a:r>
              <a:rPr lang="en-US" b="0" i="1" dirty="0">
                <a:solidFill>
                  <a:srgbClr val="171717"/>
                </a:solidFill>
                <a:effectLst/>
                <a:latin typeface="Segoe UI" panose="020B0502040204020203" pitchFamily="34" charset="0"/>
              </a:rPr>
              <a:t>Controller</a:t>
            </a:r>
            <a:r>
              <a:rPr lang="en-US" b="0" i="0" dirty="0">
                <a:solidFill>
                  <a:srgbClr val="171717"/>
                </a:solidFill>
                <a:effectLst/>
                <a:latin typeface="Segoe UI" panose="020B0502040204020203" pitchFamily="34" charset="0"/>
              </a:rPr>
              <a:t> suffix). Requests to http://localhost:5000/weatherforecast are handled by this controller.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endParaRPr lang="en-IN"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B4E75C5F-F343-4CF6-8FAD-5701EBC9DADC}" type="slidenum">
              <a:rPr lang="en-US" smtClean="0"/>
              <a:t>7</a:t>
            </a:fld>
            <a:endParaRPr lang="en-US"/>
          </a:p>
        </p:txBody>
      </p:sp>
    </p:spTree>
    <p:extLst>
      <p:ext uri="{BB962C8B-B14F-4D97-AF65-F5344CB8AC3E}">
        <p14:creationId xmlns:p14="http://schemas.microsoft.com/office/powerpoint/2010/main" val="400091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171733"/>
            <a:ext cx="8284822" cy="3263107"/>
          </a:xfrm>
        </p:spPr>
        <p:txBody>
          <a:bodyPr>
            <a:noAutofit/>
          </a:bodyPr>
          <a:lstStyle>
            <a:lvl1pPr marL="285750" indent="-285750">
              <a:buFont typeface="Arial" panose="020B0604020202020204" pitchFamily="34" charset="0"/>
              <a:buChar char="•"/>
              <a:defRPr sz="1600"/>
            </a:lvl1pPr>
            <a:lvl2pPr marL="628641" indent="-285750">
              <a:buFont typeface="Courier New" panose="02070309020205020404" pitchFamily="49" charset="0"/>
              <a:buChar char="o"/>
              <a:defRPr sz="1600">
                <a:solidFill>
                  <a:schemeClr val="tx1">
                    <a:lumMod val="60000"/>
                    <a:lumOff val="40000"/>
                  </a:schemeClr>
                </a:solidFill>
              </a:defRPr>
            </a:lvl2pPr>
            <a:lvl3pPr marL="971532" indent="-285750">
              <a:buFont typeface="Arial" panose="020B0604020202020204" pitchFamily="34" charset="0"/>
              <a:buChar char="•"/>
              <a:defRPr/>
            </a:lvl3pPr>
          </a:lstStyle>
          <a:p>
            <a:pPr lvl="0"/>
            <a:r>
              <a:rPr lang="en-US"/>
              <a:t>First Level</a:t>
            </a:r>
          </a:p>
          <a:p>
            <a:pPr lvl="1"/>
            <a:r>
              <a:rPr lang="en-US"/>
              <a:t>Second Level</a:t>
            </a:r>
          </a:p>
          <a:p>
            <a:pPr lvl="2"/>
            <a:r>
              <a:rPr lang="en-US"/>
              <a:t>Third Level</a:t>
            </a:r>
          </a:p>
        </p:txBody>
      </p:sp>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lvl1pPr>
              <a:defRPr/>
            </a:lvl1pPr>
          </a:lstStyle>
          <a:p>
            <a:r>
              <a:rPr lang="en-US"/>
              <a:t>Table of Contents</a:t>
            </a:r>
          </a:p>
        </p:txBody>
      </p:sp>
    </p:spTree>
    <p:extLst>
      <p:ext uri="{BB962C8B-B14F-4D97-AF65-F5344CB8AC3E}">
        <p14:creationId xmlns:p14="http://schemas.microsoft.com/office/powerpoint/2010/main" val="157783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171733"/>
            <a:ext cx="8183563" cy="3400267"/>
          </a:xfrm>
        </p:spPr>
        <p:txBody>
          <a:bodyPr/>
          <a:lstStyle>
            <a:lvl1pPr marL="285750" marR="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sz="1600"/>
            </a:lvl1pPr>
            <a:lvl2pPr marL="628641" indent="-285750">
              <a:buFont typeface="Courier New" panose="02070309020205020404" pitchFamily="49" charset="0"/>
              <a:buChar char="o"/>
              <a:defRPr sz="1350">
                <a:solidFill>
                  <a:schemeClr val="tx1"/>
                </a:solidFill>
              </a:defRPr>
            </a:lvl2pPr>
            <a:lvl3pPr marL="971532" marR="0" indent="-285750" algn="l" defTabSz="685783" rtl="0" eaLnBrk="1" fontAlgn="auto" latinLnBrk="0" hangingPunct="1">
              <a:lnSpc>
                <a:spcPct val="90000"/>
              </a:lnSpc>
              <a:spcBef>
                <a:spcPts val="375"/>
              </a:spcBef>
              <a:spcAft>
                <a:spcPts val="0"/>
              </a:spcAft>
              <a:buClr>
                <a:srgbClr val="F3911F"/>
              </a:buClr>
              <a:buSzTx/>
              <a:buFont typeface="System Font Regular"/>
              <a:buChar char="–"/>
              <a:tabLst/>
              <a:defRPr sz="1350">
                <a:solidFill>
                  <a:schemeClr val="tx1"/>
                </a:solidFill>
              </a:defRPr>
            </a:lvl3pPr>
            <a:lvl4pPr marL="1314424" indent="-285750">
              <a:buFont typeface="Wingdings" pitchFamily="2" charset="2"/>
              <a:buChar char="§"/>
              <a:defRPr sz="1300">
                <a:latin typeface="Arial" panose="020B0604020202020204" pitchFamily="34" charset="0"/>
                <a:cs typeface="Arial" panose="020B0604020202020204" pitchFamily="34" charset="0"/>
              </a:defRPr>
            </a:lvl4pPr>
          </a:lstStyle>
          <a:p>
            <a:pPr marL="285750" marR="0" lvl="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a:pPr>
            <a:r>
              <a:rPr lang="en-US"/>
              <a:t>One</a:t>
            </a:r>
          </a:p>
          <a:p>
            <a:pPr lvl="1"/>
            <a:r>
              <a:rPr lang="en-US"/>
              <a:t>Two</a:t>
            </a:r>
          </a:p>
          <a:p>
            <a:pPr lvl="2"/>
            <a:r>
              <a:rPr lang="en-US"/>
              <a:t>Three</a:t>
            </a:r>
          </a:p>
          <a:p>
            <a:pPr lvl="3"/>
            <a:r>
              <a:rPr lang="en-US"/>
              <a:t>Four</a:t>
            </a:r>
          </a:p>
        </p:txBody>
      </p:sp>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p>
            <a:r>
              <a:rPr lang="en-US"/>
              <a:t>Bulleted List</a:t>
            </a:r>
          </a:p>
        </p:txBody>
      </p:sp>
    </p:spTree>
    <p:extLst>
      <p:ext uri="{BB962C8B-B14F-4D97-AF65-F5344CB8AC3E}">
        <p14:creationId xmlns:p14="http://schemas.microsoft.com/office/powerpoint/2010/main" val="319034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 Headin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451610"/>
            <a:ext cx="8284479" cy="3120390"/>
          </a:xfrm>
        </p:spPr>
        <p:txBody>
          <a:bodyPr/>
          <a:lstStyle>
            <a:lvl1pPr marL="285750" marR="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sz="1600"/>
            </a:lvl1pPr>
            <a:lvl2pPr marL="628641" indent="-285750">
              <a:buFont typeface="Courier New" panose="02070309020205020404" pitchFamily="49" charset="0"/>
              <a:buChar char="o"/>
              <a:defRPr sz="1350">
                <a:solidFill>
                  <a:schemeClr val="tx1"/>
                </a:solidFill>
              </a:defRPr>
            </a:lvl2pPr>
            <a:lvl3pPr marL="971532" indent="-285750">
              <a:buFont typeface="System Font Regular"/>
              <a:buChar char="–"/>
              <a:defRPr sz="1350">
                <a:solidFill>
                  <a:schemeClr val="tx1"/>
                </a:solidFill>
              </a:defRPr>
            </a:lvl3pPr>
            <a:lvl4pPr>
              <a:defRPr sz="1300">
                <a:latin typeface="Arial" panose="020B0604020202020204" pitchFamily="34" charset="0"/>
                <a:cs typeface="Arial" panose="020B0604020202020204" pitchFamily="34" charset="0"/>
              </a:defRPr>
            </a:lvl4pPr>
          </a:lstStyle>
          <a:p>
            <a:pPr marL="285750" marR="0" lvl="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a:pPr>
            <a:r>
              <a:rPr lang="en-US"/>
              <a:t>One</a:t>
            </a:r>
          </a:p>
          <a:p>
            <a:pPr lvl="1"/>
            <a:r>
              <a:rPr lang="en-US"/>
              <a:t>Two</a:t>
            </a:r>
          </a:p>
          <a:p>
            <a:pPr lvl="2"/>
            <a:r>
              <a:rPr lang="en-US"/>
              <a:t>Three</a:t>
            </a:r>
          </a:p>
          <a:p>
            <a:pPr lvl="3"/>
            <a:r>
              <a:rPr lang="en-US"/>
              <a:t>Four</a:t>
            </a:r>
          </a:p>
        </p:txBody>
      </p:sp>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p>
            <a:r>
              <a:rPr lang="en-US"/>
              <a:t>Bulleted List - Heading</a:t>
            </a:r>
          </a:p>
        </p:txBody>
      </p:sp>
      <p:sp>
        <p:nvSpPr>
          <p:cNvPr id="4" name="Text Placeholder 3">
            <a:extLst>
              <a:ext uri="{FF2B5EF4-FFF2-40B4-BE49-F238E27FC236}">
                <a16:creationId xmlns:a16="http://schemas.microsoft.com/office/drawing/2014/main" id="{C3B4EB3C-DCE9-8049-8992-2A93CCB7038F}"/>
              </a:ext>
            </a:extLst>
          </p:cNvPr>
          <p:cNvSpPr>
            <a:spLocks noGrp="1"/>
          </p:cNvSpPr>
          <p:nvPr>
            <p:ph type="body" sz="quarter" idx="11" hasCustomPrompt="1"/>
          </p:nvPr>
        </p:nvSpPr>
        <p:spPr>
          <a:xfrm>
            <a:off x="491490" y="1085850"/>
            <a:ext cx="8023518" cy="285750"/>
          </a:xfrm>
        </p:spPr>
        <p:txBody>
          <a:bodyPr>
            <a:noAutofit/>
          </a:bodyPr>
          <a:lstStyle>
            <a:lvl1pPr>
              <a:defRPr sz="1800" b="1">
                <a:solidFill>
                  <a:schemeClr val="tx2"/>
                </a:solidFill>
              </a:defRPr>
            </a:lvl1pPr>
          </a:lstStyle>
          <a:p>
            <a:pPr lvl="0"/>
            <a:r>
              <a:rPr lang="en-US"/>
              <a:t>Heading</a:t>
            </a:r>
          </a:p>
        </p:txBody>
      </p:sp>
    </p:spTree>
    <p:extLst>
      <p:ext uri="{BB962C8B-B14F-4D97-AF65-F5344CB8AC3E}">
        <p14:creationId xmlns:p14="http://schemas.microsoft.com/office/powerpoint/2010/main" val="721993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Lis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a:xfrm>
            <a:off x="230529" y="343902"/>
            <a:ext cx="7866662" cy="567060"/>
          </a:xfrm>
        </p:spPr>
        <p:txBody>
          <a:bodyPr/>
          <a:lstStyle>
            <a:lvl1pPr>
              <a:defRPr/>
            </a:lvl1pPr>
          </a:lstStyle>
          <a:p>
            <a:r>
              <a:rPr lang="en-US" dirty="0"/>
              <a:t>Bulleted List - 2 Column</a:t>
            </a:r>
          </a:p>
        </p:txBody>
      </p:sp>
      <p:sp>
        <p:nvSpPr>
          <p:cNvPr id="11" name="Text Placeholder 10">
            <a:extLst>
              <a:ext uri="{FF2B5EF4-FFF2-40B4-BE49-F238E27FC236}">
                <a16:creationId xmlns:a16="http://schemas.microsoft.com/office/drawing/2014/main" id="{DE8FAABC-AB68-8349-810D-C94A61B5C4CF}"/>
              </a:ext>
            </a:extLst>
          </p:cNvPr>
          <p:cNvSpPr>
            <a:spLocks noGrp="1"/>
          </p:cNvSpPr>
          <p:nvPr>
            <p:ph type="body" sz="quarter" idx="10"/>
          </p:nvPr>
        </p:nvSpPr>
        <p:spPr>
          <a:xfrm>
            <a:off x="230188" y="1270000"/>
            <a:ext cx="3833812" cy="3179763"/>
          </a:xfrm>
        </p:spPr>
        <p:txBody>
          <a:bodyPr/>
          <a:lstStyle>
            <a:lvl1pPr marL="285750" indent="-285750">
              <a:buFont typeface="Arial" panose="020B0604020202020204" pitchFamily="34" charset="0"/>
              <a:buChar char="•"/>
              <a:defRPr/>
            </a:lvl1pPr>
            <a:lvl2pPr marL="628641" indent="-285750">
              <a:buFont typeface="Courier New" panose="02070309020205020404" pitchFamily="49" charset="0"/>
              <a:buChar char="o"/>
              <a:defRPr sz="1350">
                <a:solidFill>
                  <a:schemeClr val="tx1"/>
                </a:solidFill>
              </a:defRPr>
            </a:lvl2pPr>
            <a:lvl3pPr marL="971532" indent="-285750">
              <a:buFont typeface="System Font Regular"/>
              <a:buChar char="–"/>
              <a:defRPr>
                <a:solidFill>
                  <a:schemeClr val="tx1"/>
                </a:solidFill>
              </a:defRPr>
            </a:lvl3pPr>
            <a:lvl4pPr marL="1200120" indent="-171446">
              <a:buFont typeface="Wingdings" pitchFamily="2" charset="2"/>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B632F120-DA0C-CD4E-BB4A-DF8ECDF1CC60}"/>
              </a:ext>
            </a:extLst>
          </p:cNvPr>
          <p:cNvSpPr>
            <a:spLocks noGrp="1"/>
          </p:cNvSpPr>
          <p:nvPr>
            <p:ph type="body" sz="quarter" idx="11"/>
          </p:nvPr>
        </p:nvSpPr>
        <p:spPr>
          <a:xfrm>
            <a:off x="4263379" y="1270000"/>
            <a:ext cx="3833812" cy="3179763"/>
          </a:xfrm>
        </p:spPr>
        <p:txBody>
          <a:bodyPr/>
          <a:lstStyle>
            <a:lvl1pPr marL="285750" indent="-285750">
              <a:buFont typeface="Arial" panose="020B0604020202020204" pitchFamily="34" charset="0"/>
              <a:buChar char="•"/>
              <a:defRPr/>
            </a:lvl1pPr>
            <a:lvl2pPr marL="628641" indent="-285750">
              <a:buFont typeface="Courier New" panose="02070309020205020404" pitchFamily="49" charset="0"/>
              <a:buChar char="o"/>
              <a:defRPr sz="1350">
                <a:solidFill>
                  <a:schemeClr val="tx1"/>
                </a:solidFill>
              </a:defRPr>
            </a:lvl2pPr>
            <a:lvl3pPr marL="971532" indent="-285750">
              <a:buFont typeface="System Font Regular"/>
              <a:buChar char="–"/>
              <a:defRPr>
                <a:solidFill>
                  <a:schemeClr val="tx1"/>
                </a:solidFill>
              </a:defRPr>
            </a:lvl3pPr>
            <a:lvl4pPr marL="1200120" indent="-171446">
              <a:buFont typeface="Wingdings" pitchFamily="2" charset="2"/>
              <a:buChar cha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41116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ature Comparison">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714500"/>
            <a:ext cx="3724251" cy="2811780"/>
          </a:xfrm>
        </p:spPr>
        <p:txBody>
          <a:bodyPr/>
          <a:lstStyle>
            <a:lvl1pPr marL="285750" marR="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sz="1600"/>
            </a:lvl1pPr>
            <a:lvl2pPr marL="628641" indent="-285750">
              <a:buFont typeface="Courier New" panose="02070309020205020404" pitchFamily="49" charset="0"/>
              <a:buChar char="o"/>
              <a:defRPr sz="1350">
                <a:solidFill>
                  <a:schemeClr val="tx1"/>
                </a:solidFill>
              </a:defRPr>
            </a:lvl2pPr>
            <a:lvl3pPr marL="971532" indent="-285750">
              <a:buFont typeface="System Font Regular"/>
              <a:buChar char="-"/>
              <a:defRPr>
                <a:solidFill>
                  <a:schemeClr val="tx1"/>
                </a:solidFill>
              </a:defRPr>
            </a:lvl3pPr>
            <a:lvl4pPr marL="1200120" indent="-171446">
              <a:buFont typeface="Wingdings" pitchFamily="2" charset="2"/>
              <a:buChar char="§"/>
              <a:defRPr/>
            </a:lvl4pPr>
          </a:lstStyle>
          <a:p>
            <a:pPr lvl="0"/>
            <a:r>
              <a:rPr lang="en-US"/>
              <a:t>Level One</a:t>
            </a:r>
          </a:p>
          <a:p>
            <a:pPr lvl="1"/>
            <a:r>
              <a:rPr lang="en-US"/>
              <a:t>Level Two</a:t>
            </a:r>
          </a:p>
          <a:p>
            <a:pPr lvl="2"/>
            <a:r>
              <a:rPr lang="en-US"/>
              <a:t>Level Three</a:t>
            </a:r>
          </a:p>
          <a:p>
            <a:pPr lvl="3"/>
            <a:r>
              <a:rPr lang="en-US"/>
              <a:t>Level Four</a:t>
            </a:r>
          </a:p>
        </p:txBody>
      </p:sp>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a:xfrm>
            <a:off x="230529" y="343902"/>
            <a:ext cx="7866662" cy="567060"/>
          </a:xfrm>
        </p:spPr>
        <p:txBody>
          <a:bodyPr/>
          <a:lstStyle>
            <a:lvl1pPr>
              <a:defRPr/>
            </a:lvl1pPr>
          </a:lstStyle>
          <a:p>
            <a:r>
              <a:rPr lang="en-US"/>
              <a:t>Feature Comparison</a:t>
            </a:r>
          </a:p>
        </p:txBody>
      </p:sp>
      <p:sp>
        <p:nvSpPr>
          <p:cNvPr id="5" name="Text Placeholder 3">
            <a:extLst>
              <a:ext uri="{FF2B5EF4-FFF2-40B4-BE49-F238E27FC236}">
                <a16:creationId xmlns:a16="http://schemas.microsoft.com/office/drawing/2014/main" id="{DACC1598-FD01-C94D-9651-5B16BBA7029E}"/>
              </a:ext>
            </a:extLst>
          </p:cNvPr>
          <p:cNvSpPr>
            <a:spLocks noGrp="1"/>
          </p:cNvSpPr>
          <p:nvPr>
            <p:ph type="body" sz="quarter" idx="12" hasCustomPrompt="1"/>
          </p:nvPr>
        </p:nvSpPr>
        <p:spPr>
          <a:xfrm>
            <a:off x="560241" y="1335591"/>
            <a:ext cx="3394539" cy="285750"/>
          </a:xfrm>
        </p:spPr>
        <p:txBody>
          <a:bodyPr>
            <a:noAutofit/>
          </a:bodyPr>
          <a:lstStyle>
            <a:lvl1pPr>
              <a:defRPr sz="1800" b="1">
                <a:solidFill>
                  <a:schemeClr val="tx2"/>
                </a:solidFill>
              </a:defRPr>
            </a:lvl1pPr>
          </a:lstStyle>
          <a:p>
            <a:pPr lvl="0"/>
            <a:r>
              <a:rPr lang="en-US"/>
              <a:t>Heading</a:t>
            </a:r>
          </a:p>
        </p:txBody>
      </p:sp>
      <p:sp>
        <p:nvSpPr>
          <p:cNvPr id="7" name="Text Placeholder 3">
            <a:extLst>
              <a:ext uri="{FF2B5EF4-FFF2-40B4-BE49-F238E27FC236}">
                <a16:creationId xmlns:a16="http://schemas.microsoft.com/office/drawing/2014/main" id="{3392B650-9945-924E-A69A-087B704F3A8B}"/>
              </a:ext>
            </a:extLst>
          </p:cNvPr>
          <p:cNvSpPr>
            <a:spLocks noGrp="1"/>
          </p:cNvSpPr>
          <p:nvPr>
            <p:ph type="body" sz="quarter" idx="13" hasCustomPrompt="1"/>
          </p:nvPr>
        </p:nvSpPr>
        <p:spPr>
          <a:xfrm>
            <a:off x="4675041" y="1335591"/>
            <a:ext cx="3394539" cy="285750"/>
          </a:xfrm>
        </p:spPr>
        <p:txBody>
          <a:bodyPr>
            <a:noAutofit/>
          </a:bodyPr>
          <a:lstStyle>
            <a:lvl1pPr>
              <a:defRPr sz="1800" b="1">
                <a:solidFill>
                  <a:schemeClr val="tx2"/>
                </a:solidFill>
              </a:defRPr>
            </a:lvl1pPr>
          </a:lstStyle>
          <a:p>
            <a:pPr lvl="0"/>
            <a:r>
              <a:rPr lang="en-US"/>
              <a:t>Heading</a:t>
            </a:r>
          </a:p>
        </p:txBody>
      </p:sp>
      <p:sp>
        <p:nvSpPr>
          <p:cNvPr id="8" name="Text Placeholder 11">
            <a:extLst>
              <a:ext uri="{FF2B5EF4-FFF2-40B4-BE49-F238E27FC236}">
                <a16:creationId xmlns:a16="http://schemas.microsoft.com/office/drawing/2014/main" id="{71F7936E-CCAA-904F-9E81-EF292A42C4F0}"/>
              </a:ext>
            </a:extLst>
          </p:cNvPr>
          <p:cNvSpPr>
            <a:spLocks noGrp="1"/>
          </p:cNvSpPr>
          <p:nvPr>
            <p:ph type="body" sz="quarter" idx="14" hasCustomPrompt="1"/>
          </p:nvPr>
        </p:nvSpPr>
        <p:spPr>
          <a:xfrm>
            <a:off x="4355489" y="1714500"/>
            <a:ext cx="3724251" cy="2811780"/>
          </a:xfrm>
        </p:spPr>
        <p:txBody>
          <a:bodyPr/>
          <a:lstStyle>
            <a:lvl1pPr marL="285750" marR="0" indent="-285750" algn="l" defTabSz="685783" rtl="0" eaLnBrk="1" fontAlgn="auto" latinLnBrk="0" hangingPunct="1">
              <a:lnSpc>
                <a:spcPct val="90000"/>
              </a:lnSpc>
              <a:spcBef>
                <a:spcPts val="750"/>
              </a:spcBef>
              <a:spcAft>
                <a:spcPts val="0"/>
              </a:spcAft>
              <a:buClr>
                <a:srgbClr val="F3911F"/>
              </a:buClr>
              <a:buSzTx/>
              <a:buFont typeface="Arial" panose="020B0604020202020204" pitchFamily="34" charset="0"/>
              <a:buChar char="•"/>
              <a:tabLst/>
              <a:defRPr sz="1600"/>
            </a:lvl1pPr>
            <a:lvl2pPr marL="628641" indent="-285750">
              <a:buFont typeface="Courier New" panose="02070309020205020404" pitchFamily="49" charset="0"/>
              <a:buChar char="o"/>
              <a:defRPr sz="1350">
                <a:solidFill>
                  <a:schemeClr val="tx1"/>
                </a:solidFill>
              </a:defRPr>
            </a:lvl2pPr>
            <a:lvl3pPr marL="971532" indent="-285750">
              <a:buFont typeface="System Font Regular"/>
              <a:buChar char="-"/>
              <a:defRPr>
                <a:solidFill>
                  <a:schemeClr val="tx1"/>
                </a:solidFill>
              </a:defRPr>
            </a:lvl3pPr>
            <a:lvl4pPr marL="1200120" indent="-171446">
              <a:buFont typeface="Wingdings" pitchFamily="2" charset="2"/>
              <a:buChar char="§"/>
              <a:defRPr/>
            </a:lvl4pPr>
          </a:lstStyle>
          <a:p>
            <a:pPr lvl="0"/>
            <a:r>
              <a:rPr lang="en-US"/>
              <a:t>Level One</a:t>
            </a:r>
          </a:p>
          <a:p>
            <a:pPr lvl="1"/>
            <a:r>
              <a:rPr lang="en-US"/>
              <a:t>Level Two</a:t>
            </a:r>
          </a:p>
          <a:p>
            <a:pPr lvl="2"/>
            <a:r>
              <a:rPr lang="en-US"/>
              <a:t>Level Three</a:t>
            </a:r>
          </a:p>
          <a:p>
            <a:pPr lvl="3"/>
            <a:r>
              <a:rPr lang="en-US"/>
              <a:t>Level Four</a:t>
            </a:r>
          </a:p>
        </p:txBody>
      </p:sp>
    </p:spTree>
    <p:extLst>
      <p:ext uri="{BB962C8B-B14F-4D97-AF65-F5344CB8AC3E}">
        <p14:creationId xmlns:p14="http://schemas.microsoft.com/office/powerpoint/2010/main" val="1472558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Insert Image">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5245001" y="1053487"/>
            <a:ext cx="3270350" cy="3678533"/>
          </a:xfrm>
          <a:prstGeom prst="rect">
            <a:avLst/>
          </a:prstGeom>
        </p:spPr>
        <p:txBody>
          <a:bodyPr/>
          <a:lstStyle>
            <a:lvl1pPr marL="0" indent="0">
              <a:buNone/>
              <a:defRPr>
                <a:solidFill>
                  <a:srgbClr val="035385"/>
                </a:solidFill>
                <a:latin typeface="Arial" charset="0"/>
                <a:ea typeface="Arial" charset="0"/>
                <a:cs typeface="Arial"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4D4AF1A-3DF9-A34B-B8A0-E765730FB359}"/>
              </a:ext>
            </a:extLst>
          </p:cNvPr>
          <p:cNvSpPr>
            <a:spLocks noGrp="1"/>
          </p:cNvSpPr>
          <p:nvPr>
            <p:ph type="title" hasCustomPrompt="1"/>
          </p:nvPr>
        </p:nvSpPr>
        <p:spPr/>
        <p:txBody>
          <a:bodyPr/>
          <a:lstStyle>
            <a:lvl1pPr>
              <a:defRPr/>
            </a:lvl1pPr>
          </a:lstStyle>
          <a:p>
            <a:r>
              <a:rPr lang="en-US"/>
              <a:t>Text + Insert Image</a:t>
            </a:r>
          </a:p>
        </p:txBody>
      </p:sp>
      <p:sp>
        <p:nvSpPr>
          <p:cNvPr id="7" name="Text Placeholder 2">
            <a:extLst>
              <a:ext uri="{FF2B5EF4-FFF2-40B4-BE49-F238E27FC236}">
                <a16:creationId xmlns:a16="http://schemas.microsoft.com/office/drawing/2014/main" id="{E0D52C53-FB98-C043-B725-CD3688065CC1}"/>
              </a:ext>
            </a:extLst>
          </p:cNvPr>
          <p:cNvSpPr>
            <a:spLocks noGrp="1"/>
          </p:cNvSpPr>
          <p:nvPr>
            <p:ph idx="1" hasCustomPrompt="1"/>
          </p:nvPr>
        </p:nvSpPr>
        <p:spPr>
          <a:xfrm>
            <a:off x="251211" y="1053487"/>
            <a:ext cx="4823709" cy="3609953"/>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9832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Insert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AF1A-3DF9-A34B-B8A0-E765730FB359}"/>
              </a:ext>
            </a:extLst>
          </p:cNvPr>
          <p:cNvSpPr>
            <a:spLocks noGrp="1"/>
          </p:cNvSpPr>
          <p:nvPr>
            <p:ph type="title" hasCustomPrompt="1"/>
          </p:nvPr>
        </p:nvSpPr>
        <p:spPr/>
        <p:txBody>
          <a:bodyPr/>
          <a:lstStyle>
            <a:lvl1pPr>
              <a:defRPr/>
            </a:lvl1pPr>
          </a:lstStyle>
          <a:p>
            <a:r>
              <a:rPr lang="en-US"/>
              <a:t>Text + Insert Icon</a:t>
            </a:r>
          </a:p>
        </p:txBody>
      </p:sp>
      <p:sp>
        <p:nvSpPr>
          <p:cNvPr id="7" name="Text Placeholder 2">
            <a:extLst>
              <a:ext uri="{FF2B5EF4-FFF2-40B4-BE49-F238E27FC236}">
                <a16:creationId xmlns:a16="http://schemas.microsoft.com/office/drawing/2014/main" id="{E0D52C53-FB98-C043-B725-CD3688065CC1}"/>
              </a:ext>
            </a:extLst>
          </p:cNvPr>
          <p:cNvSpPr>
            <a:spLocks noGrp="1"/>
          </p:cNvSpPr>
          <p:nvPr>
            <p:ph idx="1" hasCustomPrompt="1"/>
          </p:nvPr>
        </p:nvSpPr>
        <p:spPr>
          <a:xfrm>
            <a:off x="251211" y="1053487"/>
            <a:ext cx="4823709" cy="3609953"/>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56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Block Text + Insert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1E0E0C-3DAF-6749-8EA3-0B53E3B779EC}"/>
              </a:ext>
            </a:extLst>
          </p:cNvPr>
          <p:cNvSpPr/>
          <p:nvPr userDrawn="1"/>
        </p:nvSpPr>
        <p:spPr>
          <a:xfrm>
            <a:off x="0" y="0"/>
            <a:ext cx="4572000" cy="48342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01F89B17-E740-0242-9EFA-98B3B8AD7821}"/>
              </a:ext>
            </a:extLst>
          </p:cNvPr>
          <p:cNvSpPr>
            <a:spLocks noGrp="1"/>
          </p:cNvSpPr>
          <p:nvPr>
            <p:ph type="title" hasCustomPrompt="1"/>
          </p:nvPr>
        </p:nvSpPr>
        <p:spPr>
          <a:xfrm>
            <a:off x="274071" y="240645"/>
            <a:ext cx="3786301" cy="757145"/>
          </a:xfrm>
          <a:prstGeom prst="rect">
            <a:avLst/>
          </a:prstGeom>
        </p:spPr>
        <p:txBody>
          <a:bodyPr anchor="ctr" anchorCtr="0">
            <a:noAutofit/>
          </a:bodyPr>
          <a:lstStyle>
            <a:lvl1pPr>
              <a:defRPr sz="2800" b="0" i="0">
                <a:solidFill>
                  <a:schemeClr val="bg1"/>
                </a:solidFill>
                <a:latin typeface="Arial" charset="0"/>
                <a:ea typeface="Arial" charset="0"/>
                <a:cs typeface="Arial" charset="0"/>
              </a:defRPr>
            </a:lvl1pPr>
          </a:lstStyle>
          <a:p>
            <a:r>
              <a:rPr lang="en-US"/>
              <a:t>Blue Block Text + Insert Image</a:t>
            </a:r>
          </a:p>
        </p:txBody>
      </p:sp>
      <p:sp>
        <p:nvSpPr>
          <p:cNvPr id="3" name="Picture Placeholder 2">
            <a:extLst>
              <a:ext uri="{FF2B5EF4-FFF2-40B4-BE49-F238E27FC236}">
                <a16:creationId xmlns:a16="http://schemas.microsoft.com/office/drawing/2014/main" id="{49D70665-651C-CA4A-AA5B-68000C2D43C8}"/>
              </a:ext>
            </a:extLst>
          </p:cNvPr>
          <p:cNvSpPr>
            <a:spLocks noGrp="1"/>
          </p:cNvSpPr>
          <p:nvPr>
            <p:ph type="pic" sz="quarter" idx="10"/>
          </p:nvPr>
        </p:nvSpPr>
        <p:spPr>
          <a:xfrm>
            <a:off x="4572000" y="-1"/>
            <a:ext cx="4572000" cy="4834275"/>
          </a:xfrm>
        </p:spPr>
        <p:txBody>
          <a:bodyPr/>
          <a:lstStyle/>
          <a:p>
            <a:r>
              <a:rPr lang="en-US"/>
              <a:t>Click icon to add picture</a:t>
            </a:r>
          </a:p>
        </p:txBody>
      </p:sp>
      <p:sp>
        <p:nvSpPr>
          <p:cNvPr id="8" name="Text Placeholder 2">
            <a:extLst>
              <a:ext uri="{FF2B5EF4-FFF2-40B4-BE49-F238E27FC236}">
                <a16:creationId xmlns:a16="http://schemas.microsoft.com/office/drawing/2014/main" id="{70551B81-3147-1748-8307-EFE72779E349}"/>
              </a:ext>
            </a:extLst>
          </p:cNvPr>
          <p:cNvSpPr>
            <a:spLocks noGrp="1"/>
          </p:cNvSpPr>
          <p:nvPr>
            <p:ph idx="1" hasCustomPrompt="1"/>
          </p:nvPr>
        </p:nvSpPr>
        <p:spPr>
          <a:xfrm>
            <a:off x="251211" y="1088588"/>
            <a:ext cx="3809161" cy="3574852"/>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bg1"/>
                </a:solidFill>
                <a:latin typeface="Arial" charset="0"/>
                <a:ea typeface="Arial" charset="0"/>
                <a:cs typeface="Arial" charset="0"/>
              </a:defRPr>
            </a:lvl1pPr>
            <a:lvl2pPr marL="557204" indent="-214313" algn="l">
              <a:lnSpc>
                <a:spcPts val="2550"/>
              </a:lnSpc>
              <a:buClr>
                <a:schemeClr val="bg1"/>
              </a:buClr>
              <a:buFont typeface="Arial" charset="0"/>
              <a:buChar char="•"/>
              <a:defRPr sz="1600">
                <a:solidFill>
                  <a:schemeClr val="bg1"/>
                </a:solidFill>
                <a:latin typeface="Arial" charset="0"/>
                <a:ea typeface="Arial" charset="0"/>
                <a:cs typeface="Arial" charset="0"/>
              </a:defRPr>
            </a:lvl2pPr>
            <a:lvl3pPr marL="900095" indent="-214313" algn="l">
              <a:lnSpc>
                <a:spcPts val="2550"/>
              </a:lnSpc>
              <a:buClr>
                <a:srgbClr val="FFFFFF"/>
              </a:buClr>
              <a:buFont typeface="Courier New" panose="02070309020205020404" pitchFamily="49" charset="0"/>
              <a:buChar char="o"/>
              <a:defRPr sz="1400">
                <a:solidFill>
                  <a:schemeClr val="bg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55099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y Block Text + Insert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11E0E0C-3DAF-6749-8EA3-0B53E3B779EC}"/>
              </a:ext>
            </a:extLst>
          </p:cNvPr>
          <p:cNvSpPr/>
          <p:nvPr userDrawn="1"/>
        </p:nvSpPr>
        <p:spPr>
          <a:xfrm>
            <a:off x="0" y="0"/>
            <a:ext cx="4572000" cy="48342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01F89B17-E740-0242-9EFA-98B3B8AD7821}"/>
              </a:ext>
            </a:extLst>
          </p:cNvPr>
          <p:cNvSpPr>
            <a:spLocks noGrp="1"/>
          </p:cNvSpPr>
          <p:nvPr>
            <p:ph type="title" hasCustomPrompt="1"/>
          </p:nvPr>
        </p:nvSpPr>
        <p:spPr>
          <a:xfrm>
            <a:off x="274071" y="252075"/>
            <a:ext cx="3786301" cy="757145"/>
          </a:xfrm>
          <a:prstGeom prst="rect">
            <a:avLst/>
          </a:prstGeom>
        </p:spPr>
        <p:txBody>
          <a:bodyPr anchor="ctr" anchorCtr="0">
            <a:noAutofit/>
          </a:bodyPr>
          <a:lstStyle>
            <a:lvl1pPr>
              <a:defRPr sz="2800" b="0" i="0">
                <a:solidFill>
                  <a:schemeClr val="tx1"/>
                </a:solidFill>
                <a:latin typeface="Arial" charset="0"/>
                <a:ea typeface="Arial" charset="0"/>
                <a:cs typeface="Arial" charset="0"/>
              </a:defRPr>
            </a:lvl1pPr>
          </a:lstStyle>
          <a:p>
            <a:r>
              <a:rPr lang="en-US" dirty="0"/>
              <a:t>Gray Block Text + Insert Image</a:t>
            </a:r>
          </a:p>
        </p:txBody>
      </p:sp>
      <p:sp>
        <p:nvSpPr>
          <p:cNvPr id="3" name="Picture Placeholder 2">
            <a:extLst>
              <a:ext uri="{FF2B5EF4-FFF2-40B4-BE49-F238E27FC236}">
                <a16:creationId xmlns:a16="http://schemas.microsoft.com/office/drawing/2014/main" id="{49D70665-651C-CA4A-AA5B-68000C2D43C8}"/>
              </a:ext>
            </a:extLst>
          </p:cNvPr>
          <p:cNvSpPr>
            <a:spLocks noGrp="1"/>
          </p:cNvSpPr>
          <p:nvPr>
            <p:ph type="pic" sz="quarter" idx="10"/>
          </p:nvPr>
        </p:nvSpPr>
        <p:spPr>
          <a:xfrm>
            <a:off x="4572000" y="-1"/>
            <a:ext cx="4572000" cy="4834275"/>
          </a:xfrm>
        </p:spPr>
        <p:txBody>
          <a:bodyPr/>
          <a:lstStyle/>
          <a:p>
            <a:r>
              <a:rPr lang="en-US"/>
              <a:t>Click icon to add picture</a:t>
            </a:r>
          </a:p>
        </p:txBody>
      </p:sp>
      <p:sp>
        <p:nvSpPr>
          <p:cNvPr id="6" name="Text Placeholder 2">
            <a:extLst>
              <a:ext uri="{FF2B5EF4-FFF2-40B4-BE49-F238E27FC236}">
                <a16:creationId xmlns:a16="http://schemas.microsoft.com/office/drawing/2014/main" id="{DE8B4B8F-8719-1E49-9A18-F1B9CE653700}"/>
              </a:ext>
            </a:extLst>
          </p:cNvPr>
          <p:cNvSpPr>
            <a:spLocks noGrp="1"/>
          </p:cNvSpPr>
          <p:nvPr>
            <p:ph idx="1" hasCustomPrompt="1"/>
          </p:nvPr>
        </p:nvSpPr>
        <p:spPr>
          <a:xfrm>
            <a:off x="251211" y="1088588"/>
            <a:ext cx="3809161" cy="3574852"/>
          </a:xfrm>
          <a:prstGeom prst="rect">
            <a:avLst/>
          </a:prstGeom>
        </p:spPr>
        <p:txBody>
          <a:bodyPr vert="horz" lIns="91440" tIns="45720" rIns="91440" bIns="45720" rtlCol="0">
            <a:noAutofit/>
          </a:bodyPr>
          <a:lstStyle>
            <a:lvl1pPr marL="285750" indent="-285750" algn="l">
              <a:lnSpc>
                <a:spcPts val="2550"/>
              </a:lnSpc>
              <a:buClr>
                <a:srgbClr val="F3911F"/>
              </a:buClr>
              <a:buFont typeface="Arial" panose="020B0604020202020204" pitchFamily="34" charset="0"/>
              <a:buChar char="•"/>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panose="020B0604020202020204" pitchFamily="34"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Arial" panose="020B0604020202020204" pitchFamily="34" charset="0"/>
              <a:buChar char="•"/>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1530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 List">
    <p:spTree>
      <p:nvGrpSpPr>
        <p:cNvPr id="1" name=""/>
        <p:cNvGrpSpPr/>
        <p:nvPr/>
      </p:nvGrpSpPr>
      <p:grpSpPr>
        <a:xfrm>
          <a:off x="0" y="0"/>
          <a:ext cx="0" cy="0"/>
          <a:chOff x="0" y="0"/>
          <a:chExt cx="0" cy="0"/>
        </a:xfrm>
      </p:grpSpPr>
      <p:sp>
        <p:nvSpPr>
          <p:cNvPr id="33" name="Content Placeholder 3"/>
          <p:cNvSpPr>
            <a:spLocks noGrp="1"/>
          </p:cNvSpPr>
          <p:nvPr>
            <p:ph sz="quarter" idx="22" hasCustomPrompt="1"/>
          </p:nvPr>
        </p:nvSpPr>
        <p:spPr>
          <a:xfrm>
            <a:off x="2916820" y="1148102"/>
            <a:ext cx="5932203" cy="263248"/>
          </a:xfrm>
        </p:spPr>
        <p:txBody>
          <a:bodyPr>
            <a:noAutofit/>
          </a:bodyPr>
          <a:lstStyle>
            <a:lvl1pPr marL="0" indent="0" algn="l">
              <a:buFontTx/>
              <a:buNone/>
              <a:defRPr sz="1800" b="0" baseline="0">
                <a:solidFill>
                  <a:srgbClr val="035385"/>
                </a:solidFill>
                <a:latin typeface="Arial" charset="0"/>
                <a:ea typeface="Arial" charset="0"/>
                <a:cs typeface="Arial" charset="0"/>
              </a:defRPr>
            </a:lvl1pPr>
          </a:lstStyle>
          <a:p>
            <a:pPr lvl="0"/>
            <a:r>
              <a:rPr lang="en-US"/>
              <a:t>List Title</a:t>
            </a:r>
          </a:p>
        </p:txBody>
      </p:sp>
      <p:sp>
        <p:nvSpPr>
          <p:cNvPr id="11" name="Text Placeholder 2"/>
          <p:cNvSpPr>
            <a:spLocks noGrp="1"/>
          </p:cNvSpPr>
          <p:nvPr>
            <p:ph idx="1" hasCustomPrompt="1"/>
          </p:nvPr>
        </p:nvSpPr>
        <p:spPr>
          <a:xfrm>
            <a:off x="2916820" y="1501141"/>
            <a:ext cx="5932203" cy="3139440"/>
          </a:xfrm>
          <a:prstGeom prst="rect">
            <a:avLst/>
          </a:prstGeom>
        </p:spPr>
        <p:txBody>
          <a:bodyPr vert="horz" lIns="91440" tIns="45720" rIns="91440" bIns="45720" rtlCol="0">
            <a:noAutofit/>
          </a:bodyPr>
          <a:lstStyle>
            <a:lvl1pPr marL="214313" indent="-214313" algn="l">
              <a:lnSpc>
                <a:spcPct val="100000"/>
              </a:lnSpc>
              <a:buClr>
                <a:srgbClr val="F3911F"/>
              </a:buClr>
              <a:buFont typeface="Arial" charset="0"/>
              <a:buChar char="•"/>
              <a:defRPr sz="1600">
                <a:solidFill>
                  <a:srgbClr val="4F4E4E"/>
                </a:solidFill>
                <a:latin typeface="Arial" charset="0"/>
                <a:ea typeface="Arial" charset="0"/>
                <a:cs typeface="Arial" charset="0"/>
              </a:defRPr>
            </a:lvl1pPr>
            <a:lvl2pPr marL="557204" indent="-214313" algn="l">
              <a:lnSpc>
                <a:spcPts val="2550"/>
              </a:lnSpc>
              <a:buClr>
                <a:srgbClr val="F3911F"/>
              </a:buClr>
              <a:buFont typeface="Arial" charset="0"/>
              <a:buChar char="•"/>
              <a:defRPr sz="1800">
                <a:solidFill>
                  <a:schemeClr val="tx1">
                    <a:lumMod val="65000"/>
                    <a:lumOff val="35000"/>
                  </a:schemeClr>
                </a:solidFill>
              </a:defRPr>
            </a:lvl2pPr>
            <a:lvl3pPr marL="900095" indent="-214313" algn="l">
              <a:lnSpc>
                <a:spcPts val="2550"/>
              </a:lnSpc>
              <a:buClr>
                <a:srgbClr val="F3911F"/>
              </a:buClr>
              <a:buFont typeface="Arial" charset="0"/>
              <a:buChar char="•"/>
              <a:defRPr sz="1350">
                <a:solidFill>
                  <a:schemeClr val="accent3"/>
                </a:solidFill>
              </a:defRPr>
            </a:lvl3pPr>
            <a:lvl4pPr algn="l">
              <a:defRPr>
                <a:solidFill>
                  <a:schemeClr val="accent3"/>
                </a:solidFill>
              </a:defRPr>
            </a:lvl4pPr>
            <a:lvl5pPr algn="l">
              <a:defRPr>
                <a:solidFill>
                  <a:schemeClr val="accent3"/>
                </a:solidFill>
              </a:defRPr>
            </a:lvl5pPr>
          </a:lstStyle>
          <a:p>
            <a:pPr lvl="0"/>
            <a:r>
              <a:rPr lang="en-US"/>
              <a:t>One</a:t>
            </a:r>
          </a:p>
          <a:p>
            <a:pPr lvl="0"/>
            <a:r>
              <a:rPr lang="en-US"/>
              <a:t>Two</a:t>
            </a:r>
          </a:p>
          <a:p>
            <a:pPr lvl="0"/>
            <a:r>
              <a:rPr lang="en-US"/>
              <a:t>Three</a:t>
            </a:r>
          </a:p>
        </p:txBody>
      </p:sp>
      <p:sp>
        <p:nvSpPr>
          <p:cNvPr id="3" name="Picture Placeholder 2">
            <a:extLst>
              <a:ext uri="{FF2B5EF4-FFF2-40B4-BE49-F238E27FC236}">
                <a16:creationId xmlns:a16="http://schemas.microsoft.com/office/drawing/2014/main" id="{E43563A5-24C3-7F44-BFB3-B5631961E49A}"/>
              </a:ext>
            </a:extLst>
          </p:cNvPr>
          <p:cNvSpPr>
            <a:spLocks noGrp="1"/>
          </p:cNvSpPr>
          <p:nvPr>
            <p:ph type="pic" sz="quarter" idx="23"/>
          </p:nvPr>
        </p:nvSpPr>
        <p:spPr>
          <a:xfrm>
            <a:off x="294977" y="1147763"/>
            <a:ext cx="2437111" cy="3492500"/>
          </a:xfrm>
        </p:spPr>
        <p:txBody>
          <a:bodyPr/>
          <a:lstStyle/>
          <a:p>
            <a:r>
              <a:rPr lang="en-US"/>
              <a:t>Click icon to add picture</a:t>
            </a:r>
          </a:p>
        </p:txBody>
      </p:sp>
      <p:sp>
        <p:nvSpPr>
          <p:cNvPr id="4" name="Title 3">
            <a:extLst>
              <a:ext uri="{FF2B5EF4-FFF2-40B4-BE49-F238E27FC236}">
                <a16:creationId xmlns:a16="http://schemas.microsoft.com/office/drawing/2014/main" id="{7BBA50B1-64F9-1143-983B-EF1A0C5A2E63}"/>
              </a:ext>
            </a:extLst>
          </p:cNvPr>
          <p:cNvSpPr>
            <a:spLocks noGrp="1"/>
          </p:cNvSpPr>
          <p:nvPr>
            <p:ph type="title" hasCustomPrompt="1"/>
          </p:nvPr>
        </p:nvSpPr>
        <p:spPr/>
        <p:txBody>
          <a:bodyPr/>
          <a:lstStyle>
            <a:lvl1pPr>
              <a:defRPr/>
            </a:lvl1pPr>
          </a:lstStyle>
          <a:p>
            <a:r>
              <a:rPr lang="en-US"/>
              <a:t>Image + List</a:t>
            </a:r>
          </a:p>
        </p:txBody>
      </p:sp>
    </p:spTree>
    <p:extLst>
      <p:ext uri="{BB962C8B-B14F-4D97-AF65-F5344CB8AC3E}">
        <p14:creationId xmlns:p14="http://schemas.microsoft.com/office/powerpoint/2010/main" val="507620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Steps">
    <p:spTree>
      <p:nvGrpSpPr>
        <p:cNvPr id="1" name=""/>
        <p:cNvGrpSpPr/>
        <p:nvPr/>
      </p:nvGrpSpPr>
      <p:grpSpPr>
        <a:xfrm>
          <a:off x="0" y="0"/>
          <a:ext cx="0" cy="0"/>
          <a:chOff x="0" y="0"/>
          <a:chExt cx="0" cy="0"/>
        </a:xfrm>
      </p:grpSpPr>
      <p:sp>
        <p:nvSpPr>
          <p:cNvPr id="33" name="Content Placeholder 3"/>
          <p:cNvSpPr>
            <a:spLocks noGrp="1"/>
          </p:cNvSpPr>
          <p:nvPr>
            <p:ph sz="quarter" idx="22" hasCustomPrompt="1"/>
          </p:nvPr>
        </p:nvSpPr>
        <p:spPr>
          <a:xfrm>
            <a:off x="274071" y="1148102"/>
            <a:ext cx="2697729"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Insert step</a:t>
            </a:r>
          </a:p>
        </p:txBody>
      </p:sp>
      <p:sp>
        <p:nvSpPr>
          <p:cNvPr id="11" name="Text Placeholder 2"/>
          <p:cNvSpPr>
            <a:spLocks noGrp="1"/>
          </p:cNvSpPr>
          <p:nvPr>
            <p:ph idx="1" hasCustomPrompt="1"/>
          </p:nvPr>
        </p:nvSpPr>
        <p:spPr>
          <a:xfrm>
            <a:off x="274071" y="1501141"/>
            <a:ext cx="2697729" cy="3139440"/>
          </a:xfrm>
          <a:prstGeom prst="rect">
            <a:avLst/>
          </a:prstGeom>
        </p:spPr>
        <p:txBody>
          <a:bodyPr vert="horz" lIns="91440" tIns="45720" rIns="91440" bIns="45720" rtlCol="0">
            <a:noAutofit/>
          </a:bodyPr>
          <a:lstStyle>
            <a:lvl1pPr marL="214313" indent="-214313" algn="l">
              <a:lnSpc>
                <a:spcPct val="100000"/>
              </a:lnSpc>
              <a:buClr>
                <a:srgbClr val="F3911F"/>
              </a:buClr>
              <a:buFont typeface="Arial" charset="0"/>
              <a:buChar char="•"/>
              <a:defRPr sz="1600" b="0" i="0">
                <a:solidFill>
                  <a:srgbClr val="4F4E4E"/>
                </a:solidFill>
                <a:latin typeface="Arial" charset="0"/>
                <a:ea typeface="Arial" charset="0"/>
                <a:cs typeface="Arial" charset="0"/>
              </a:defRPr>
            </a:lvl1pPr>
            <a:lvl2pPr marL="557204" indent="-214313" algn="l">
              <a:lnSpc>
                <a:spcPts val="2550"/>
              </a:lnSpc>
              <a:buClr>
                <a:srgbClr val="F3911F"/>
              </a:buClr>
              <a:buFont typeface="Arial" charset="0"/>
              <a:buChar char="•"/>
              <a:defRPr sz="1800">
                <a:solidFill>
                  <a:schemeClr val="tx1">
                    <a:lumMod val="65000"/>
                    <a:lumOff val="35000"/>
                  </a:schemeClr>
                </a:solidFill>
              </a:defRPr>
            </a:lvl2pPr>
            <a:lvl3pPr marL="900095" indent="-214313" algn="l">
              <a:lnSpc>
                <a:spcPts val="2550"/>
              </a:lnSpc>
              <a:buClr>
                <a:srgbClr val="F3911F"/>
              </a:buClr>
              <a:buFont typeface="Arial" charset="0"/>
              <a:buChar char="•"/>
              <a:defRPr sz="1350">
                <a:solidFill>
                  <a:schemeClr val="accent3"/>
                </a:solidFill>
              </a:defRPr>
            </a:lvl3pPr>
            <a:lvl4pPr algn="l">
              <a:defRPr>
                <a:solidFill>
                  <a:schemeClr val="accent3"/>
                </a:solidFill>
              </a:defRPr>
            </a:lvl4pPr>
            <a:lvl5pPr algn="l">
              <a:defRPr>
                <a:solidFill>
                  <a:schemeClr val="accent3"/>
                </a:solidFill>
              </a:defRPr>
            </a:lvl5pPr>
          </a:lstStyle>
          <a:p>
            <a:pPr lvl="0"/>
            <a:r>
              <a:rPr lang="en-US"/>
              <a:t>One</a:t>
            </a:r>
          </a:p>
          <a:p>
            <a:pPr lvl="0"/>
            <a:r>
              <a:rPr lang="en-US"/>
              <a:t>Two</a:t>
            </a:r>
          </a:p>
          <a:p>
            <a:pPr lvl="0"/>
            <a:r>
              <a:rPr lang="en-US"/>
              <a:t>Three</a:t>
            </a:r>
          </a:p>
          <a:p>
            <a:pPr lvl="0"/>
            <a:endParaRPr lang="en-US"/>
          </a:p>
        </p:txBody>
      </p:sp>
      <p:sp>
        <p:nvSpPr>
          <p:cNvPr id="5" name="Content Placeholder 3"/>
          <p:cNvSpPr>
            <a:spLocks noGrp="1"/>
          </p:cNvSpPr>
          <p:nvPr>
            <p:ph sz="quarter" idx="23" hasCustomPrompt="1"/>
          </p:nvPr>
        </p:nvSpPr>
        <p:spPr>
          <a:xfrm>
            <a:off x="3202328" y="1148102"/>
            <a:ext cx="2697729"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Insert step</a:t>
            </a:r>
          </a:p>
        </p:txBody>
      </p:sp>
      <p:sp>
        <p:nvSpPr>
          <p:cNvPr id="6" name="Text Placeholder 2"/>
          <p:cNvSpPr>
            <a:spLocks noGrp="1"/>
          </p:cNvSpPr>
          <p:nvPr>
            <p:ph idx="24" hasCustomPrompt="1"/>
          </p:nvPr>
        </p:nvSpPr>
        <p:spPr>
          <a:xfrm>
            <a:off x="3202328" y="1501141"/>
            <a:ext cx="2697729" cy="3139440"/>
          </a:xfrm>
          <a:prstGeom prst="rect">
            <a:avLst/>
          </a:prstGeom>
        </p:spPr>
        <p:txBody>
          <a:bodyPr vert="horz" lIns="91440" tIns="45720" rIns="91440" bIns="45720" rtlCol="0">
            <a:noAutofit/>
          </a:bodyPr>
          <a:lstStyle>
            <a:lvl1pPr marL="214313" indent="-214313" algn="l">
              <a:lnSpc>
                <a:spcPct val="100000"/>
              </a:lnSpc>
              <a:buClr>
                <a:srgbClr val="F3911F"/>
              </a:buClr>
              <a:buFont typeface="Arial" charset="0"/>
              <a:buChar char="•"/>
              <a:defRPr sz="1600" b="0" i="0">
                <a:solidFill>
                  <a:srgbClr val="4F4E4E"/>
                </a:solidFill>
                <a:latin typeface="Arial" charset="0"/>
                <a:ea typeface="Arial" charset="0"/>
                <a:cs typeface="Arial" charset="0"/>
              </a:defRPr>
            </a:lvl1pPr>
            <a:lvl2pPr marL="557204" indent="-214313" algn="l">
              <a:lnSpc>
                <a:spcPts val="2550"/>
              </a:lnSpc>
              <a:buClr>
                <a:srgbClr val="F3911F"/>
              </a:buClr>
              <a:buFont typeface="Arial" charset="0"/>
              <a:buChar char="•"/>
              <a:defRPr sz="1800">
                <a:solidFill>
                  <a:schemeClr val="tx1">
                    <a:lumMod val="65000"/>
                    <a:lumOff val="35000"/>
                  </a:schemeClr>
                </a:solidFill>
              </a:defRPr>
            </a:lvl2pPr>
            <a:lvl3pPr marL="900095" indent="-214313" algn="l">
              <a:lnSpc>
                <a:spcPts val="2550"/>
              </a:lnSpc>
              <a:buClr>
                <a:srgbClr val="F3911F"/>
              </a:buClr>
              <a:buFont typeface="Arial" charset="0"/>
              <a:buChar char="•"/>
              <a:defRPr sz="1350">
                <a:solidFill>
                  <a:schemeClr val="accent3"/>
                </a:solidFill>
              </a:defRPr>
            </a:lvl3pPr>
            <a:lvl4pPr algn="l">
              <a:defRPr>
                <a:solidFill>
                  <a:schemeClr val="accent3"/>
                </a:solidFill>
              </a:defRPr>
            </a:lvl4pPr>
            <a:lvl5pPr algn="l">
              <a:defRPr>
                <a:solidFill>
                  <a:schemeClr val="accent3"/>
                </a:solidFill>
              </a:defRPr>
            </a:lvl5pPr>
          </a:lstStyle>
          <a:p>
            <a:pPr lvl="0"/>
            <a:r>
              <a:rPr lang="en-US"/>
              <a:t>One</a:t>
            </a:r>
          </a:p>
          <a:p>
            <a:pPr lvl="0"/>
            <a:r>
              <a:rPr lang="en-US"/>
              <a:t>Two</a:t>
            </a:r>
          </a:p>
          <a:p>
            <a:pPr lvl="0"/>
            <a:r>
              <a:rPr lang="en-US"/>
              <a:t>Three</a:t>
            </a:r>
          </a:p>
          <a:p>
            <a:pPr lvl="0"/>
            <a:endParaRPr lang="en-US"/>
          </a:p>
        </p:txBody>
      </p:sp>
      <p:sp>
        <p:nvSpPr>
          <p:cNvPr id="7" name="Content Placeholder 3"/>
          <p:cNvSpPr>
            <a:spLocks noGrp="1"/>
          </p:cNvSpPr>
          <p:nvPr>
            <p:ph sz="quarter" idx="25" hasCustomPrompt="1"/>
          </p:nvPr>
        </p:nvSpPr>
        <p:spPr>
          <a:xfrm>
            <a:off x="6130585" y="1148102"/>
            <a:ext cx="2697729"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Insert step</a:t>
            </a:r>
          </a:p>
        </p:txBody>
      </p:sp>
      <p:sp>
        <p:nvSpPr>
          <p:cNvPr id="8" name="Text Placeholder 2"/>
          <p:cNvSpPr>
            <a:spLocks noGrp="1"/>
          </p:cNvSpPr>
          <p:nvPr>
            <p:ph idx="26" hasCustomPrompt="1"/>
          </p:nvPr>
        </p:nvSpPr>
        <p:spPr>
          <a:xfrm>
            <a:off x="6130585" y="1501141"/>
            <a:ext cx="2697729" cy="3139440"/>
          </a:xfrm>
          <a:prstGeom prst="rect">
            <a:avLst/>
          </a:prstGeom>
        </p:spPr>
        <p:txBody>
          <a:bodyPr vert="horz" lIns="91440" tIns="45720" rIns="91440" bIns="45720" rtlCol="0">
            <a:noAutofit/>
          </a:bodyPr>
          <a:lstStyle>
            <a:lvl1pPr marL="214313" indent="-214313" algn="l">
              <a:lnSpc>
                <a:spcPct val="100000"/>
              </a:lnSpc>
              <a:buClr>
                <a:srgbClr val="F3911F"/>
              </a:buClr>
              <a:buFont typeface="Arial" charset="0"/>
              <a:buChar char="•"/>
              <a:defRPr sz="1600" b="0" i="0">
                <a:solidFill>
                  <a:srgbClr val="4F4E4E"/>
                </a:solidFill>
                <a:latin typeface="Arial" charset="0"/>
                <a:ea typeface="Arial" charset="0"/>
                <a:cs typeface="Arial" charset="0"/>
              </a:defRPr>
            </a:lvl1pPr>
            <a:lvl2pPr marL="557204" indent="-214313" algn="l">
              <a:lnSpc>
                <a:spcPts val="2550"/>
              </a:lnSpc>
              <a:buClr>
                <a:srgbClr val="F3911F"/>
              </a:buClr>
              <a:buFont typeface="Arial" charset="0"/>
              <a:buChar char="•"/>
              <a:defRPr sz="1800">
                <a:solidFill>
                  <a:schemeClr val="tx1">
                    <a:lumMod val="65000"/>
                    <a:lumOff val="35000"/>
                  </a:schemeClr>
                </a:solidFill>
              </a:defRPr>
            </a:lvl2pPr>
            <a:lvl3pPr marL="900095" indent="-214313" algn="l">
              <a:lnSpc>
                <a:spcPts val="2550"/>
              </a:lnSpc>
              <a:buClr>
                <a:srgbClr val="F3911F"/>
              </a:buClr>
              <a:buFont typeface="Arial" charset="0"/>
              <a:buChar char="•"/>
              <a:defRPr sz="1350">
                <a:solidFill>
                  <a:schemeClr val="accent3"/>
                </a:solidFill>
              </a:defRPr>
            </a:lvl3pPr>
            <a:lvl4pPr algn="l">
              <a:defRPr>
                <a:solidFill>
                  <a:schemeClr val="accent3"/>
                </a:solidFill>
              </a:defRPr>
            </a:lvl4pPr>
            <a:lvl5pPr algn="l">
              <a:defRPr>
                <a:solidFill>
                  <a:schemeClr val="accent3"/>
                </a:solidFill>
              </a:defRPr>
            </a:lvl5pPr>
          </a:lstStyle>
          <a:p>
            <a:pPr lvl="0"/>
            <a:r>
              <a:rPr lang="en-US"/>
              <a:t>One</a:t>
            </a:r>
          </a:p>
          <a:p>
            <a:pPr lvl="0"/>
            <a:r>
              <a:rPr lang="en-US"/>
              <a:t>Two </a:t>
            </a:r>
          </a:p>
          <a:p>
            <a:pPr lvl="0"/>
            <a:r>
              <a:rPr lang="en-US"/>
              <a:t>Three</a:t>
            </a:r>
          </a:p>
        </p:txBody>
      </p:sp>
      <p:sp>
        <p:nvSpPr>
          <p:cNvPr id="2" name="Title 1">
            <a:extLst>
              <a:ext uri="{FF2B5EF4-FFF2-40B4-BE49-F238E27FC236}">
                <a16:creationId xmlns:a16="http://schemas.microsoft.com/office/drawing/2014/main" id="{9BBF194E-FED2-FC4A-A355-C630D6D983BF}"/>
              </a:ext>
            </a:extLst>
          </p:cNvPr>
          <p:cNvSpPr>
            <a:spLocks noGrp="1"/>
          </p:cNvSpPr>
          <p:nvPr>
            <p:ph type="title" hasCustomPrompt="1"/>
          </p:nvPr>
        </p:nvSpPr>
        <p:spPr>
          <a:xfrm>
            <a:off x="230528" y="343902"/>
            <a:ext cx="8597785" cy="567060"/>
          </a:xfrm>
        </p:spPr>
        <p:txBody>
          <a:bodyPr/>
          <a:lstStyle>
            <a:lvl1pPr>
              <a:defRPr/>
            </a:lvl1pPr>
          </a:lstStyle>
          <a:p>
            <a:r>
              <a:rPr lang="en-US"/>
              <a:t>3 Column Steps</a:t>
            </a:r>
          </a:p>
        </p:txBody>
      </p:sp>
    </p:spTree>
    <p:extLst>
      <p:ext uri="{BB962C8B-B14F-4D97-AF65-F5344CB8AC3E}">
        <p14:creationId xmlns:p14="http://schemas.microsoft.com/office/powerpoint/2010/main" val="36501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ndard Layout">
    <p:spTree>
      <p:nvGrpSpPr>
        <p:cNvPr id="1" name=""/>
        <p:cNvGrpSpPr/>
        <p:nvPr/>
      </p:nvGrpSpPr>
      <p:grpSpPr>
        <a:xfrm>
          <a:off x="0" y="0"/>
          <a:ext cx="0" cy="0"/>
          <a:chOff x="0" y="0"/>
          <a:chExt cx="0" cy="0"/>
        </a:xfrm>
      </p:grpSpPr>
      <p:sp>
        <p:nvSpPr>
          <p:cNvPr id="19" name="Text Placeholder 2"/>
          <p:cNvSpPr>
            <a:spLocks noGrp="1"/>
          </p:cNvSpPr>
          <p:nvPr>
            <p:ph idx="1" hasCustomPrompt="1"/>
          </p:nvPr>
        </p:nvSpPr>
        <p:spPr>
          <a:xfrm>
            <a:off x="251211" y="1154430"/>
            <a:ext cx="8284823" cy="3509010"/>
          </a:xfrm>
          <a:prstGeom prst="rect">
            <a:avLst/>
          </a:prstGeom>
        </p:spPr>
        <p:txBody>
          <a:bodyPr vert="horz" lIns="91440" tIns="45720" rIns="91440" bIns="45720" rtlCol="0">
            <a:noAutofit/>
          </a:bodyPr>
          <a:lstStyle>
            <a:lvl1pPr marL="0" indent="0" algn="l">
              <a:lnSpc>
                <a:spcPct val="10000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ct val="10000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ct val="10000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BA7ECB62-A2E2-9946-BC64-0443EFFDC0AF}"/>
              </a:ext>
            </a:extLst>
          </p:cNvPr>
          <p:cNvSpPr>
            <a:spLocks noGrp="1"/>
          </p:cNvSpPr>
          <p:nvPr>
            <p:ph type="title" hasCustomPrompt="1"/>
          </p:nvPr>
        </p:nvSpPr>
        <p:spPr/>
        <p:txBody>
          <a:bodyPr/>
          <a:lstStyle>
            <a:lvl1pPr>
              <a:defRPr/>
            </a:lvl1pPr>
          </a:lstStyle>
          <a:p>
            <a:r>
              <a:rPr lang="en-US"/>
              <a:t>Standard Layout</a:t>
            </a:r>
          </a:p>
        </p:txBody>
      </p:sp>
    </p:spTree>
    <p:extLst>
      <p:ext uri="{BB962C8B-B14F-4D97-AF65-F5344CB8AC3E}">
        <p14:creationId xmlns:p14="http://schemas.microsoft.com/office/powerpoint/2010/main" val="2848053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 Dark Right">
    <p:spTree>
      <p:nvGrpSpPr>
        <p:cNvPr id="1" name=""/>
        <p:cNvGrpSpPr/>
        <p:nvPr/>
      </p:nvGrpSpPr>
      <p:grpSpPr>
        <a:xfrm>
          <a:off x="0" y="0"/>
          <a:ext cx="0" cy="0"/>
          <a:chOff x="0" y="0"/>
          <a:chExt cx="0" cy="0"/>
        </a:xfrm>
      </p:grpSpPr>
      <p:sp>
        <p:nvSpPr>
          <p:cNvPr id="2" name="Rectangle 1"/>
          <p:cNvSpPr/>
          <p:nvPr userDrawn="1"/>
        </p:nvSpPr>
        <p:spPr>
          <a:xfrm>
            <a:off x="6272613" y="-17013"/>
            <a:ext cx="2871387" cy="48430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4" name="Text Placeholder 13"/>
          <p:cNvSpPr>
            <a:spLocks noGrp="1"/>
          </p:cNvSpPr>
          <p:nvPr>
            <p:ph type="body" sz="quarter" idx="13"/>
          </p:nvPr>
        </p:nvSpPr>
        <p:spPr>
          <a:xfrm>
            <a:off x="6530580" y="1792899"/>
            <a:ext cx="2394347" cy="2870541"/>
          </a:xfrm>
        </p:spPr>
        <p:txBody>
          <a:bodyPr>
            <a:noAutofit/>
          </a:bodyPr>
          <a:lstStyle>
            <a:lvl1pPr marL="219070" indent="-219070" algn="l">
              <a:buClr>
                <a:schemeClr val="tx1"/>
              </a:buClr>
              <a:buFont typeface="Arial" panose="020B0604020202020204" pitchFamily="34" charset="0"/>
              <a:buChar char="•"/>
              <a:defRPr sz="1400" b="0" i="0">
                <a:solidFill>
                  <a:schemeClr val="tx1"/>
                </a:solidFill>
              </a:defRPr>
            </a:lvl1pPr>
            <a:lvl2pPr marL="342892" indent="0">
              <a:buNone/>
              <a:defRPr/>
            </a:lvl2pPr>
          </a:lstStyle>
          <a:p>
            <a:pPr lvl="0"/>
            <a:r>
              <a:rPr lang="en-US"/>
              <a:t>Click to edit Master text styles</a:t>
            </a:r>
          </a:p>
        </p:txBody>
      </p:sp>
      <p:sp>
        <p:nvSpPr>
          <p:cNvPr id="18" name="Text Placeholder 13"/>
          <p:cNvSpPr>
            <a:spLocks noGrp="1"/>
          </p:cNvSpPr>
          <p:nvPr>
            <p:ph type="body" sz="quarter" idx="14" hasCustomPrompt="1"/>
          </p:nvPr>
        </p:nvSpPr>
        <p:spPr>
          <a:xfrm>
            <a:off x="6530579" y="1096580"/>
            <a:ext cx="2394347" cy="505820"/>
          </a:xfrm>
        </p:spPr>
        <p:txBody>
          <a:bodyPr>
            <a:noAutofit/>
          </a:bodyPr>
          <a:lstStyle>
            <a:lvl1pPr marL="0" indent="0" algn="l">
              <a:buFont typeface="Arial" panose="020B0604020202020204" pitchFamily="34" charset="0"/>
              <a:buNone/>
              <a:defRPr sz="1600" b="1" i="0">
                <a:solidFill>
                  <a:schemeClr val="tx1"/>
                </a:solidFill>
                <a:latin typeface="Arial" charset="0"/>
                <a:ea typeface="Arial" charset="0"/>
                <a:cs typeface="Arial" charset="0"/>
              </a:defRPr>
            </a:lvl1pPr>
            <a:lvl2pPr marL="342892" indent="0">
              <a:buNone/>
              <a:defRPr/>
            </a:lvl2pPr>
          </a:lstStyle>
          <a:p>
            <a:pPr lvl="0"/>
            <a:r>
              <a:rPr lang="en-US"/>
              <a:t>EDIT MASTER TEXT STYLES</a:t>
            </a:r>
          </a:p>
        </p:txBody>
      </p:sp>
      <p:sp>
        <p:nvSpPr>
          <p:cNvPr id="3" name="Title 2">
            <a:extLst>
              <a:ext uri="{FF2B5EF4-FFF2-40B4-BE49-F238E27FC236}">
                <a16:creationId xmlns:a16="http://schemas.microsoft.com/office/drawing/2014/main" id="{3DA07288-A4F1-C640-9E69-AC298A086EE2}"/>
              </a:ext>
            </a:extLst>
          </p:cNvPr>
          <p:cNvSpPr>
            <a:spLocks noGrp="1"/>
          </p:cNvSpPr>
          <p:nvPr>
            <p:ph type="title" hasCustomPrompt="1"/>
          </p:nvPr>
        </p:nvSpPr>
        <p:spPr>
          <a:xfrm>
            <a:off x="230529" y="343902"/>
            <a:ext cx="5799350" cy="567060"/>
          </a:xfrm>
        </p:spPr>
        <p:txBody>
          <a:bodyPr/>
          <a:lstStyle>
            <a:lvl1pPr>
              <a:defRPr/>
            </a:lvl1pPr>
          </a:lstStyle>
          <a:p>
            <a:r>
              <a:rPr lang="en-US"/>
              <a:t>Text + Gray Right</a:t>
            </a:r>
          </a:p>
        </p:txBody>
      </p:sp>
      <p:sp>
        <p:nvSpPr>
          <p:cNvPr id="10" name="Text Placeholder 2">
            <a:extLst>
              <a:ext uri="{FF2B5EF4-FFF2-40B4-BE49-F238E27FC236}">
                <a16:creationId xmlns:a16="http://schemas.microsoft.com/office/drawing/2014/main" id="{2A6247BA-4126-9444-A3B6-69FCD9998AEF}"/>
              </a:ext>
            </a:extLst>
          </p:cNvPr>
          <p:cNvSpPr>
            <a:spLocks noGrp="1"/>
          </p:cNvSpPr>
          <p:nvPr>
            <p:ph idx="1" hasCustomPrompt="1"/>
          </p:nvPr>
        </p:nvSpPr>
        <p:spPr>
          <a:xfrm>
            <a:off x="251212" y="1088588"/>
            <a:ext cx="5778668" cy="3574852"/>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36414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 Dark Blue Right">
    <p:spTree>
      <p:nvGrpSpPr>
        <p:cNvPr id="1" name=""/>
        <p:cNvGrpSpPr/>
        <p:nvPr/>
      </p:nvGrpSpPr>
      <p:grpSpPr>
        <a:xfrm>
          <a:off x="0" y="0"/>
          <a:ext cx="0" cy="0"/>
          <a:chOff x="0" y="0"/>
          <a:chExt cx="0" cy="0"/>
        </a:xfrm>
      </p:grpSpPr>
      <p:sp>
        <p:nvSpPr>
          <p:cNvPr id="2" name="Rectangle 1"/>
          <p:cNvSpPr/>
          <p:nvPr userDrawn="1"/>
        </p:nvSpPr>
        <p:spPr>
          <a:xfrm>
            <a:off x="6272613" y="-17013"/>
            <a:ext cx="2871387" cy="48430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charset="0"/>
              <a:ea typeface="Arial" charset="0"/>
              <a:cs typeface="Arial" charset="0"/>
            </a:endParaRPr>
          </a:p>
        </p:txBody>
      </p:sp>
      <p:sp>
        <p:nvSpPr>
          <p:cNvPr id="14" name="Text Placeholder 13"/>
          <p:cNvSpPr>
            <a:spLocks noGrp="1"/>
          </p:cNvSpPr>
          <p:nvPr>
            <p:ph type="body" sz="quarter" idx="13"/>
          </p:nvPr>
        </p:nvSpPr>
        <p:spPr>
          <a:xfrm>
            <a:off x="6530580" y="1792899"/>
            <a:ext cx="2394347" cy="2870541"/>
          </a:xfrm>
        </p:spPr>
        <p:txBody>
          <a:bodyPr>
            <a:noAutofit/>
          </a:bodyPr>
          <a:lstStyle>
            <a:lvl1pPr marL="219070" indent="-219070" algn="l">
              <a:buClr>
                <a:schemeClr val="bg1"/>
              </a:buClr>
              <a:buFont typeface="Arial" panose="020B0604020202020204" pitchFamily="34" charset="0"/>
              <a:buChar char="•"/>
              <a:defRPr sz="1400" b="0" i="0">
                <a:solidFill>
                  <a:schemeClr val="bg1"/>
                </a:solidFill>
              </a:defRPr>
            </a:lvl1pPr>
            <a:lvl2pPr marL="342892" indent="0">
              <a:buNone/>
              <a:defRPr/>
            </a:lvl2pPr>
          </a:lstStyle>
          <a:p>
            <a:pPr lvl="0"/>
            <a:r>
              <a:rPr lang="en-US"/>
              <a:t>Click to edit Master text styles</a:t>
            </a:r>
          </a:p>
        </p:txBody>
      </p:sp>
      <p:sp>
        <p:nvSpPr>
          <p:cNvPr id="18" name="Text Placeholder 13"/>
          <p:cNvSpPr>
            <a:spLocks noGrp="1"/>
          </p:cNvSpPr>
          <p:nvPr>
            <p:ph type="body" sz="quarter" idx="14" hasCustomPrompt="1"/>
          </p:nvPr>
        </p:nvSpPr>
        <p:spPr>
          <a:xfrm>
            <a:off x="6530579" y="1096580"/>
            <a:ext cx="2394347" cy="505820"/>
          </a:xfrm>
        </p:spPr>
        <p:txBody>
          <a:bodyPr>
            <a:noAutofit/>
          </a:bodyPr>
          <a:lstStyle>
            <a:lvl1pPr marL="0" indent="0" algn="l">
              <a:buFont typeface="Arial" panose="020B0604020202020204" pitchFamily="34" charset="0"/>
              <a:buNone/>
              <a:defRPr sz="1600" b="1" i="0">
                <a:solidFill>
                  <a:schemeClr val="bg1"/>
                </a:solidFill>
                <a:latin typeface="Arial" charset="0"/>
                <a:ea typeface="Arial" charset="0"/>
                <a:cs typeface="Arial" charset="0"/>
              </a:defRPr>
            </a:lvl1pPr>
            <a:lvl2pPr marL="342892" indent="0">
              <a:buNone/>
              <a:defRPr/>
            </a:lvl2pPr>
          </a:lstStyle>
          <a:p>
            <a:pPr lvl="0"/>
            <a:r>
              <a:rPr lang="en-US"/>
              <a:t>Edit master text styles</a:t>
            </a:r>
          </a:p>
        </p:txBody>
      </p:sp>
      <p:sp>
        <p:nvSpPr>
          <p:cNvPr id="3" name="Title 2">
            <a:extLst>
              <a:ext uri="{FF2B5EF4-FFF2-40B4-BE49-F238E27FC236}">
                <a16:creationId xmlns:a16="http://schemas.microsoft.com/office/drawing/2014/main" id="{3DA07288-A4F1-C640-9E69-AC298A086EE2}"/>
              </a:ext>
            </a:extLst>
          </p:cNvPr>
          <p:cNvSpPr>
            <a:spLocks noGrp="1"/>
          </p:cNvSpPr>
          <p:nvPr>
            <p:ph type="title" hasCustomPrompt="1"/>
          </p:nvPr>
        </p:nvSpPr>
        <p:spPr>
          <a:xfrm>
            <a:off x="230529" y="343902"/>
            <a:ext cx="5799350" cy="567060"/>
          </a:xfrm>
        </p:spPr>
        <p:txBody>
          <a:bodyPr/>
          <a:lstStyle>
            <a:lvl1pPr>
              <a:defRPr/>
            </a:lvl1pPr>
          </a:lstStyle>
          <a:p>
            <a:r>
              <a:rPr lang="en-US"/>
              <a:t>Text + Dark Blue Right</a:t>
            </a:r>
          </a:p>
        </p:txBody>
      </p:sp>
      <p:sp>
        <p:nvSpPr>
          <p:cNvPr id="10" name="Text Placeholder 2">
            <a:extLst>
              <a:ext uri="{FF2B5EF4-FFF2-40B4-BE49-F238E27FC236}">
                <a16:creationId xmlns:a16="http://schemas.microsoft.com/office/drawing/2014/main" id="{2A6247BA-4126-9444-A3B6-69FCD9998AEF}"/>
              </a:ext>
            </a:extLst>
          </p:cNvPr>
          <p:cNvSpPr>
            <a:spLocks noGrp="1"/>
          </p:cNvSpPr>
          <p:nvPr>
            <p:ph idx="1" hasCustomPrompt="1"/>
          </p:nvPr>
        </p:nvSpPr>
        <p:spPr>
          <a:xfrm>
            <a:off x="251212" y="1088588"/>
            <a:ext cx="5778668" cy="3574852"/>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02383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Text Right">
    <p:spTree>
      <p:nvGrpSpPr>
        <p:cNvPr id="1" name=""/>
        <p:cNvGrpSpPr/>
        <p:nvPr/>
      </p:nvGrpSpPr>
      <p:grpSpPr>
        <a:xfrm>
          <a:off x="0" y="0"/>
          <a:ext cx="0" cy="0"/>
          <a:chOff x="0" y="0"/>
          <a:chExt cx="0" cy="0"/>
        </a:xfrm>
      </p:grpSpPr>
      <p:sp>
        <p:nvSpPr>
          <p:cNvPr id="6" name="Text Placeholder 13">
            <a:extLst>
              <a:ext uri="{FF2B5EF4-FFF2-40B4-BE49-F238E27FC236}">
                <a16:creationId xmlns:a16="http://schemas.microsoft.com/office/drawing/2014/main" id="{8A274DBA-82B6-B94A-BFBF-99860672979C}"/>
              </a:ext>
            </a:extLst>
          </p:cNvPr>
          <p:cNvSpPr>
            <a:spLocks noGrp="1"/>
          </p:cNvSpPr>
          <p:nvPr>
            <p:ph type="body" sz="quarter" idx="13"/>
          </p:nvPr>
        </p:nvSpPr>
        <p:spPr>
          <a:xfrm>
            <a:off x="6530580" y="1784907"/>
            <a:ext cx="2394347" cy="2878533"/>
          </a:xfrm>
        </p:spPr>
        <p:txBody>
          <a:bodyPr>
            <a:noAutofit/>
          </a:bodyPr>
          <a:lstStyle>
            <a:lvl1pPr marL="219070" indent="-219070" algn="l">
              <a:buClr>
                <a:schemeClr val="tx1"/>
              </a:buClr>
              <a:buFont typeface="Arial" panose="020B0604020202020204" pitchFamily="34" charset="0"/>
              <a:buChar char="•"/>
              <a:defRPr sz="1400" b="0" i="0">
                <a:solidFill>
                  <a:schemeClr val="tx1"/>
                </a:solidFill>
              </a:defRPr>
            </a:lvl1pPr>
            <a:lvl2pPr marL="342892" indent="0">
              <a:buNone/>
              <a:defRPr/>
            </a:lvl2pPr>
          </a:lstStyle>
          <a:p>
            <a:pPr lvl="0"/>
            <a:r>
              <a:rPr lang="en-US"/>
              <a:t>Click to edit Master text styles</a:t>
            </a:r>
          </a:p>
        </p:txBody>
      </p:sp>
      <p:sp>
        <p:nvSpPr>
          <p:cNvPr id="7" name="Text Placeholder 13">
            <a:extLst>
              <a:ext uri="{FF2B5EF4-FFF2-40B4-BE49-F238E27FC236}">
                <a16:creationId xmlns:a16="http://schemas.microsoft.com/office/drawing/2014/main" id="{7E0C10A0-D22C-C946-B3B5-8A83CCFF3D5F}"/>
              </a:ext>
            </a:extLst>
          </p:cNvPr>
          <p:cNvSpPr>
            <a:spLocks noGrp="1"/>
          </p:cNvSpPr>
          <p:nvPr>
            <p:ph type="body" sz="quarter" idx="14" hasCustomPrompt="1"/>
          </p:nvPr>
        </p:nvSpPr>
        <p:spPr>
          <a:xfrm>
            <a:off x="6530579" y="1088588"/>
            <a:ext cx="2394347" cy="505820"/>
          </a:xfrm>
        </p:spPr>
        <p:txBody>
          <a:bodyPr>
            <a:noAutofit/>
          </a:bodyPr>
          <a:lstStyle>
            <a:lvl1pPr marL="0" indent="0" algn="l">
              <a:buFont typeface="Arial" panose="020B0604020202020204" pitchFamily="34" charset="0"/>
              <a:buNone/>
              <a:defRPr sz="1600" b="1" i="0">
                <a:solidFill>
                  <a:schemeClr val="tx1"/>
                </a:solidFill>
                <a:latin typeface="Arial" charset="0"/>
                <a:ea typeface="Arial" charset="0"/>
                <a:cs typeface="Arial" charset="0"/>
              </a:defRPr>
            </a:lvl1pPr>
            <a:lvl2pPr marL="342892" indent="0">
              <a:buNone/>
              <a:defRPr/>
            </a:lvl2pPr>
          </a:lstStyle>
          <a:p>
            <a:pPr lvl="0"/>
            <a:r>
              <a:rPr lang="en-US"/>
              <a:t>EDIT MASTER TEXT STYLES</a:t>
            </a:r>
          </a:p>
        </p:txBody>
      </p:sp>
      <p:sp>
        <p:nvSpPr>
          <p:cNvPr id="3" name="Title 2">
            <a:extLst>
              <a:ext uri="{FF2B5EF4-FFF2-40B4-BE49-F238E27FC236}">
                <a16:creationId xmlns:a16="http://schemas.microsoft.com/office/drawing/2014/main" id="{37136AF2-A5C1-9B41-BDB8-96C5DAA50E46}"/>
              </a:ext>
            </a:extLst>
          </p:cNvPr>
          <p:cNvSpPr>
            <a:spLocks noGrp="1"/>
          </p:cNvSpPr>
          <p:nvPr>
            <p:ph type="title" hasCustomPrompt="1"/>
          </p:nvPr>
        </p:nvSpPr>
        <p:spPr>
          <a:xfrm>
            <a:off x="230529" y="343902"/>
            <a:ext cx="5799350" cy="567060"/>
          </a:xfrm>
        </p:spPr>
        <p:txBody>
          <a:bodyPr/>
          <a:lstStyle>
            <a:lvl1pPr>
              <a:defRPr/>
            </a:lvl1pPr>
          </a:lstStyle>
          <a:p>
            <a:r>
              <a:rPr lang="en-US"/>
              <a:t>Text + Text Right</a:t>
            </a:r>
          </a:p>
        </p:txBody>
      </p:sp>
      <p:sp>
        <p:nvSpPr>
          <p:cNvPr id="9" name="Text Placeholder 2">
            <a:extLst>
              <a:ext uri="{FF2B5EF4-FFF2-40B4-BE49-F238E27FC236}">
                <a16:creationId xmlns:a16="http://schemas.microsoft.com/office/drawing/2014/main" id="{6F575D6C-ED4B-394D-9306-BAFEF43816E4}"/>
              </a:ext>
            </a:extLst>
          </p:cNvPr>
          <p:cNvSpPr>
            <a:spLocks noGrp="1"/>
          </p:cNvSpPr>
          <p:nvPr>
            <p:ph idx="1" hasCustomPrompt="1"/>
          </p:nvPr>
        </p:nvSpPr>
        <p:spPr>
          <a:xfrm>
            <a:off x="251212" y="1088588"/>
            <a:ext cx="5778668" cy="3574852"/>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45783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Insert Image Right">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EDF7D7-7A1B-F542-B2B0-7B72FC154AE8}"/>
              </a:ext>
            </a:extLst>
          </p:cNvPr>
          <p:cNvSpPr>
            <a:spLocks noGrp="1"/>
          </p:cNvSpPr>
          <p:nvPr>
            <p:ph type="pic" sz="quarter" idx="10"/>
          </p:nvPr>
        </p:nvSpPr>
        <p:spPr>
          <a:xfrm>
            <a:off x="6183630" y="0"/>
            <a:ext cx="2960370" cy="4823460"/>
          </a:xfrm>
        </p:spPr>
        <p:txBody>
          <a:bodyPr/>
          <a:lstStyle/>
          <a:p>
            <a:r>
              <a:rPr lang="en-US"/>
              <a:t>Click icon to add picture</a:t>
            </a:r>
          </a:p>
        </p:txBody>
      </p:sp>
      <p:sp>
        <p:nvSpPr>
          <p:cNvPr id="2" name="Title 1">
            <a:extLst>
              <a:ext uri="{FF2B5EF4-FFF2-40B4-BE49-F238E27FC236}">
                <a16:creationId xmlns:a16="http://schemas.microsoft.com/office/drawing/2014/main" id="{AF47E56D-E6CE-D147-8B5D-975C19BB3519}"/>
              </a:ext>
            </a:extLst>
          </p:cNvPr>
          <p:cNvSpPr>
            <a:spLocks noGrp="1"/>
          </p:cNvSpPr>
          <p:nvPr>
            <p:ph type="title" hasCustomPrompt="1"/>
          </p:nvPr>
        </p:nvSpPr>
        <p:spPr>
          <a:xfrm>
            <a:off x="230529" y="343902"/>
            <a:ext cx="5564481" cy="567060"/>
          </a:xfrm>
        </p:spPr>
        <p:txBody>
          <a:bodyPr/>
          <a:lstStyle>
            <a:lvl1pPr>
              <a:defRPr/>
            </a:lvl1pPr>
          </a:lstStyle>
          <a:p>
            <a:r>
              <a:rPr lang="en-US"/>
              <a:t>Text + Insert Image Right</a:t>
            </a:r>
          </a:p>
        </p:txBody>
      </p:sp>
      <p:sp>
        <p:nvSpPr>
          <p:cNvPr id="10" name="Text Placeholder 2">
            <a:extLst>
              <a:ext uri="{FF2B5EF4-FFF2-40B4-BE49-F238E27FC236}">
                <a16:creationId xmlns:a16="http://schemas.microsoft.com/office/drawing/2014/main" id="{D4CD97DF-A295-FF42-AF2E-E829F2E70274}"/>
              </a:ext>
            </a:extLst>
          </p:cNvPr>
          <p:cNvSpPr>
            <a:spLocks noGrp="1"/>
          </p:cNvSpPr>
          <p:nvPr>
            <p:ph idx="1" hasCustomPrompt="1"/>
          </p:nvPr>
        </p:nvSpPr>
        <p:spPr>
          <a:xfrm>
            <a:off x="251211" y="1088588"/>
            <a:ext cx="5564481" cy="3574852"/>
          </a:xfrm>
          <a:prstGeom prst="rect">
            <a:avLst/>
          </a:prstGeom>
        </p:spPr>
        <p:txBody>
          <a:bodyPr vert="horz" lIns="91440" tIns="45720" rIns="91440" bIns="45720" rtlCol="0">
            <a:noAutofit/>
          </a:bodyPr>
          <a:lstStyle>
            <a:lvl1pPr marL="0" indent="0" algn="l">
              <a:lnSpc>
                <a:spcPts val="2550"/>
              </a:lnSpc>
              <a:buClr>
                <a:srgbClr val="F3911F"/>
              </a:buClr>
              <a:buFont typeface="Arial" charset="0"/>
              <a:buNone/>
              <a:defRPr sz="1600">
                <a:solidFill>
                  <a:schemeClr val="tx1"/>
                </a:solidFill>
                <a:latin typeface="Arial" charset="0"/>
                <a:ea typeface="Arial" charset="0"/>
                <a:cs typeface="Arial" charset="0"/>
              </a:defRPr>
            </a:lvl1pPr>
            <a:lvl2pPr marL="557204" indent="-214313" algn="l">
              <a:lnSpc>
                <a:spcPts val="2550"/>
              </a:lnSpc>
              <a:buClr>
                <a:srgbClr val="F3911F"/>
              </a:buClr>
              <a:buFont typeface="Arial" charset="0"/>
              <a:buChar char="•"/>
              <a:defRPr sz="1600">
                <a:solidFill>
                  <a:schemeClr val="tx1"/>
                </a:solidFill>
                <a:latin typeface="Arial" charset="0"/>
                <a:ea typeface="Arial" charset="0"/>
                <a:cs typeface="Arial" charset="0"/>
              </a:defRPr>
            </a:lvl2pPr>
            <a:lvl3pPr marL="900095" indent="-214313" algn="l">
              <a:lnSpc>
                <a:spcPts val="2550"/>
              </a:lnSpc>
              <a:buClr>
                <a:srgbClr val="F3911F"/>
              </a:buClr>
              <a:buFont typeface="Courier New" panose="02070309020205020404" pitchFamily="49" charset="0"/>
              <a:buChar char="o"/>
              <a:defRPr sz="1400">
                <a:solidFill>
                  <a:schemeClr val="tx1"/>
                </a:solidFill>
                <a:latin typeface="Arial" charset="0"/>
                <a:ea typeface="Arial" charset="0"/>
                <a:cs typeface="Arial" charset="0"/>
              </a:defRPr>
            </a:lvl3pPr>
            <a:lvl4pPr algn="l">
              <a:defRPr>
                <a:solidFill>
                  <a:schemeClr val="accent3"/>
                </a:solidFill>
              </a:defRPr>
            </a:lvl4pPr>
            <a:lvl5pPr algn="l">
              <a:defRPr>
                <a:solidFill>
                  <a:schemeClr val="accent3"/>
                </a:solidFill>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1558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ient Success/ Testimonial">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DBAE974-97A8-B449-83D3-0FCD8780D0ED}"/>
              </a:ext>
            </a:extLst>
          </p:cNvPr>
          <p:cNvCxnSpPr/>
          <p:nvPr userDrawn="1"/>
        </p:nvCxnSpPr>
        <p:spPr>
          <a:xfrm>
            <a:off x="5805061" y="1072337"/>
            <a:ext cx="0" cy="349247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3E7E3302-C493-A04C-B8BA-A23F96371592}"/>
              </a:ext>
            </a:extLst>
          </p:cNvPr>
          <p:cNvSpPr>
            <a:spLocks noGrp="1"/>
          </p:cNvSpPr>
          <p:nvPr>
            <p:ph type="body" sz="quarter" idx="10" hasCustomPrompt="1"/>
          </p:nvPr>
        </p:nvSpPr>
        <p:spPr>
          <a:xfrm>
            <a:off x="364356" y="1336548"/>
            <a:ext cx="5183004" cy="342965"/>
          </a:xfrm>
        </p:spPr>
        <p:txBody>
          <a:bodyPr/>
          <a:lstStyle>
            <a:lvl1pPr marL="0" indent="0">
              <a:buNone/>
              <a:defRPr i="1"/>
            </a:lvl1pPr>
          </a:lstStyle>
          <a:p>
            <a:pPr lvl="0"/>
            <a:r>
              <a:rPr lang="en-US" dirty="0"/>
              <a:t>“Quote”</a:t>
            </a:r>
          </a:p>
        </p:txBody>
      </p:sp>
      <p:sp>
        <p:nvSpPr>
          <p:cNvPr id="11" name="Text Placeholder 2">
            <a:extLst>
              <a:ext uri="{FF2B5EF4-FFF2-40B4-BE49-F238E27FC236}">
                <a16:creationId xmlns:a16="http://schemas.microsoft.com/office/drawing/2014/main" id="{297B2A70-36EF-554F-A505-80A44059D828}"/>
              </a:ext>
            </a:extLst>
          </p:cNvPr>
          <p:cNvSpPr>
            <a:spLocks noGrp="1"/>
          </p:cNvSpPr>
          <p:nvPr>
            <p:ph type="body" sz="quarter" idx="11" hasCustomPrompt="1"/>
          </p:nvPr>
        </p:nvSpPr>
        <p:spPr>
          <a:xfrm>
            <a:off x="455796" y="1886584"/>
            <a:ext cx="5091560" cy="218515"/>
          </a:xfrm>
        </p:spPr>
        <p:txBody>
          <a:bodyPr>
            <a:noAutofit/>
          </a:bodyPr>
          <a:lstStyle>
            <a:lvl1pPr marL="0" indent="0">
              <a:buNone/>
              <a:defRPr sz="1200" i="0"/>
            </a:lvl1pPr>
          </a:lstStyle>
          <a:p>
            <a:pPr lvl="0"/>
            <a:r>
              <a:rPr lang="en-US" dirty="0"/>
              <a:t>-Attribution</a:t>
            </a:r>
          </a:p>
        </p:txBody>
      </p:sp>
      <p:sp>
        <p:nvSpPr>
          <p:cNvPr id="12" name="Text Placeholder 2">
            <a:extLst>
              <a:ext uri="{FF2B5EF4-FFF2-40B4-BE49-F238E27FC236}">
                <a16:creationId xmlns:a16="http://schemas.microsoft.com/office/drawing/2014/main" id="{57036B46-4E8A-284B-B8BC-375BBED492AA}"/>
              </a:ext>
            </a:extLst>
          </p:cNvPr>
          <p:cNvSpPr>
            <a:spLocks noGrp="1"/>
          </p:cNvSpPr>
          <p:nvPr>
            <p:ph type="body" sz="quarter" idx="12" hasCustomPrompt="1"/>
          </p:nvPr>
        </p:nvSpPr>
        <p:spPr>
          <a:xfrm>
            <a:off x="455796" y="2505608"/>
            <a:ext cx="3382963" cy="1815567"/>
          </a:xfrm>
        </p:spPr>
        <p:txBody>
          <a:bodyPr>
            <a:noAutofit/>
          </a:bodyPr>
          <a:lstStyle>
            <a:lvl1pPr marL="285750" indent="-285750">
              <a:buFont typeface="Arial" panose="020B0604020202020204" pitchFamily="34" charset="0"/>
              <a:buChar char="•"/>
              <a:defRPr sz="1600" i="0"/>
            </a:lvl1pPr>
          </a:lstStyle>
          <a:p>
            <a:pPr lvl="0"/>
            <a:r>
              <a:rPr lang="en-US"/>
              <a:t>Bulleted list</a:t>
            </a:r>
          </a:p>
        </p:txBody>
      </p:sp>
      <p:sp>
        <p:nvSpPr>
          <p:cNvPr id="13" name="Text Placeholder 2">
            <a:extLst>
              <a:ext uri="{FF2B5EF4-FFF2-40B4-BE49-F238E27FC236}">
                <a16:creationId xmlns:a16="http://schemas.microsoft.com/office/drawing/2014/main" id="{4F40280D-B8A7-1D48-B58B-2A9E92DAC54C}"/>
              </a:ext>
            </a:extLst>
          </p:cNvPr>
          <p:cNvSpPr>
            <a:spLocks noGrp="1"/>
          </p:cNvSpPr>
          <p:nvPr>
            <p:ph type="body" sz="quarter" idx="13" hasCustomPrompt="1"/>
          </p:nvPr>
        </p:nvSpPr>
        <p:spPr>
          <a:xfrm>
            <a:off x="6317330" y="3071403"/>
            <a:ext cx="811212" cy="523342"/>
          </a:xfrm>
        </p:spPr>
        <p:txBody>
          <a:bodyPr>
            <a:noAutofit/>
          </a:bodyPr>
          <a:lstStyle>
            <a:lvl1pPr marL="0" indent="0">
              <a:buFont typeface="Arial" panose="020B0604020202020204" pitchFamily="34" charset="0"/>
              <a:buNone/>
              <a:defRPr sz="4400" i="0">
                <a:solidFill>
                  <a:schemeClr val="accent2"/>
                </a:solidFill>
              </a:defRPr>
            </a:lvl1pPr>
          </a:lstStyle>
          <a:p>
            <a:pPr lvl="0"/>
            <a:r>
              <a:rPr lang="en-US"/>
              <a:t>##</a:t>
            </a:r>
          </a:p>
        </p:txBody>
      </p:sp>
      <p:sp>
        <p:nvSpPr>
          <p:cNvPr id="15" name="Picture Placeholder 14">
            <a:extLst>
              <a:ext uri="{FF2B5EF4-FFF2-40B4-BE49-F238E27FC236}">
                <a16:creationId xmlns:a16="http://schemas.microsoft.com/office/drawing/2014/main" id="{CE90136B-E14F-E644-84CA-82E7FA4A2030}"/>
              </a:ext>
            </a:extLst>
          </p:cNvPr>
          <p:cNvSpPr>
            <a:spLocks noGrp="1"/>
          </p:cNvSpPr>
          <p:nvPr>
            <p:ph type="pic" sz="quarter" idx="14" hasCustomPrompt="1"/>
          </p:nvPr>
        </p:nvSpPr>
        <p:spPr>
          <a:xfrm>
            <a:off x="6319069" y="1405914"/>
            <a:ext cx="2132951" cy="1223963"/>
          </a:xfrm>
        </p:spPr>
        <p:txBody>
          <a:bodyPr>
            <a:normAutofit/>
          </a:bodyPr>
          <a:lstStyle>
            <a:lvl1pPr marL="0" indent="0" algn="ctr">
              <a:buNone/>
              <a:defRPr sz="1400"/>
            </a:lvl1pPr>
          </a:lstStyle>
          <a:p>
            <a:r>
              <a:rPr lang="en-US"/>
              <a:t>Insert client logo</a:t>
            </a:r>
          </a:p>
        </p:txBody>
      </p:sp>
      <p:sp>
        <p:nvSpPr>
          <p:cNvPr id="17" name="Text Placeholder 16">
            <a:extLst>
              <a:ext uri="{FF2B5EF4-FFF2-40B4-BE49-F238E27FC236}">
                <a16:creationId xmlns:a16="http://schemas.microsoft.com/office/drawing/2014/main" id="{2615E648-2B86-5244-A783-5645C4F3F722}"/>
              </a:ext>
            </a:extLst>
          </p:cNvPr>
          <p:cNvSpPr>
            <a:spLocks noGrp="1"/>
          </p:cNvSpPr>
          <p:nvPr>
            <p:ph type="body" sz="quarter" idx="15" hasCustomPrompt="1"/>
          </p:nvPr>
        </p:nvSpPr>
        <p:spPr>
          <a:xfrm>
            <a:off x="6319838" y="3771900"/>
            <a:ext cx="2132012" cy="549275"/>
          </a:xfrm>
        </p:spPr>
        <p:txBody>
          <a:bodyPr>
            <a:noAutofit/>
          </a:bodyPr>
          <a:lstStyle>
            <a:lvl1pPr marL="0" indent="0">
              <a:buNone/>
              <a:defRPr sz="1600"/>
            </a:lvl1pPr>
          </a:lstStyle>
          <a:p>
            <a:pPr lvl="0"/>
            <a:r>
              <a:rPr lang="en-US"/>
              <a:t>Significant Stat</a:t>
            </a:r>
          </a:p>
        </p:txBody>
      </p:sp>
      <p:sp>
        <p:nvSpPr>
          <p:cNvPr id="18" name="Title 17">
            <a:extLst>
              <a:ext uri="{FF2B5EF4-FFF2-40B4-BE49-F238E27FC236}">
                <a16:creationId xmlns:a16="http://schemas.microsoft.com/office/drawing/2014/main" id="{52B64BCA-B9D8-9B45-AA2E-141DE17D3018}"/>
              </a:ext>
            </a:extLst>
          </p:cNvPr>
          <p:cNvSpPr>
            <a:spLocks noGrp="1"/>
          </p:cNvSpPr>
          <p:nvPr>
            <p:ph type="title" hasCustomPrompt="1"/>
          </p:nvPr>
        </p:nvSpPr>
        <p:spPr/>
        <p:txBody>
          <a:bodyPr/>
          <a:lstStyle>
            <a:lvl1pPr>
              <a:defRPr/>
            </a:lvl1pPr>
          </a:lstStyle>
          <a:p>
            <a:r>
              <a:rPr lang="en-US" dirty="0"/>
              <a:t>Client Success/ Testimonial</a:t>
            </a:r>
          </a:p>
        </p:txBody>
      </p:sp>
    </p:spTree>
    <p:extLst>
      <p:ext uri="{BB962C8B-B14F-4D97-AF65-F5344CB8AC3E}">
        <p14:creationId xmlns:p14="http://schemas.microsoft.com/office/powerpoint/2010/main" val="30594280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mpact Statistic">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Big Impact Statistic</a:t>
            </a:r>
          </a:p>
        </p:txBody>
      </p:sp>
      <p:sp>
        <p:nvSpPr>
          <p:cNvPr id="15" name="Text Placeholder 8">
            <a:extLst>
              <a:ext uri="{FF2B5EF4-FFF2-40B4-BE49-F238E27FC236}">
                <a16:creationId xmlns:a16="http://schemas.microsoft.com/office/drawing/2014/main" id="{16C323C2-705C-A348-B335-20C914D023DF}"/>
              </a:ext>
            </a:extLst>
          </p:cNvPr>
          <p:cNvSpPr>
            <a:spLocks noGrp="1"/>
          </p:cNvSpPr>
          <p:nvPr>
            <p:ph type="body" sz="quarter" idx="13" hasCustomPrompt="1"/>
          </p:nvPr>
        </p:nvSpPr>
        <p:spPr>
          <a:xfrm>
            <a:off x="230846" y="2120314"/>
            <a:ext cx="7440930" cy="902871"/>
          </a:xfrm>
        </p:spPr>
        <p:txBody>
          <a:bodyPr>
            <a:noAutofit/>
          </a:bodyPr>
          <a:lstStyle>
            <a:lvl1pPr algn="l">
              <a:defRPr sz="1600">
                <a:solidFill>
                  <a:schemeClr val="tx1"/>
                </a:solidFill>
              </a:defRPr>
            </a:lvl1pPr>
          </a:lstStyle>
          <a:p>
            <a:pPr lvl="0"/>
            <a:r>
              <a:rPr lang="en-US"/>
              <a:t>Add info here. </a:t>
            </a:r>
          </a:p>
        </p:txBody>
      </p:sp>
      <p:sp>
        <p:nvSpPr>
          <p:cNvPr id="11" name="Text Placeholder 10">
            <a:extLst>
              <a:ext uri="{FF2B5EF4-FFF2-40B4-BE49-F238E27FC236}">
                <a16:creationId xmlns:a16="http://schemas.microsoft.com/office/drawing/2014/main" id="{0809EB0C-649B-044F-9F5C-13F2C76183F3}"/>
              </a:ext>
            </a:extLst>
          </p:cNvPr>
          <p:cNvSpPr>
            <a:spLocks noGrp="1"/>
          </p:cNvSpPr>
          <p:nvPr>
            <p:ph type="body" sz="quarter" idx="16" hasCustomPrompt="1"/>
          </p:nvPr>
        </p:nvSpPr>
        <p:spPr>
          <a:xfrm>
            <a:off x="230529" y="1331962"/>
            <a:ext cx="2011362" cy="593725"/>
          </a:xfrm>
        </p:spPr>
        <p:txBody>
          <a:bodyPr>
            <a:noAutofit/>
          </a:bodyPr>
          <a:lstStyle>
            <a:lvl1pPr algn="l">
              <a:defRPr sz="4400">
                <a:solidFill>
                  <a:schemeClr val="accent2"/>
                </a:solidFill>
              </a:defRPr>
            </a:lvl1pPr>
          </a:lstStyle>
          <a:p>
            <a:pPr lvl="0"/>
            <a:r>
              <a:rPr lang="en-US"/>
              <a:t>XX</a:t>
            </a:r>
          </a:p>
        </p:txBody>
      </p:sp>
      <p:sp>
        <p:nvSpPr>
          <p:cNvPr id="12" name="Text Placeholder 8">
            <a:extLst>
              <a:ext uri="{FF2B5EF4-FFF2-40B4-BE49-F238E27FC236}">
                <a16:creationId xmlns:a16="http://schemas.microsoft.com/office/drawing/2014/main" id="{0701F7BB-6B20-8F42-9D2A-EAE7A0A6C6ED}"/>
              </a:ext>
            </a:extLst>
          </p:cNvPr>
          <p:cNvSpPr>
            <a:spLocks noGrp="1"/>
          </p:cNvSpPr>
          <p:nvPr>
            <p:ph type="body" sz="quarter" idx="11" hasCustomPrompt="1"/>
          </p:nvPr>
        </p:nvSpPr>
        <p:spPr>
          <a:xfrm>
            <a:off x="3367087" y="4427800"/>
            <a:ext cx="2011363" cy="182563"/>
          </a:xfrm>
        </p:spPr>
        <p:txBody>
          <a:bodyPr>
            <a:noAutofit/>
          </a:bodyPr>
          <a:lstStyle>
            <a:lvl1pPr algn="ctr">
              <a:defRPr sz="1200">
                <a:solidFill>
                  <a:schemeClr val="tx1">
                    <a:lumMod val="40000"/>
                    <a:lumOff val="60000"/>
                  </a:schemeClr>
                </a:solidFill>
              </a:defRPr>
            </a:lvl1pPr>
          </a:lstStyle>
          <a:p>
            <a:pPr lvl="0"/>
            <a:r>
              <a:rPr lang="en-US"/>
              <a:t>SOURCE</a:t>
            </a:r>
          </a:p>
        </p:txBody>
      </p:sp>
    </p:spTree>
    <p:extLst>
      <p:ext uri="{BB962C8B-B14F-4D97-AF65-F5344CB8AC3E}">
        <p14:creationId xmlns:p14="http://schemas.microsoft.com/office/powerpoint/2010/main" val="40237550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Number Comparison">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3 Number Comparison</a:t>
            </a:r>
          </a:p>
        </p:txBody>
      </p:sp>
      <p:sp>
        <p:nvSpPr>
          <p:cNvPr id="15" name="Text Placeholder 8">
            <a:extLst>
              <a:ext uri="{FF2B5EF4-FFF2-40B4-BE49-F238E27FC236}">
                <a16:creationId xmlns:a16="http://schemas.microsoft.com/office/drawing/2014/main" id="{16C323C2-705C-A348-B335-20C914D023DF}"/>
              </a:ext>
            </a:extLst>
          </p:cNvPr>
          <p:cNvSpPr>
            <a:spLocks noGrp="1"/>
          </p:cNvSpPr>
          <p:nvPr>
            <p:ph type="body" sz="quarter" idx="13" hasCustomPrompt="1"/>
          </p:nvPr>
        </p:nvSpPr>
        <p:spPr>
          <a:xfrm>
            <a:off x="754380" y="2400300"/>
            <a:ext cx="2011363" cy="902871"/>
          </a:xfrm>
        </p:spPr>
        <p:txBody>
          <a:bodyPr>
            <a:noAutofit/>
          </a:bodyPr>
          <a:lstStyle>
            <a:lvl1pPr algn="l">
              <a:defRPr sz="1600">
                <a:solidFill>
                  <a:schemeClr val="tx1"/>
                </a:solidFill>
              </a:defRPr>
            </a:lvl1pPr>
          </a:lstStyle>
          <a:p>
            <a:pPr lvl="0"/>
            <a:r>
              <a:rPr lang="en-US" dirty="0"/>
              <a:t>Add info here. </a:t>
            </a:r>
          </a:p>
        </p:txBody>
      </p:sp>
      <p:sp>
        <p:nvSpPr>
          <p:cNvPr id="17" name="Text Placeholder 8">
            <a:extLst>
              <a:ext uri="{FF2B5EF4-FFF2-40B4-BE49-F238E27FC236}">
                <a16:creationId xmlns:a16="http://schemas.microsoft.com/office/drawing/2014/main" id="{45E1699F-BB3B-D840-AF39-38D3149C6BFB}"/>
              </a:ext>
            </a:extLst>
          </p:cNvPr>
          <p:cNvSpPr>
            <a:spLocks noGrp="1"/>
          </p:cNvSpPr>
          <p:nvPr>
            <p:ph type="body" sz="quarter" idx="14" hasCustomPrompt="1"/>
          </p:nvPr>
        </p:nvSpPr>
        <p:spPr>
          <a:xfrm>
            <a:off x="3509010" y="2400300"/>
            <a:ext cx="2011363" cy="902871"/>
          </a:xfrm>
        </p:spPr>
        <p:txBody>
          <a:bodyPr>
            <a:noAutofit/>
          </a:bodyPr>
          <a:lstStyle>
            <a:lvl1pPr algn="l">
              <a:defRPr sz="1600">
                <a:solidFill>
                  <a:schemeClr val="tx1"/>
                </a:solidFill>
              </a:defRPr>
            </a:lvl1pPr>
          </a:lstStyle>
          <a:p>
            <a:pPr lvl="0"/>
            <a:r>
              <a:rPr lang="en-US" dirty="0"/>
              <a:t>Add info here. </a:t>
            </a:r>
          </a:p>
        </p:txBody>
      </p:sp>
      <p:sp>
        <p:nvSpPr>
          <p:cNvPr id="18" name="Text Placeholder 8">
            <a:extLst>
              <a:ext uri="{FF2B5EF4-FFF2-40B4-BE49-F238E27FC236}">
                <a16:creationId xmlns:a16="http://schemas.microsoft.com/office/drawing/2014/main" id="{8C999E95-E3D1-2E43-9A97-ABED01D87D10}"/>
              </a:ext>
            </a:extLst>
          </p:cNvPr>
          <p:cNvSpPr>
            <a:spLocks noGrp="1"/>
          </p:cNvSpPr>
          <p:nvPr>
            <p:ph type="body" sz="quarter" idx="15" hasCustomPrompt="1"/>
          </p:nvPr>
        </p:nvSpPr>
        <p:spPr>
          <a:xfrm>
            <a:off x="6309360" y="2400300"/>
            <a:ext cx="2011363" cy="902871"/>
          </a:xfrm>
        </p:spPr>
        <p:txBody>
          <a:bodyPr>
            <a:noAutofit/>
          </a:bodyPr>
          <a:lstStyle>
            <a:lvl1pPr algn="l">
              <a:defRPr sz="1600">
                <a:solidFill>
                  <a:schemeClr val="tx1"/>
                </a:solidFill>
              </a:defRPr>
            </a:lvl1pPr>
          </a:lstStyle>
          <a:p>
            <a:pPr lvl="0"/>
            <a:r>
              <a:rPr lang="en-US" dirty="0"/>
              <a:t>Add info here. </a:t>
            </a:r>
          </a:p>
        </p:txBody>
      </p:sp>
      <p:sp>
        <p:nvSpPr>
          <p:cNvPr id="11" name="Text Placeholder 10">
            <a:extLst>
              <a:ext uri="{FF2B5EF4-FFF2-40B4-BE49-F238E27FC236}">
                <a16:creationId xmlns:a16="http://schemas.microsoft.com/office/drawing/2014/main" id="{0809EB0C-649B-044F-9F5C-13F2C76183F3}"/>
              </a:ext>
            </a:extLst>
          </p:cNvPr>
          <p:cNvSpPr>
            <a:spLocks noGrp="1"/>
          </p:cNvSpPr>
          <p:nvPr>
            <p:ph type="body" sz="quarter" idx="16" hasCustomPrompt="1"/>
          </p:nvPr>
        </p:nvSpPr>
        <p:spPr>
          <a:xfrm>
            <a:off x="754063" y="1611948"/>
            <a:ext cx="2011362" cy="593725"/>
          </a:xfrm>
        </p:spPr>
        <p:txBody>
          <a:bodyPr>
            <a:noAutofit/>
          </a:bodyPr>
          <a:lstStyle>
            <a:lvl1pPr algn="ctr">
              <a:defRPr sz="4400">
                <a:solidFill>
                  <a:schemeClr val="accent2"/>
                </a:solidFill>
              </a:defRPr>
            </a:lvl1pPr>
          </a:lstStyle>
          <a:p>
            <a:pPr lvl="0"/>
            <a:r>
              <a:rPr lang="en-US" dirty="0"/>
              <a:t>XX</a:t>
            </a:r>
          </a:p>
        </p:txBody>
      </p:sp>
      <p:sp>
        <p:nvSpPr>
          <p:cNvPr id="20" name="Text Placeholder 10">
            <a:extLst>
              <a:ext uri="{FF2B5EF4-FFF2-40B4-BE49-F238E27FC236}">
                <a16:creationId xmlns:a16="http://schemas.microsoft.com/office/drawing/2014/main" id="{9484E4F2-C264-194F-B9DD-E9DA03199094}"/>
              </a:ext>
            </a:extLst>
          </p:cNvPr>
          <p:cNvSpPr>
            <a:spLocks noGrp="1"/>
          </p:cNvSpPr>
          <p:nvPr>
            <p:ph type="body" sz="quarter" idx="17" hasCustomPrompt="1"/>
          </p:nvPr>
        </p:nvSpPr>
        <p:spPr>
          <a:xfrm>
            <a:off x="3508693" y="1611948"/>
            <a:ext cx="2011362" cy="593725"/>
          </a:xfrm>
        </p:spPr>
        <p:txBody>
          <a:bodyPr>
            <a:noAutofit/>
          </a:bodyPr>
          <a:lstStyle>
            <a:lvl1pPr algn="ctr">
              <a:defRPr sz="4400">
                <a:solidFill>
                  <a:schemeClr val="accent2"/>
                </a:solidFill>
              </a:defRPr>
            </a:lvl1pPr>
          </a:lstStyle>
          <a:p>
            <a:pPr lvl="0"/>
            <a:r>
              <a:rPr lang="en-US" dirty="0"/>
              <a:t>XX</a:t>
            </a:r>
          </a:p>
        </p:txBody>
      </p:sp>
      <p:sp>
        <p:nvSpPr>
          <p:cNvPr id="21" name="Text Placeholder 10">
            <a:extLst>
              <a:ext uri="{FF2B5EF4-FFF2-40B4-BE49-F238E27FC236}">
                <a16:creationId xmlns:a16="http://schemas.microsoft.com/office/drawing/2014/main" id="{F0EB89EF-FE47-4C41-B8A1-1C7E0244F652}"/>
              </a:ext>
            </a:extLst>
          </p:cNvPr>
          <p:cNvSpPr>
            <a:spLocks noGrp="1"/>
          </p:cNvSpPr>
          <p:nvPr>
            <p:ph type="body" sz="quarter" idx="18" hasCustomPrompt="1"/>
          </p:nvPr>
        </p:nvSpPr>
        <p:spPr>
          <a:xfrm>
            <a:off x="6309043" y="1611948"/>
            <a:ext cx="2011362" cy="593725"/>
          </a:xfrm>
        </p:spPr>
        <p:txBody>
          <a:bodyPr>
            <a:noAutofit/>
          </a:bodyPr>
          <a:lstStyle>
            <a:lvl1pPr algn="ctr">
              <a:defRPr sz="4400">
                <a:solidFill>
                  <a:schemeClr val="accent2"/>
                </a:solidFill>
              </a:defRPr>
            </a:lvl1pPr>
          </a:lstStyle>
          <a:p>
            <a:pPr lvl="0"/>
            <a:r>
              <a:rPr lang="en-US" dirty="0"/>
              <a:t>XX</a:t>
            </a:r>
          </a:p>
        </p:txBody>
      </p:sp>
      <p:sp>
        <p:nvSpPr>
          <p:cNvPr id="22" name="Text Placeholder 8">
            <a:extLst>
              <a:ext uri="{FF2B5EF4-FFF2-40B4-BE49-F238E27FC236}">
                <a16:creationId xmlns:a16="http://schemas.microsoft.com/office/drawing/2014/main" id="{E3DEBC7E-D521-A34D-8300-C6C78014F722}"/>
              </a:ext>
            </a:extLst>
          </p:cNvPr>
          <p:cNvSpPr>
            <a:spLocks noGrp="1"/>
          </p:cNvSpPr>
          <p:nvPr>
            <p:ph type="body" sz="quarter" idx="19" hasCustomPrompt="1"/>
          </p:nvPr>
        </p:nvSpPr>
        <p:spPr>
          <a:xfrm>
            <a:off x="3367087" y="4427800"/>
            <a:ext cx="2011363" cy="182563"/>
          </a:xfrm>
        </p:spPr>
        <p:txBody>
          <a:bodyPr>
            <a:noAutofit/>
          </a:bodyPr>
          <a:lstStyle>
            <a:lvl1pPr algn="ctr">
              <a:defRPr sz="1200">
                <a:solidFill>
                  <a:schemeClr val="tx1">
                    <a:lumMod val="40000"/>
                    <a:lumOff val="60000"/>
                  </a:schemeClr>
                </a:solidFill>
              </a:defRPr>
            </a:lvl1pPr>
          </a:lstStyle>
          <a:p>
            <a:pPr lvl="0"/>
            <a:r>
              <a:rPr lang="en-US"/>
              <a:t>SOURCE</a:t>
            </a:r>
          </a:p>
        </p:txBody>
      </p:sp>
    </p:spTree>
    <p:extLst>
      <p:ext uri="{BB962C8B-B14F-4D97-AF65-F5344CB8AC3E}">
        <p14:creationId xmlns:p14="http://schemas.microsoft.com/office/powerpoint/2010/main" val="2917536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Number Comparison - Tex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3 Number Comparison - Text</a:t>
            </a:r>
          </a:p>
        </p:txBody>
      </p:sp>
      <p:sp>
        <p:nvSpPr>
          <p:cNvPr id="9" name="Text Placeholder 8">
            <a:extLst>
              <a:ext uri="{FF2B5EF4-FFF2-40B4-BE49-F238E27FC236}">
                <a16:creationId xmlns:a16="http://schemas.microsoft.com/office/drawing/2014/main" id="{BC2EF821-8C30-AC43-BD91-5165465CC87F}"/>
              </a:ext>
            </a:extLst>
          </p:cNvPr>
          <p:cNvSpPr>
            <a:spLocks noGrp="1"/>
          </p:cNvSpPr>
          <p:nvPr>
            <p:ph type="body" sz="quarter" idx="10" hasCustomPrompt="1"/>
          </p:nvPr>
        </p:nvSpPr>
        <p:spPr>
          <a:xfrm>
            <a:off x="754380" y="4195186"/>
            <a:ext cx="2011363" cy="182563"/>
          </a:xfrm>
        </p:spPr>
        <p:txBody>
          <a:bodyPr>
            <a:noAutofit/>
          </a:bodyPr>
          <a:lstStyle>
            <a:lvl1pPr marL="0" indent="0" algn="ctr">
              <a:buNone/>
              <a:defRPr sz="1400">
                <a:solidFill>
                  <a:schemeClr val="tx2"/>
                </a:solidFill>
              </a:defRPr>
            </a:lvl1pPr>
          </a:lstStyle>
          <a:p>
            <a:pPr lvl="0"/>
            <a:r>
              <a:rPr lang="en-US" dirty="0"/>
              <a:t>– Source</a:t>
            </a:r>
          </a:p>
        </p:txBody>
      </p:sp>
      <p:sp>
        <p:nvSpPr>
          <p:cNvPr id="13" name="Text Placeholder 8">
            <a:extLst>
              <a:ext uri="{FF2B5EF4-FFF2-40B4-BE49-F238E27FC236}">
                <a16:creationId xmlns:a16="http://schemas.microsoft.com/office/drawing/2014/main" id="{D6E72CA0-1258-3941-A77A-141F225CB1E3}"/>
              </a:ext>
            </a:extLst>
          </p:cNvPr>
          <p:cNvSpPr>
            <a:spLocks noGrp="1"/>
          </p:cNvSpPr>
          <p:nvPr>
            <p:ph type="body" sz="quarter" idx="11" hasCustomPrompt="1"/>
          </p:nvPr>
        </p:nvSpPr>
        <p:spPr>
          <a:xfrm>
            <a:off x="3520440" y="4195186"/>
            <a:ext cx="2011363" cy="182563"/>
          </a:xfrm>
        </p:spPr>
        <p:txBody>
          <a:bodyPr>
            <a:noAutofit/>
          </a:bodyPr>
          <a:lstStyle>
            <a:lvl1pPr marL="0" indent="0" algn="ctr">
              <a:buNone/>
              <a:defRPr sz="1400">
                <a:solidFill>
                  <a:schemeClr val="tx2"/>
                </a:solidFill>
              </a:defRPr>
            </a:lvl1pPr>
          </a:lstStyle>
          <a:p>
            <a:pPr lvl="0"/>
            <a:r>
              <a:rPr lang="en-US" dirty="0"/>
              <a:t>– Source</a:t>
            </a:r>
          </a:p>
        </p:txBody>
      </p:sp>
      <p:sp>
        <p:nvSpPr>
          <p:cNvPr id="14" name="Text Placeholder 8">
            <a:extLst>
              <a:ext uri="{FF2B5EF4-FFF2-40B4-BE49-F238E27FC236}">
                <a16:creationId xmlns:a16="http://schemas.microsoft.com/office/drawing/2014/main" id="{5F709912-9EDE-7D4C-BC7F-25EC0E47B2FA}"/>
              </a:ext>
            </a:extLst>
          </p:cNvPr>
          <p:cNvSpPr>
            <a:spLocks noGrp="1"/>
          </p:cNvSpPr>
          <p:nvPr>
            <p:ph type="body" sz="quarter" idx="12" hasCustomPrompt="1"/>
          </p:nvPr>
        </p:nvSpPr>
        <p:spPr>
          <a:xfrm>
            <a:off x="6309360" y="4195186"/>
            <a:ext cx="2011363" cy="182563"/>
          </a:xfrm>
        </p:spPr>
        <p:txBody>
          <a:bodyPr>
            <a:noAutofit/>
          </a:bodyPr>
          <a:lstStyle>
            <a:lvl1pPr marL="0" indent="0" algn="ctr">
              <a:buNone/>
              <a:defRPr sz="1400">
                <a:solidFill>
                  <a:schemeClr val="tx2"/>
                </a:solidFill>
              </a:defRPr>
            </a:lvl1pPr>
          </a:lstStyle>
          <a:p>
            <a:pPr lvl="0"/>
            <a:r>
              <a:rPr lang="en-US" dirty="0"/>
              <a:t>– Source</a:t>
            </a:r>
          </a:p>
        </p:txBody>
      </p:sp>
      <p:sp>
        <p:nvSpPr>
          <p:cNvPr id="15" name="Text Placeholder 8">
            <a:extLst>
              <a:ext uri="{FF2B5EF4-FFF2-40B4-BE49-F238E27FC236}">
                <a16:creationId xmlns:a16="http://schemas.microsoft.com/office/drawing/2014/main" id="{16C323C2-705C-A348-B335-20C914D023DF}"/>
              </a:ext>
            </a:extLst>
          </p:cNvPr>
          <p:cNvSpPr>
            <a:spLocks noGrp="1"/>
          </p:cNvSpPr>
          <p:nvPr>
            <p:ph type="body" sz="quarter" idx="13" hasCustomPrompt="1"/>
          </p:nvPr>
        </p:nvSpPr>
        <p:spPr>
          <a:xfrm>
            <a:off x="754380" y="3188970"/>
            <a:ext cx="2011363" cy="902871"/>
          </a:xfrm>
        </p:spPr>
        <p:txBody>
          <a:bodyPr>
            <a:noAutofit/>
          </a:bodyPr>
          <a:lstStyle>
            <a:lvl1pPr algn="l">
              <a:defRPr sz="1600">
                <a:solidFill>
                  <a:schemeClr val="tx1"/>
                </a:solidFill>
              </a:defRPr>
            </a:lvl1pPr>
          </a:lstStyle>
          <a:p>
            <a:pPr lvl="0"/>
            <a:r>
              <a:rPr lang="en-US"/>
              <a:t>Add info here. </a:t>
            </a:r>
          </a:p>
        </p:txBody>
      </p:sp>
      <p:sp>
        <p:nvSpPr>
          <p:cNvPr id="17" name="Text Placeholder 8">
            <a:extLst>
              <a:ext uri="{FF2B5EF4-FFF2-40B4-BE49-F238E27FC236}">
                <a16:creationId xmlns:a16="http://schemas.microsoft.com/office/drawing/2014/main" id="{45E1699F-BB3B-D840-AF39-38D3149C6BFB}"/>
              </a:ext>
            </a:extLst>
          </p:cNvPr>
          <p:cNvSpPr>
            <a:spLocks noGrp="1"/>
          </p:cNvSpPr>
          <p:nvPr>
            <p:ph type="body" sz="quarter" idx="14" hasCustomPrompt="1"/>
          </p:nvPr>
        </p:nvSpPr>
        <p:spPr>
          <a:xfrm>
            <a:off x="3509010" y="3188970"/>
            <a:ext cx="2011363" cy="902871"/>
          </a:xfrm>
        </p:spPr>
        <p:txBody>
          <a:bodyPr>
            <a:noAutofit/>
          </a:bodyPr>
          <a:lstStyle>
            <a:lvl1pPr algn="l">
              <a:defRPr sz="1600">
                <a:solidFill>
                  <a:schemeClr val="tx1"/>
                </a:solidFill>
              </a:defRPr>
            </a:lvl1pPr>
          </a:lstStyle>
          <a:p>
            <a:pPr lvl="0"/>
            <a:r>
              <a:rPr lang="en-US"/>
              <a:t>Add info here. </a:t>
            </a:r>
          </a:p>
        </p:txBody>
      </p:sp>
      <p:sp>
        <p:nvSpPr>
          <p:cNvPr id="18" name="Text Placeholder 8">
            <a:extLst>
              <a:ext uri="{FF2B5EF4-FFF2-40B4-BE49-F238E27FC236}">
                <a16:creationId xmlns:a16="http://schemas.microsoft.com/office/drawing/2014/main" id="{8C999E95-E3D1-2E43-9A97-ABED01D87D10}"/>
              </a:ext>
            </a:extLst>
          </p:cNvPr>
          <p:cNvSpPr>
            <a:spLocks noGrp="1"/>
          </p:cNvSpPr>
          <p:nvPr>
            <p:ph type="body" sz="quarter" idx="15" hasCustomPrompt="1"/>
          </p:nvPr>
        </p:nvSpPr>
        <p:spPr>
          <a:xfrm>
            <a:off x="6309360" y="3188970"/>
            <a:ext cx="2011363" cy="902871"/>
          </a:xfrm>
        </p:spPr>
        <p:txBody>
          <a:bodyPr>
            <a:noAutofit/>
          </a:bodyPr>
          <a:lstStyle>
            <a:lvl1pPr algn="l">
              <a:defRPr sz="1600">
                <a:solidFill>
                  <a:schemeClr val="tx1"/>
                </a:solidFill>
              </a:defRPr>
            </a:lvl1pPr>
          </a:lstStyle>
          <a:p>
            <a:pPr lvl="0"/>
            <a:r>
              <a:rPr lang="en-US"/>
              <a:t>Add info here. </a:t>
            </a:r>
          </a:p>
        </p:txBody>
      </p:sp>
      <p:sp>
        <p:nvSpPr>
          <p:cNvPr id="11" name="Text Placeholder 10">
            <a:extLst>
              <a:ext uri="{FF2B5EF4-FFF2-40B4-BE49-F238E27FC236}">
                <a16:creationId xmlns:a16="http://schemas.microsoft.com/office/drawing/2014/main" id="{0809EB0C-649B-044F-9F5C-13F2C76183F3}"/>
              </a:ext>
            </a:extLst>
          </p:cNvPr>
          <p:cNvSpPr>
            <a:spLocks noGrp="1"/>
          </p:cNvSpPr>
          <p:nvPr>
            <p:ph type="body" sz="quarter" idx="16" hasCustomPrompt="1"/>
          </p:nvPr>
        </p:nvSpPr>
        <p:spPr>
          <a:xfrm>
            <a:off x="754063" y="2400618"/>
            <a:ext cx="2011362" cy="593725"/>
          </a:xfrm>
        </p:spPr>
        <p:txBody>
          <a:bodyPr>
            <a:noAutofit/>
          </a:bodyPr>
          <a:lstStyle>
            <a:lvl1pPr marL="0" indent="0" algn="ctr">
              <a:buFont typeface="Arial" panose="020B0604020202020204" pitchFamily="34" charset="0"/>
              <a:buNone/>
              <a:defRPr sz="4400">
                <a:solidFill>
                  <a:schemeClr val="accent2"/>
                </a:solidFill>
              </a:defRPr>
            </a:lvl1pPr>
          </a:lstStyle>
          <a:p>
            <a:pPr lvl="0"/>
            <a:r>
              <a:rPr lang="en-US" dirty="0"/>
              <a:t>XX</a:t>
            </a:r>
          </a:p>
        </p:txBody>
      </p:sp>
      <p:sp>
        <p:nvSpPr>
          <p:cNvPr id="20" name="Text Placeholder 10">
            <a:extLst>
              <a:ext uri="{FF2B5EF4-FFF2-40B4-BE49-F238E27FC236}">
                <a16:creationId xmlns:a16="http://schemas.microsoft.com/office/drawing/2014/main" id="{9484E4F2-C264-194F-B9DD-E9DA03199094}"/>
              </a:ext>
            </a:extLst>
          </p:cNvPr>
          <p:cNvSpPr>
            <a:spLocks noGrp="1"/>
          </p:cNvSpPr>
          <p:nvPr>
            <p:ph type="body" sz="quarter" idx="17" hasCustomPrompt="1"/>
          </p:nvPr>
        </p:nvSpPr>
        <p:spPr>
          <a:xfrm>
            <a:off x="3508693" y="2400618"/>
            <a:ext cx="2011362" cy="593725"/>
          </a:xfrm>
        </p:spPr>
        <p:txBody>
          <a:bodyPr>
            <a:noAutofit/>
          </a:bodyPr>
          <a:lstStyle>
            <a:lvl1pPr marL="0" indent="0" algn="ctr">
              <a:buNone/>
              <a:defRPr sz="4400">
                <a:solidFill>
                  <a:schemeClr val="accent2"/>
                </a:solidFill>
              </a:defRPr>
            </a:lvl1pPr>
          </a:lstStyle>
          <a:p>
            <a:pPr lvl="0"/>
            <a:r>
              <a:rPr lang="en-US" dirty="0"/>
              <a:t>XX</a:t>
            </a:r>
          </a:p>
        </p:txBody>
      </p:sp>
      <p:sp>
        <p:nvSpPr>
          <p:cNvPr id="21" name="Text Placeholder 10">
            <a:extLst>
              <a:ext uri="{FF2B5EF4-FFF2-40B4-BE49-F238E27FC236}">
                <a16:creationId xmlns:a16="http://schemas.microsoft.com/office/drawing/2014/main" id="{F0EB89EF-FE47-4C41-B8A1-1C7E0244F652}"/>
              </a:ext>
            </a:extLst>
          </p:cNvPr>
          <p:cNvSpPr>
            <a:spLocks noGrp="1"/>
          </p:cNvSpPr>
          <p:nvPr>
            <p:ph type="body" sz="quarter" idx="18" hasCustomPrompt="1"/>
          </p:nvPr>
        </p:nvSpPr>
        <p:spPr>
          <a:xfrm>
            <a:off x="6309043" y="2400618"/>
            <a:ext cx="2011362" cy="593725"/>
          </a:xfrm>
        </p:spPr>
        <p:txBody>
          <a:bodyPr>
            <a:noAutofit/>
          </a:bodyPr>
          <a:lstStyle>
            <a:lvl1pPr marL="0" indent="0" algn="ctr">
              <a:buNone/>
              <a:defRPr sz="4400">
                <a:solidFill>
                  <a:schemeClr val="accent2"/>
                </a:solidFill>
              </a:defRPr>
            </a:lvl1pPr>
          </a:lstStyle>
          <a:p>
            <a:pPr lvl="0"/>
            <a:r>
              <a:rPr lang="en-US" dirty="0"/>
              <a:t>XX</a:t>
            </a:r>
          </a:p>
        </p:txBody>
      </p:sp>
      <p:sp>
        <p:nvSpPr>
          <p:cNvPr id="3" name="Text Placeholder 2">
            <a:extLst>
              <a:ext uri="{FF2B5EF4-FFF2-40B4-BE49-F238E27FC236}">
                <a16:creationId xmlns:a16="http://schemas.microsoft.com/office/drawing/2014/main" id="{68EB34C2-365B-D34F-8E1A-A852C4149B2B}"/>
              </a:ext>
            </a:extLst>
          </p:cNvPr>
          <p:cNvSpPr>
            <a:spLocks noGrp="1"/>
          </p:cNvSpPr>
          <p:nvPr>
            <p:ph type="body" sz="quarter" idx="19" hasCustomPrompt="1"/>
          </p:nvPr>
        </p:nvSpPr>
        <p:spPr>
          <a:xfrm>
            <a:off x="754063" y="1452565"/>
            <a:ext cx="7566025" cy="593724"/>
          </a:xfrm>
        </p:spPr>
        <p:txBody>
          <a:bodyPr>
            <a:noAutofit/>
          </a:bodyPr>
          <a:lstStyle>
            <a:lvl1pPr algn="l">
              <a:defRPr sz="1600">
                <a:solidFill>
                  <a:schemeClr val="tx1"/>
                </a:solidFill>
              </a:defRPr>
            </a:lvl1pPr>
          </a:lstStyle>
          <a:p>
            <a:pPr lvl="0"/>
            <a:r>
              <a:rPr lang="en-US"/>
              <a:t>Text here</a:t>
            </a:r>
          </a:p>
        </p:txBody>
      </p:sp>
    </p:spTree>
    <p:extLst>
      <p:ext uri="{BB962C8B-B14F-4D97-AF65-F5344CB8AC3E}">
        <p14:creationId xmlns:p14="http://schemas.microsoft.com/office/powerpoint/2010/main" val="2634615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3 List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712F-FC72-1843-A59F-8A04E0B556C9}"/>
              </a:ext>
            </a:extLst>
          </p:cNvPr>
          <p:cNvSpPr>
            <a:spLocks noGrp="1"/>
          </p:cNvSpPr>
          <p:nvPr>
            <p:ph type="title" hasCustomPrompt="1"/>
          </p:nvPr>
        </p:nvSpPr>
        <p:spPr/>
        <p:txBody>
          <a:bodyPr/>
          <a:lstStyle/>
          <a:p>
            <a:r>
              <a:rPr lang="en-US"/>
              <a:t> 3 List Items</a:t>
            </a:r>
          </a:p>
        </p:txBody>
      </p:sp>
      <p:cxnSp>
        <p:nvCxnSpPr>
          <p:cNvPr id="4" name="Straight Connector 3">
            <a:extLst>
              <a:ext uri="{FF2B5EF4-FFF2-40B4-BE49-F238E27FC236}">
                <a16:creationId xmlns:a16="http://schemas.microsoft.com/office/drawing/2014/main" id="{08A8EBBD-E111-D04A-8346-EEC6988FE3BF}"/>
              </a:ext>
            </a:extLst>
          </p:cNvPr>
          <p:cNvCxnSpPr/>
          <p:nvPr userDrawn="1"/>
        </p:nvCxnSpPr>
        <p:spPr>
          <a:xfrm>
            <a:off x="5900057" y="1148102"/>
            <a:ext cx="0" cy="34924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A134DDB-9F3A-9D4F-A368-DF26D4EE9EB9}"/>
              </a:ext>
            </a:extLst>
          </p:cNvPr>
          <p:cNvCxnSpPr/>
          <p:nvPr userDrawn="1"/>
        </p:nvCxnSpPr>
        <p:spPr>
          <a:xfrm>
            <a:off x="2971800" y="1148102"/>
            <a:ext cx="0" cy="34924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Content Placeholder 3">
            <a:extLst>
              <a:ext uri="{FF2B5EF4-FFF2-40B4-BE49-F238E27FC236}">
                <a16:creationId xmlns:a16="http://schemas.microsoft.com/office/drawing/2014/main" id="{AB535DF5-051A-7149-8C83-731C98B30B7C}"/>
              </a:ext>
            </a:extLst>
          </p:cNvPr>
          <p:cNvSpPr>
            <a:spLocks noGrp="1"/>
          </p:cNvSpPr>
          <p:nvPr>
            <p:ph sz="quarter" idx="22" hasCustomPrompt="1"/>
          </p:nvPr>
        </p:nvSpPr>
        <p:spPr>
          <a:xfrm>
            <a:off x="274072" y="1148102"/>
            <a:ext cx="2549138"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Title</a:t>
            </a:r>
          </a:p>
        </p:txBody>
      </p:sp>
      <p:sp>
        <p:nvSpPr>
          <p:cNvPr id="11" name="Text Placeholder 10">
            <a:extLst>
              <a:ext uri="{FF2B5EF4-FFF2-40B4-BE49-F238E27FC236}">
                <a16:creationId xmlns:a16="http://schemas.microsoft.com/office/drawing/2014/main" id="{CEB1B3F9-F49E-4045-87A4-3725AF537E48}"/>
              </a:ext>
            </a:extLst>
          </p:cNvPr>
          <p:cNvSpPr>
            <a:spLocks noGrp="1"/>
          </p:cNvSpPr>
          <p:nvPr>
            <p:ph type="body" sz="quarter" idx="23" hasCustomPrompt="1"/>
          </p:nvPr>
        </p:nvSpPr>
        <p:spPr>
          <a:xfrm>
            <a:off x="274638" y="1577975"/>
            <a:ext cx="2548563" cy="2811463"/>
          </a:xfrm>
        </p:spPr>
        <p:txBody>
          <a:bodyPr>
            <a:noAutofit/>
          </a:bodyPr>
          <a:lstStyle>
            <a:lvl1pPr>
              <a:defRPr sz="1600"/>
            </a:lvl1pPr>
          </a:lstStyle>
          <a:p>
            <a:pPr lvl="0"/>
            <a:r>
              <a:rPr lang="en-US" sz="1600"/>
              <a:t>Text Here</a:t>
            </a:r>
            <a:endParaRPr lang="en-US"/>
          </a:p>
        </p:txBody>
      </p:sp>
      <p:sp>
        <p:nvSpPr>
          <p:cNvPr id="12" name="Content Placeholder 3">
            <a:extLst>
              <a:ext uri="{FF2B5EF4-FFF2-40B4-BE49-F238E27FC236}">
                <a16:creationId xmlns:a16="http://schemas.microsoft.com/office/drawing/2014/main" id="{D59C70ED-1B30-3B44-A6A3-D2EF6CF6C7B4}"/>
              </a:ext>
            </a:extLst>
          </p:cNvPr>
          <p:cNvSpPr>
            <a:spLocks noGrp="1"/>
          </p:cNvSpPr>
          <p:nvPr>
            <p:ph sz="quarter" idx="24" hasCustomPrompt="1"/>
          </p:nvPr>
        </p:nvSpPr>
        <p:spPr>
          <a:xfrm>
            <a:off x="3154432" y="1148102"/>
            <a:ext cx="2549138"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Title</a:t>
            </a:r>
          </a:p>
        </p:txBody>
      </p:sp>
      <p:sp>
        <p:nvSpPr>
          <p:cNvPr id="13" name="Text Placeholder 10">
            <a:extLst>
              <a:ext uri="{FF2B5EF4-FFF2-40B4-BE49-F238E27FC236}">
                <a16:creationId xmlns:a16="http://schemas.microsoft.com/office/drawing/2014/main" id="{1E7DB7C5-CFD9-424E-88A4-91314328CE5B}"/>
              </a:ext>
            </a:extLst>
          </p:cNvPr>
          <p:cNvSpPr>
            <a:spLocks noGrp="1"/>
          </p:cNvSpPr>
          <p:nvPr>
            <p:ph type="body" sz="quarter" idx="25" hasCustomPrompt="1"/>
          </p:nvPr>
        </p:nvSpPr>
        <p:spPr>
          <a:xfrm>
            <a:off x="3154998" y="1577975"/>
            <a:ext cx="2548563" cy="2811463"/>
          </a:xfrm>
        </p:spPr>
        <p:txBody>
          <a:bodyPr>
            <a:noAutofit/>
          </a:bodyPr>
          <a:lstStyle>
            <a:lvl1pPr>
              <a:defRPr sz="1600"/>
            </a:lvl1pPr>
          </a:lstStyle>
          <a:p>
            <a:pPr lvl="0"/>
            <a:r>
              <a:rPr lang="en-US" sz="1600"/>
              <a:t>Text Here</a:t>
            </a:r>
            <a:endParaRPr lang="en-US"/>
          </a:p>
        </p:txBody>
      </p:sp>
      <p:sp>
        <p:nvSpPr>
          <p:cNvPr id="14" name="Content Placeholder 3">
            <a:extLst>
              <a:ext uri="{FF2B5EF4-FFF2-40B4-BE49-F238E27FC236}">
                <a16:creationId xmlns:a16="http://schemas.microsoft.com/office/drawing/2014/main" id="{A634E787-8ADB-9546-A9EC-A350481ED2AB}"/>
              </a:ext>
            </a:extLst>
          </p:cNvPr>
          <p:cNvSpPr>
            <a:spLocks noGrp="1"/>
          </p:cNvSpPr>
          <p:nvPr>
            <p:ph sz="quarter" idx="26" hasCustomPrompt="1"/>
          </p:nvPr>
        </p:nvSpPr>
        <p:spPr>
          <a:xfrm>
            <a:off x="6080512" y="1148102"/>
            <a:ext cx="2549138" cy="263248"/>
          </a:xfrm>
        </p:spPr>
        <p:txBody>
          <a:bodyPr>
            <a:noAutofit/>
          </a:bodyPr>
          <a:lstStyle>
            <a:lvl1pPr marL="0" indent="0" algn="l">
              <a:buFontTx/>
              <a:buNone/>
              <a:defRPr sz="1800" b="0" i="0" baseline="0">
                <a:solidFill>
                  <a:srgbClr val="035385"/>
                </a:solidFill>
                <a:latin typeface="Arial" charset="0"/>
                <a:ea typeface="Arial" charset="0"/>
                <a:cs typeface="Arial" charset="0"/>
              </a:defRPr>
            </a:lvl1pPr>
          </a:lstStyle>
          <a:p>
            <a:pPr lvl="0"/>
            <a:r>
              <a:rPr lang="en-US"/>
              <a:t>Title</a:t>
            </a:r>
          </a:p>
        </p:txBody>
      </p:sp>
      <p:sp>
        <p:nvSpPr>
          <p:cNvPr id="15" name="Text Placeholder 10">
            <a:extLst>
              <a:ext uri="{FF2B5EF4-FFF2-40B4-BE49-F238E27FC236}">
                <a16:creationId xmlns:a16="http://schemas.microsoft.com/office/drawing/2014/main" id="{53BA8663-042B-184B-841F-000F0AEDB80F}"/>
              </a:ext>
            </a:extLst>
          </p:cNvPr>
          <p:cNvSpPr>
            <a:spLocks noGrp="1"/>
          </p:cNvSpPr>
          <p:nvPr>
            <p:ph type="body" sz="quarter" idx="27" hasCustomPrompt="1"/>
          </p:nvPr>
        </p:nvSpPr>
        <p:spPr>
          <a:xfrm>
            <a:off x="6081078" y="1577975"/>
            <a:ext cx="2548563" cy="2811463"/>
          </a:xfrm>
        </p:spPr>
        <p:txBody>
          <a:bodyPr>
            <a:noAutofit/>
          </a:bodyPr>
          <a:lstStyle>
            <a:lvl1pPr>
              <a:defRPr sz="1600"/>
            </a:lvl1pPr>
          </a:lstStyle>
          <a:p>
            <a:pPr lvl="0"/>
            <a:r>
              <a:rPr lang="en-US" sz="1600"/>
              <a:t>Text Here</a:t>
            </a:r>
            <a:endParaRPr lang="en-US"/>
          </a:p>
        </p:txBody>
      </p:sp>
    </p:spTree>
    <p:extLst>
      <p:ext uri="{BB962C8B-B14F-4D97-AF65-F5344CB8AC3E}">
        <p14:creationId xmlns:p14="http://schemas.microsoft.com/office/powerpoint/2010/main" val="3512637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A8A9-3F5B-1F4C-8EDE-087C6B29356F}"/>
              </a:ext>
            </a:extLst>
          </p:cNvPr>
          <p:cNvSpPr>
            <a:spLocks noGrp="1"/>
          </p:cNvSpPr>
          <p:nvPr>
            <p:ph type="title" hasCustomPrompt="1"/>
          </p:nvPr>
        </p:nvSpPr>
        <p:spPr/>
        <p:txBody>
          <a:bodyPr/>
          <a:lstStyle>
            <a:lvl1pPr>
              <a:defRPr/>
            </a:lvl1pPr>
          </a:lstStyle>
          <a:p>
            <a:r>
              <a:rPr lang="en-US"/>
              <a:t>Blank With Title</a:t>
            </a:r>
          </a:p>
        </p:txBody>
      </p:sp>
    </p:spTree>
    <p:extLst>
      <p:ext uri="{BB962C8B-B14F-4D97-AF65-F5344CB8AC3E}">
        <p14:creationId xmlns:p14="http://schemas.microsoft.com/office/powerpoint/2010/main" val="420223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E829-5ADB-4220-90FD-CF4B2F9210AC}"/>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204662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2170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tegory Table">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Category Table</a:t>
            </a:r>
          </a:p>
        </p:txBody>
      </p:sp>
      <p:sp>
        <p:nvSpPr>
          <p:cNvPr id="5" name="Table Placeholder 4">
            <a:extLst>
              <a:ext uri="{FF2B5EF4-FFF2-40B4-BE49-F238E27FC236}">
                <a16:creationId xmlns:a16="http://schemas.microsoft.com/office/drawing/2014/main" id="{1CEEED52-DFE4-F940-8D9A-4FF7CF847D3C}"/>
              </a:ext>
            </a:extLst>
          </p:cNvPr>
          <p:cNvSpPr>
            <a:spLocks noGrp="1"/>
          </p:cNvSpPr>
          <p:nvPr>
            <p:ph type="tbl" sz="quarter" idx="10"/>
          </p:nvPr>
        </p:nvSpPr>
        <p:spPr>
          <a:xfrm>
            <a:off x="230188" y="1371600"/>
            <a:ext cx="8285162" cy="2778125"/>
          </a:xfrm>
        </p:spPr>
        <p:txBody>
          <a:bodyPr>
            <a:noAutofit/>
          </a:bodyPr>
          <a:lstStyle>
            <a:lvl1pPr>
              <a:defRPr sz="1600"/>
            </a:lvl1pPr>
          </a:lstStyle>
          <a:p>
            <a:r>
              <a:rPr lang="en-US"/>
              <a:t>Click icon to add table</a:t>
            </a:r>
          </a:p>
        </p:txBody>
      </p:sp>
      <p:sp>
        <p:nvSpPr>
          <p:cNvPr id="10" name="Text Placeholder 8">
            <a:extLst>
              <a:ext uri="{FF2B5EF4-FFF2-40B4-BE49-F238E27FC236}">
                <a16:creationId xmlns:a16="http://schemas.microsoft.com/office/drawing/2014/main" id="{AC16B5AA-980E-E140-85BD-3F30675BB7FB}"/>
              </a:ext>
            </a:extLst>
          </p:cNvPr>
          <p:cNvSpPr>
            <a:spLocks noGrp="1"/>
          </p:cNvSpPr>
          <p:nvPr>
            <p:ph type="body" sz="quarter" idx="11" hasCustomPrompt="1"/>
          </p:nvPr>
        </p:nvSpPr>
        <p:spPr>
          <a:xfrm>
            <a:off x="3367087" y="4427800"/>
            <a:ext cx="2011363" cy="182563"/>
          </a:xfrm>
        </p:spPr>
        <p:txBody>
          <a:bodyPr>
            <a:noAutofit/>
          </a:bodyPr>
          <a:lstStyle>
            <a:lvl1pPr algn="ctr">
              <a:defRPr sz="1200">
                <a:solidFill>
                  <a:schemeClr val="tx1">
                    <a:lumMod val="40000"/>
                    <a:lumOff val="60000"/>
                  </a:schemeClr>
                </a:solidFill>
              </a:defRPr>
            </a:lvl1pPr>
          </a:lstStyle>
          <a:p>
            <a:pPr lvl="0"/>
            <a:r>
              <a:rPr lang="en-US"/>
              <a:t>SOURCE</a:t>
            </a:r>
          </a:p>
        </p:txBody>
      </p:sp>
    </p:spTree>
    <p:extLst>
      <p:ext uri="{BB962C8B-B14F-4D97-AF65-F5344CB8AC3E}">
        <p14:creationId xmlns:p14="http://schemas.microsoft.com/office/powerpoint/2010/main" val="14635241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Bar Chart</a:t>
            </a:r>
          </a:p>
        </p:txBody>
      </p:sp>
      <p:sp>
        <p:nvSpPr>
          <p:cNvPr id="3" name="Chart Placeholder 2">
            <a:extLst>
              <a:ext uri="{FF2B5EF4-FFF2-40B4-BE49-F238E27FC236}">
                <a16:creationId xmlns:a16="http://schemas.microsoft.com/office/drawing/2014/main" id="{05383254-F531-6440-A70F-EF236DB9FCEC}"/>
              </a:ext>
            </a:extLst>
          </p:cNvPr>
          <p:cNvSpPr>
            <a:spLocks noGrp="1"/>
          </p:cNvSpPr>
          <p:nvPr>
            <p:ph type="chart" sz="quarter" idx="10"/>
          </p:nvPr>
        </p:nvSpPr>
        <p:spPr>
          <a:xfrm>
            <a:off x="230526" y="1292225"/>
            <a:ext cx="8284823" cy="2959735"/>
          </a:xfrm>
        </p:spPr>
        <p:txBody>
          <a:bodyPr>
            <a:noAutofit/>
          </a:bodyPr>
          <a:lstStyle>
            <a:lvl1pPr>
              <a:defRPr sz="1600"/>
            </a:lvl1pPr>
          </a:lstStyle>
          <a:p>
            <a:r>
              <a:rPr lang="en-US"/>
              <a:t>Click icon to add chart</a:t>
            </a:r>
          </a:p>
        </p:txBody>
      </p:sp>
      <p:sp>
        <p:nvSpPr>
          <p:cNvPr id="6" name="Text Placeholder 8">
            <a:extLst>
              <a:ext uri="{FF2B5EF4-FFF2-40B4-BE49-F238E27FC236}">
                <a16:creationId xmlns:a16="http://schemas.microsoft.com/office/drawing/2014/main" id="{3A4E1D20-C71F-5646-AFFE-89EA009045A2}"/>
              </a:ext>
            </a:extLst>
          </p:cNvPr>
          <p:cNvSpPr>
            <a:spLocks noGrp="1"/>
          </p:cNvSpPr>
          <p:nvPr>
            <p:ph type="body" sz="quarter" idx="11" hasCustomPrompt="1"/>
          </p:nvPr>
        </p:nvSpPr>
        <p:spPr>
          <a:xfrm>
            <a:off x="3367087" y="4427800"/>
            <a:ext cx="2011363" cy="182563"/>
          </a:xfrm>
        </p:spPr>
        <p:txBody>
          <a:bodyPr>
            <a:noAutofit/>
          </a:bodyPr>
          <a:lstStyle>
            <a:lvl1pPr algn="ctr">
              <a:defRPr sz="1200">
                <a:solidFill>
                  <a:schemeClr val="tx1">
                    <a:lumMod val="40000"/>
                    <a:lumOff val="60000"/>
                  </a:schemeClr>
                </a:solidFill>
              </a:defRPr>
            </a:lvl1pPr>
          </a:lstStyle>
          <a:p>
            <a:pPr lvl="0"/>
            <a:r>
              <a:rPr lang="en-US"/>
              <a:t>SOURCE</a:t>
            </a:r>
          </a:p>
        </p:txBody>
      </p:sp>
    </p:spTree>
    <p:extLst>
      <p:ext uri="{BB962C8B-B14F-4D97-AF65-F5344CB8AC3E}">
        <p14:creationId xmlns:p14="http://schemas.microsoft.com/office/powerpoint/2010/main" val="360292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Pie Chart</a:t>
            </a:r>
          </a:p>
        </p:txBody>
      </p:sp>
      <p:sp>
        <p:nvSpPr>
          <p:cNvPr id="6" name="Text Placeholder 8">
            <a:extLst>
              <a:ext uri="{FF2B5EF4-FFF2-40B4-BE49-F238E27FC236}">
                <a16:creationId xmlns:a16="http://schemas.microsoft.com/office/drawing/2014/main" id="{3A4E1D20-C71F-5646-AFFE-89EA009045A2}"/>
              </a:ext>
            </a:extLst>
          </p:cNvPr>
          <p:cNvSpPr>
            <a:spLocks noGrp="1"/>
          </p:cNvSpPr>
          <p:nvPr>
            <p:ph type="body" sz="quarter" idx="11" hasCustomPrompt="1"/>
          </p:nvPr>
        </p:nvSpPr>
        <p:spPr>
          <a:xfrm>
            <a:off x="3367258" y="4427800"/>
            <a:ext cx="2011363" cy="182563"/>
          </a:xfrm>
        </p:spPr>
        <p:txBody>
          <a:bodyPr>
            <a:noAutofit/>
          </a:bodyPr>
          <a:lstStyle>
            <a:lvl1pPr algn="ctr">
              <a:defRPr sz="1200">
                <a:solidFill>
                  <a:schemeClr val="tx1">
                    <a:lumMod val="40000"/>
                    <a:lumOff val="60000"/>
                  </a:schemeClr>
                </a:solidFill>
              </a:defRPr>
            </a:lvl1pPr>
          </a:lstStyle>
          <a:p>
            <a:pPr lvl="0"/>
            <a:r>
              <a:rPr lang="en-US"/>
              <a:t>SOURCE</a:t>
            </a:r>
          </a:p>
        </p:txBody>
      </p:sp>
      <p:sp>
        <p:nvSpPr>
          <p:cNvPr id="4" name="Chart Placeholder 3">
            <a:extLst>
              <a:ext uri="{FF2B5EF4-FFF2-40B4-BE49-F238E27FC236}">
                <a16:creationId xmlns:a16="http://schemas.microsoft.com/office/drawing/2014/main" id="{72299D55-D134-514F-9BC4-A14C67B3BFCF}"/>
              </a:ext>
            </a:extLst>
          </p:cNvPr>
          <p:cNvSpPr>
            <a:spLocks noGrp="1"/>
          </p:cNvSpPr>
          <p:nvPr>
            <p:ph type="chart" sz="quarter" idx="12"/>
          </p:nvPr>
        </p:nvSpPr>
        <p:spPr>
          <a:xfrm>
            <a:off x="230528" y="1223010"/>
            <a:ext cx="4604361" cy="2983865"/>
          </a:xfrm>
        </p:spPr>
        <p:txBody>
          <a:bodyPr/>
          <a:lstStyle/>
          <a:p>
            <a:r>
              <a:rPr lang="en-US"/>
              <a:t>Click icon to add chart</a:t>
            </a:r>
          </a:p>
        </p:txBody>
      </p:sp>
      <p:sp>
        <p:nvSpPr>
          <p:cNvPr id="7" name="Text Placeholder 6">
            <a:extLst>
              <a:ext uri="{FF2B5EF4-FFF2-40B4-BE49-F238E27FC236}">
                <a16:creationId xmlns:a16="http://schemas.microsoft.com/office/drawing/2014/main" id="{1FED7887-9C48-AD44-BBE7-B4BC80921D06}"/>
              </a:ext>
            </a:extLst>
          </p:cNvPr>
          <p:cNvSpPr>
            <a:spLocks noGrp="1"/>
          </p:cNvSpPr>
          <p:nvPr>
            <p:ph type="body" sz="quarter" idx="13" hasCustomPrompt="1"/>
          </p:nvPr>
        </p:nvSpPr>
        <p:spPr>
          <a:xfrm>
            <a:off x="5378621" y="1931670"/>
            <a:ext cx="2485854" cy="1336993"/>
          </a:xfrm>
        </p:spPr>
        <p:txBody>
          <a:bodyPr>
            <a:noAutofit/>
          </a:bodyPr>
          <a:lstStyle>
            <a:lvl1pPr>
              <a:defRPr sz="1800"/>
            </a:lvl1pPr>
          </a:lstStyle>
          <a:p>
            <a:pPr lvl="0"/>
            <a:r>
              <a:rPr lang="en-US" dirty="0"/>
              <a:t>Explanatory Text</a:t>
            </a:r>
          </a:p>
        </p:txBody>
      </p:sp>
    </p:spTree>
    <p:extLst>
      <p:ext uri="{BB962C8B-B14F-4D97-AF65-F5344CB8AC3E}">
        <p14:creationId xmlns:p14="http://schemas.microsoft.com/office/powerpoint/2010/main" val="34420105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C541-3199-4C78-A72B-EF5F2C0CBB63}"/>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E867B9-36ED-49AA-B4DF-3B972A693D27}"/>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EF0329-5F66-4697-B53F-95B3585718A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F3586A9-69F9-44DA-8EAD-7E69FE299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24FFD-4ADA-49D5-A017-1163773262F2}"/>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2741275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CED7-A264-4334-8DBA-0455F423EA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3900D3-E057-4B3C-98A6-6F0BDBD19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62DEB4-2A1D-4432-A520-3737F46C4DA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C7A9472-1463-41DB-AB52-42CE9D00D7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533D2-2C89-4F64-95CD-140CDEB5AEA1}"/>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14378533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F8FE-387D-48C6-AF5A-EFB810DC233C}"/>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874817-4AA8-4D1C-9CF5-CDC3C614B776}"/>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FEA1D-616F-44B2-A65E-71347CBD24D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42BC557-03B6-4BC2-80F0-95BD857DC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E826C4-7821-4E08-A7BE-F923E6FDC93E}"/>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28533068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798C-94A9-4C32-9257-1AFA9DB22F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68FE7-8E55-4B24-B969-1D87E934ADBB}"/>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DAE7B9-AEBD-4102-88B7-07C0E6FDB3F5}"/>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2DD13E-E1FE-486A-9400-93F4A5909F7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9370312E-6565-4A8E-A493-85F0B1F73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651ECD-3CDE-4DCD-8F9F-2FDCDFFB35DF}"/>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39153767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17DA-79FA-4C5F-B9E1-AB01287A08D8}"/>
              </a:ext>
            </a:extLst>
          </p:cNvPr>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D55083-E19B-460C-BF33-2A1C5B3740D1}"/>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F0BEE5-C0D1-4898-B87C-7CBD9735F66F}"/>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3AFE40-6171-4260-974F-6CE31008AC69}"/>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44A004-F830-45C4-9A85-F42752DFC779}"/>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40719C-C343-40BA-AAFF-84A40165E229}"/>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59E4F6D2-A1D6-4BF7-8A75-DE73BBBA8A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42EA1C-316C-44D8-98D1-660E7D9ADE05}"/>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1871153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0C8D-9818-4AA1-A2A0-C666AF127A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38BEF4-83FE-4F80-8A87-F532826A72EC}"/>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8A1A7364-B415-4B86-8C90-5C45956E37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4604FD-48FC-405D-AF2D-A93556B4E071}"/>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173743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177289"/>
            <a:ext cx="8284822" cy="3394711"/>
          </a:xfrm>
        </p:spPr>
        <p:txBody>
          <a:bodyPr/>
          <a:lstStyle>
            <a:lvl1pPr marL="0" marR="0" indent="0" algn="l" defTabSz="685783" rtl="0" eaLnBrk="1" fontAlgn="auto" latinLnBrk="0" hangingPunct="1">
              <a:lnSpc>
                <a:spcPct val="150000"/>
              </a:lnSpc>
              <a:spcBef>
                <a:spcPts val="1200"/>
              </a:spcBef>
              <a:spcAft>
                <a:spcPts val="0"/>
              </a:spcAft>
              <a:buClr>
                <a:srgbClr val="F3911F"/>
              </a:buClr>
              <a:buSzTx/>
              <a:buFontTx/>
              <a:buNone/>
              <a:tabLst/>
              <a:defRPr sz="1600"/>
            </a:lvl1pPr>
            <a:lvl2pPr marL="342891" indent="0">
              <a:buFont typeface="Courier New" panose="02070309020205020404" pitchFamily="49" charset="0"/>
              <a:buNone/>
              <a:defRPr sz="1350">
                <a:solidFill>
                  <a:schemeClr val="tx1">
                    <a:lumMod val="60000"/>
                    <a:lumOff val="40000"/>
                  </a:schemeClr>
                </a:solidFill>
              </a:defRPr>
            </a:lvl2pPr>
            <a:lvl3pPr marL="685782" indent="0">
              <a:buFont typeface="Arial" panose="020B0604020202020204" pitchFamily="34" charset="0"/>
              <a:buNone/>
              <a:defRPr/>
            </a:lvl3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Vivamus</a:t>
            </a:r>
            <a:r>
              <a:rPr lang="en-US"/>
              <a:t> </a:t>
            </a:r>
            <a:r>
              <a:rPr lang="en-US" err="1"/>
              <a:t>bibendum</a:t>
            </a:r>
            <a:r>
              <a:rPr lang="en-US"/>
              <a:t> </a:t>
            </a:r>
            <a:r>
              <a:rPr lang="en-US" err="1"/>
              <a:t>condimentum</a:t>
            </a:r>
            <a:r>
              <a:rPr lang="en-US"/>
              <a:t> </a:t>
            </a:r>
            <a:r>
              <a:rPr lang="en-US" err="1"/>
              <a:t>justo</a:t>
            </a:r>
            <a:r>
              <a:rPr lang="en-US"/>
              <a:t>, </a:t>
            </a:r>
            <a:r>
              <a:rPr lang="en-US" err="1"/>
              <a:t>nec</a:t>
            </a:r>
            <a:r>
              <a:rPr lang="en-US"/>
              <a:t> </a:t>
            </a:r>
            <a:r>
              <a:rPr lang="en-US" err="1"/>
              <a:t>vulputate</a:t>
            </a:r>
            <a:r>
              <a:rPr lang="en-US"/>
              <a:t> </a:t>
            </a:r>
            <a:r>
              <a:rPr lang="en-US" err="1"/>
              <a:t>urna</a:t>
            </a:r>
            <a:r>
              <a:rPr lang="en-US"/>
              <a:t> </a:t>
            </a:r>
            <a:r>
              <a:rPr lang="en-US" err="1"/>
              <a:t>dapibus</a:t>
            </a:r>
            <a:r>
              <a:rPr lang="en-US"/>
              <a:t> et. </a:t>
            </a:r>
            <a:r>
              <a:rPr lang="en-US" err="1"/>
              <a:t>Nulla</a:t>
            </a:r>
            <a:r>
              <a:rPr lang="en-US"/>
              <a:t> id </a:t>
            </a:r>
            <a:r>
              <a:rPr lang="en-US" err="1"/>
              <a:t>ornare</a:t>
            </a:r>
            <a:r>
              <a:rPr lang="en-US"/>
              <a:t> </a:t>
            </a:r>
            <a:r>
              <a:rPr lang="en-US" err="1"/>
              <a:t>quam</a:t>
            </a:r>
            <a:r>
              <a:rPr lang="en-US"/>
              <a:t>. </a:t>
            </a:r>
          </a:p>
          <a:p>
            <a:pPr lvl="0"/>
            <a:r>
              <a:rPr lang="en-US"/>
              <a:t>Sed vitae </a:t>
            </a:r>
            <a:r>
              <a:rPr lang="en-US" err="1"/>
              <a:t>tortor</a:t>
            </a:r>
            <a:r>
              <a:rPr lang="en-US"/>
              <a:t> </a:t>
            </a:r>
            <a:r>
              <a:rPr lang="en-US" err="1"/>
              <a:t>ut</a:t>
            </a:r>
            <a:r>
              <a:rPr lang="en-US"/>
              <a:t> ipsum </a:t>
            </a:r>
            <a:r>
              <a:rPr lang="en-US" err="1"/>
              <a:t>condimentum</a:t>
            </a:r>
            <a:r>
              <a:rPr lang="en-US"/>
              <a:t> </a:t>
            </a:r>
            <a:r>
              <a:rPr lang="en-US" err="1"/>
              <a:t>faucibus</a:t>
            </a:r>
            <a:r>
              <a:rPr lang="en-US"/>
              <a:t>. Sed </a:t>
            </a:r>
            <a:r>
              <a:rPr lang="en-US" err="1"/>
              <a:t>risus</a:t>
            </a:r>
            <a:r>
              <a:rPr lang="en-US"/>
              <a:t> libero, </a:t>
            </a:r>
            <a:r>
              <a:rPr lang="en-US" err="1"/>
              <a:t>luctus</a:t>
            </a:r>
            <a:r>
              <a:rPr lang="en-US"/>
              <a:t> id </a:t>
            </a:r>
            <a:r>
              <a:rPr lang="en-US" err="1"/>
              <a:t>blandit</a:t>
            </a:r>
            <a:r>
              <a:rPr lang="en-US"/>
              <a:t> </a:t>
            </a:r>
            <a:r>
              <a:rPr lang="en-US" err="1"/>
              <a:t>eget</a:t>
            </a:r>
            <a:r>
              <a:rPr lang="en-US"/>
              <a:t>, </a:t>
            </a:r>
            <a:r>
              <a:rPr lang="en-US" err="1"/>
              <a:t>consectetur</a:t>
            </a:r>
            <a:r>
              <a:rPr lang="en-US"/>
              <a:t> et </a:t>
            </a:r>
            <a:r>
              <a:rPr lang="en-US" err="1"/>
              <a:t>quam</a:t>
            </a:r>
            <a:r>
              <a:rPr lang="en-US"/>
              <a:t>. Integer non </a:t>
            </a:r>
            <a:r>
              <a:rPr lang="en-US" err="1"/>
              <a:t>mollis</a:t>
            </a:r>
            <a:r>
              <a:rPr lang="en-US"/>
              <a:t> </a:t>
            </a:r>
            <a:r>
              <a:rPr lang="en-US" err="1"/>
              <a:t>lacus</a:t>
            </a:r>
            <a:r>
              <a:rPr lang="en-US"/>
              <a:t>. </a:t>
            </a:r>
            <a:r>
              <a:rPr lang="en-US" err="1"/>
              <a:t>Aliquam</a:t>
            </a:r>
            <a:r>
              <a:rPr lang="en-US"/>
              <a:t> et mi dui. </a:t>
            </a:r>
          </a:p>
          <a:p>
            <a:pPr lvl="0"/>
            <a:r>
              <a:rPr lang="en-US" err="1"/>
              <a:t>Quisque</a:t>
            </a:r>
            <a:r>
              <a:rPr lang="en-US"/>
              <a:t> </a:t>
            </a:r>
            <a:r>
              <a:rPr lang="en-US" err="1"/>
              <a:t>quis</a:t>
            </a:r>
            <a:r>
              <a:rPr lang="en-US"/>
              <a:t> </a:t>
            </a:r>
            <a:r>
              <a:rPr lang="en-US" err="1"/>
              <a:t>sem</a:t>
            </a:r>
            <a:r>
              <a:rPr lang="en-US"/>
              <a:t> </a:t>
            </a:r>
            <a:r>
              <a:rPr lang="en-US" err="1"/>
              <a:t>eget</a:t>
            </a:r>
            <a:r>
              <a:rPr lang="en-US"/>
              <a:t> </a:t>
            </a:r>
            <a:r>
              <a:rPr lang="en-US" err="1"/>
              <a:t>quam</a:t>
            </a:r>
            <a:r>
              <a:rPr lang="en-US"/>
              <a:t> </a:t>
            </a:r>
            <a:r>
              <a:rPr lang="en-US" err="1"/>
              <a:t>mollis</a:t>
            </a:r>
            <a:r>
              <a:rPr lang="en-US"/>
              <a:t> </a:t>
            </a:r>
            <a:r>
              <a:rPr lang="en-US" err="1"/>
              <a:t>mattis</a:t>
            </a:r>
            <a:r>
              <a:rPr lang="en-US"/>
              <a:t>. </a:t>
            </a:r>
            <a:r>
              <a:rPr lang="en-US" err="1"/>
              <a:t>Etiam</a:t>
            </a:r>
            <a:r>
              <a:rPr lang="en-US"/>
              <a:t> ac </a:t>
            </a:r>
            <a:r>
              <a:rPr lang="en-US" err="1"/>
              <a:t>erat</a:t>
            </a:r>
            <a:r>
              <a:rPr lang="en-US"/>
              <a:t> in </a:t>
            </a:r>
            <a:r>
              <a:rPr lang="en-US" err="1"/>
              <a:t>quam</a:t>
            </a:r>
            <a:r>
              <a:rPr lang="en-US"/>
              <a:t> </a:t>
            </a:r>
            <a:r>
              <a:rPr lang="en-US" err="1"/>
              <a:t>tincidunt</a:t>
            </a:r>
            <a:r>
              <a:rPr lang="en-US"/>
              <a:t> </a:t>
            </a:r>
            <a:r>
              <a:rPr lang="en-US" err="1"/>
              <a:t>pellentesque</a:t>
            </a:r>
            <a:r>
              <a:rPr lang="en-US"/>
              <a:t>. </a:t>
            </a:r>
            <a:r>
              <a:rPr lang="en-US" err="1"/>
              <a:t>Vivamus</a:t>
            </a:r>
            <a:r>
              <a:rPr lang="en-US"/>
              <a:t> </a:t>
            </a:r>
            <a:r>
              <a:rPr lang="en-US" err="1"/>
              <a:t>consectetur</a:t>
            </a:r>
            <a:r>
              <a:rPr lang="en-US"/>
              <a:t> cursus </a:t>
            </a:r>
            <a:r>
              <a:rPr lang="en-US" err="1"/>
              <a:t>tellus</a:t>
            </a:r>
            <a:r>
              <a:rPr lang="en-US"/>
              <a:t>, vel </a:t>
            </a:r>
            <a:r>
              <a:rPr lang="en-US" err="1"/>
              <a:t>egestas</a:t>
            </a:r>
            <a:r>
              <a:rPr lang="en-US"/>
              <a:t> libero </a:t>
            </a:r>
            <a:r>
              <a:rPr lang="en-US" err="1"/>
              <a:t>molestie</a:t>
            </a:r>
            <a:r>
              <a:rPr lang="en-US"/>
              <a:t> non. Ut </a:t>
            </a:r>
            <a:r>
              <a:rPr lang="en-US" err="1"/>
              <a:t>tempor</a:t>
            </a:r>
            <a:r>
              <a:rPr lang="en-US"/>
              <a:t> </a:t>
            </a:r>
            <a:r>
              <a:rPr lang="en-US" err="1"/>
              <a:t>est</a:t>
            </a:r>
            <a:r>
              <a:rPr lang="en-US"/>
              <a:t> </a:t>
            </a:r>
            <a:r>
              <a:rPr lang="en-US" err="1"/>
              <a:t>eros</a:t>
            </a:r>
            <a:r>
              <a:rPr lang="en-US"/>
              <a:t>, id porta </a:t>
            </a:r>
            <a:r>
              <a:rPr lang="en-US" err="1"/>
              <a:t>massa</a:t>
            </a:r>
            <a:r>
              <a:rPr lang="en-US"/>
              <a:t> </a:t>
            </a:r>
            <a:r>
              <a:rPr lang="en-US" err="1"/>
              <a:t>eleifend</a:t>
            </a:r>
            <a:r>
              <a:rPr lang="en-US"/>
              <a:t> vel. In a </a:t>
            </a:r>
            <a:r>
              <a:rPr lang="en-US" err="1"/>
              <a:t>sem</a:t>
            </a:r>
            <a:r>
              <a:rPr lang="en-US"/>
              <a:t> </a:t>
            </a:r>
            <a:r>
              <a:rPr lang="en-US" err="1"/>
              <a:t>eu</a:t>
            </a:r>
            <a:r>
              <a:rPr lang="en-US"/>
              <a:t> ex </a:t>
            </a:r>
            <a:r>
              <a:rPr lang="en-US" err="1"/>
              <a:t>interdum</a:t>
            </a:r>
            <a:r>
              <a:rPr lang="en-US"/>
              <a:t> gravida. </a:t>
            </a:r>
          </a:p>
          <a:p>
            <a:pPr lvl="0"/>
            <a:r>
              <a:rPr lang="en-US"/>
              <a:t>Nam </a:t>
            </a:r>
            <a:r>
              <a:rPr lang="en-US" err="1"/>
              <a:t>faucibus</a:t>
            </a:r>
            <a:r>
              <a:rPr lang="en-US"/>
              <a:t> </a:t>
            </a:r>
            <a:r>
              <a:rPr lang="en-US" err="1"/>
              <a:t>rhoncus</a:t>
            </a:r>
            <a:r>
              <a:rPr lang="en-US"/>
              <a:t> cursus. </a:t>
            </a:r>
            <a:r>
              <a:rPr lang="en-US" err="1"/>
              <a:t>Etiam</a:t>
            </a:r>
            <a:r>
              <a:rPr lang="en-US"/>
              <a:t> </a:t>
            </a:r>
            <a:r>
              <a:rPr lang="en-US" err="1"/>
              <a:t>eget</a:t>
            </a:r>
            <a:r>
              <a:rPr lang="en-US"/>
              <a:t> </a:t>
            </a:r>
            <a:r>
              <a:rPr lang="en-US" err="1"/>
              <a:t>urna</a:t>
            </a:r>
            <a:r>
              <a:rPr lang="en-US"/>
              <a:t> </a:t>
            </a:r>
            <a:r>
              <a:rPr lang="en-US" err="1"/>
              <a:t>ut</a:t>
            </a:r>
            <a:r>
              <a:rPr lang="en-US"/>
              <a:t> </a:t>
            </a:r>
            <a:r>
              <a:rPr lang="en-US" err="1"/>
              <a:t>est</a:t>
            </a:r>
            <a:r>
              <a:rPr lang="en-US"/>
              <a:t> </a:t>
            </a:r>
            <a:r>
              <a:rPr lang="en-US" err="1"/>
              <a:t>fringilla</a:t>
            </a:r>
            <a:r>
              <a:rPr lang="en-US"/>
              <a:t> porta.</a:t>
            </a:r>
          </a:p>
        </p:txBody>
      </p:sp>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lvl1pPr>
              <a:defRPr/>
            </a:lvl1pPr>
          </a:lstStyle>
          <a:p>
            <a:r>
              <a:rPr lang="en-US"/>
              <a:t>Title and Paragraph</a:t>
            </a:r>
          </a:p>
        </p:txBody>
      </p:sp>
    </p:spTree>
    <p:extLst>
      <p:ext uri="{BB962C8B-B14F-4D97-AF65-F5344CB8AC3E}">
        <p14:creationId xmlns:p14="http://schemas.microsoft.com/office/powerpoint/2010/main" val="11819708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1DB49-F52C-4E7A-A144-0308D61469BF}"/>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5E0FC717-4027-491E-9E5E-2B3797B0CE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8CECD2-E929-4A9E-BC40-F27F0419A39F}"/>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4141504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4961-7AB7-493E-9A8A-93E8C70DB20D}"/>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076806-5377-4344-8D2A-8838F3871069}"/>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7963BC-0FBC-4FE9-97F9-06B65A16969D}"/>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D6F9A-5EF4-4D91-8CF0-60BD1DF2413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742136D-81D9-4913-A8DF-6EF661F7A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68BF79-A625-447C-8F99-6DE772CEBB00}"/>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34128963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58F5-DAFE-41E9-9C7E-7EA889030A06}"/>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153E8E-E9C3-419F-B81D-88BA4573255B}"/>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8700D5-A751-4D4D-BDA8-77AC28B7C435}"/>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BC70B-4BF2-449F-A959-AF00164E3F8A}"/>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5E7741D7-9558-44EF-8A7F-273E379F6E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574B5-B77B-465D-92C8-3717726309C5}"/>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15146945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90E7-95E1-49E7-B3D4-7F353D8F81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F9830B-50D7-4B02-A6FC-4EB73D991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01BFC2-E1A4-415E-98E8-67966803C91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1E02CF7-093E-4A24-B90B-63DC6FDE4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3EDF6-DD55-4A42-8B69-B40245F181B3}"/>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4616844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93D59-6167-44CE-92BD-4DEADDE78F04}"/>
              </a:ext>
            </a:extLst>
          </p:cNvPr>
          <p:cNvSpPr>
            <a:spLocks noGrp="1"/>
          </p:cNvSpPr>
          <p:nvPr>
            <p:ph type="title" orient="vert"/>
          </p:nvPr>
        </p:nvSpPr>
        <p:spPr>
          <a:xfrm>
            <a:off x="6543675" y="274638"/>
            <a:ext cx="1971675" cy="43576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B281C7-161A-44C4-9657-EF1169F93577}"/>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34539A-7047-477E-8665-6DB4DFF57D1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454B5A4-8444-4DAE-BABC-B96F9EEBE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E13A7-9774-4B85-8B39-C487D36CCB6B}"/>
              </a:ext>
            </a:extLst>
          </p:cNvPr>
          <p:cNvSpPr>
            <a:spLocks noGrp="1"/>
          </p:cNvSpPr>
          <p:nvPr>
            <p:ph type="sldNum" sz="quarter" idx="12"/>
          </p:nvPr>
        </p:nvSpPr>
        <p:spPr/>
        <p:txBody>
          <a:bodyPr/>
          <a:lstStyle/>
          <a:p>
            <a:fld id="{B63B339B-506A-473B-9074-65CC966E06CD}" type="slidenum">
              <a:rPr lang="en-IN" smtClean="0"/>
              <a:t>‹#›</a:t>
            </a:fld>
            <a:endParaRPr lang="en-IN"/>
          </a:p>
        </p:txBody>
      </p:sp>
    </p:spTree>
    <p:extLst>
      <p:ext uri="{BB962C8B-B14F-4D97-AF65-F5344CB8AC3E}">
        <p14:creationId xmlns:p14="http://schemas.microsoft.com/office/powerpoint/2010/main" val="1554059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0" y="2183113"/>
            <a:ext cx="9144000" cy="547769"/>
          </a:xfrm>
          <a:prstGeom prst="rect">
            <a:avLst/>
          </a:prstGeom>
        </p:spPr>
        <p:txBody>
          <a:bodyPr>
            <a:noAutofit/>
          </a:bodyPr>
          <a:lstStyle>
            <a:lvl1pPr marL="0" indent="0" algn="ctr">
              <a:buNone/>
              <a:defRPr sz="3200" b="0" i="0" baseline="0">
                <a:solidFill>
                  <a:schemeClr val="tx2"/>
                </a:solidFill>
                <a:latin typeface="Arial" charset="0"/>
                <a:ea typeface="Arial" charset="0"/>
                <a:cs typeface="Arial" charset="0"/>
              </a:defRPr>
            </a:lvl1pPr>
          </a:lstStyle>
          <a:p>
            <a:pPr lvl="0"/>
            <a:r>
              <a:rPr lang="en-US"/>
              <a:t>Click to add title</a:t>
            </a:r>
          </a:p>
        </p:txBody>
      </p:sp>
      <p:sp>
        <p:nvSpPr>
          <p:cNvPr id="7" name="Text Placeholder 2"/>
          <p:cNvSpPr>
            <a:spLocks noGrp="1"/>
          </p:cNvSpPr>
          <p:nvPr>
            <p:ph type="body" sz="quarter" idx="11" hasCustomPrompt="1"/>
          </p:nvPr>
        </p:nvSpPr>
        <p:spPr>
          <a:xfrm>
            <a:off x="0" y="2780932"/>
            <a:ext cx="9144000" cy="469069"/>
          </a:xfrm>
          <a:prstGeom prst="rect">
            <a:avLst/>
          </a:prstGeom>
        </p:spPr>
        <p:txBody>
          <a:bodyPr>
            <a:noAutofit/>
          </a:bodyPr>
          <a:lstStyle>
            <a:lvl1pPr marL="0" indent="0" algn="ctr">
              <a:buNone/>
              <a:defRPr sz="2400" b="0" i="0">
                <a:solidFill>
                  <a:srgbClr val="4F4E4E"/>
                </a:solidFill>
                <a:latin typeface="Arial" charset="0"/>
                <a:ea typeface="Arial" charset="0"/>
                <a:cs typeface="Arial" charset="0"/>
              </a:defRPr>
            </a:lvl1pPr>
          </a:lstStyle>
          <a:p>
            <a:pPr lvl="0"/>
            <a:r>
              <a:rPr lang="en-US"/>
              <a:t>Click to add Subtitle</a:t>
            </a:r>
          </a:p>
        </p:txBody>
      </p:sp>
      <p:pic>
        <p:nvPicPr>
          <p:cNvPr id="5" name="Picture 4">
            <a:extLst>
              <a:ext uri="{FF2B5EF4-FFF2-40B4-BE49-F238E27FC236}">
                <a16:creationId xmlns:a16="http://schemas.microsoft.com/office/drawing/2014/main" id="{CA6A6E88-894B-AE49-BA75-1D359F00DA6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83436" y="-246254"/>
            <a:ext cx="1910248" cy="1910248"/>
          </a:xfrm>
          <a:prstGeom prst="rect">
            <a:avLst/>
          </a:prstGeom>
        </p:spPr>
      </p:pic>
      <p:sp>
        <p:nvSpPr>
          <p:cNvPr id="9" name="Text Placeholder 8">
            <a:extLst>
              <a:ext uri="{FF2B5EF4-FFF2-40B4-BE49-F238E27FC236}">
                <a16:creationId xmlns:a16="http://schemas.microsoft.com/office/drawing/2014/main" id="{5A513317-FB0B-A94F-8D77-EA3C0D57242D}"/>
              </a:ext>
            </a:extLst>
          </p:cNvPr>
          <p:cNvSpPr>
            <a:spLocks noGrp="1"/>
          </p:cNvSpPr>
          <p:nvPr>
            <p:ph type="body" sz="quarter" idx="12" hasCustomPrompt="1"/>
          </p:nvPr>
        </p:nvSpPr>
        <p:spPr>
          <a:xfrm>
            <a:off x="3663847" y="4811713"/>
            <a:ext cx="1749425" cy="252412"/>
          </a:xfrm>
          <a:prstGeom prst="rect">
            <a:avLst/>
          </a:prstGeom>
        </p:spPr>
        <p:txBody>
          <a:bodyPr>
            <a:noAutofit/>
          </a:bodyPr>
          <a:lstStyle>
            <a:lvl1pPr marL="0" indent="0" algn="ctr">
              <a:buNone/>
              <a:defRPr sz="1100"/>
            </a:lvl1pPr>
            <a:lvl2pPr>
              <a:defRPr sz="1100"/>
            </a:lvl2pPr>
            <a:lvl3pPr>
              <a:defRPr sz="1100"/>
            </a:lvl3pPr>
            <a:lvl4pPr>
              <a:defRPr sz="1100"/>
            </a:lvl4pPr>
            <a:lvl5pPr>
              <a:defRPr sz="1100"/>
            </a:lvl5pPr>
          </a:lstStyle>
          <a:p>
            <a:pPr lvl="0"/>
            <a:r>
              <a:rPr lang="en-US"/>
              <a:t>##/##/###</a:t>
            </a:r>
          </a:p>
        </p:txBody>
      </p:sp>
    </p:spTree>
    <p:extLst>
      <p:ext uri="{BB962C8B-B14F-4D97-AF65-F5344CB8AC3E}">
        <p14:creationId xmlns:p14="http://schemas.microsoft.com/office/powerpoint/2010/main" val="8303772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New Section - No Foot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55E4FE-E978-7748-9B90-0B360D379A1F}"/>
              </a:ext>
            </a:extLst>
          </p:cNvPr>
          <p:cNvSpPr>
            <a:spLocks noGrp="1"/>
          </p:cNvSpPr>
          <p:nvPr>
            <p:ph type="title" hasCustomPrompt="1"/>
          </p:nvPr>
        </p:nvSpPr>
        <p:spPr>
          <a:xfrm>
            <a:off x="0" y="2193177"/>
            <a:ext cx="9144000" cy="757145"/>
          </a:xfrm>
          <a:prstGeom prst="rect">
            <a:avLst/>
          </a:prstGeom>
        </p:spPr>
        <p:txBody>
          <a:bodyPr anchor="ctr" anchorCtr="0">
            <a:noAutofit/>
          </a:bodyPr>
          <a:lstStyle>
            <a:lvl1pPr algn="ctr">
              <a:defRPr sz="3200">
                <a:solidFill>
                  <a:srgbClr val="035385"/>
                </a:solidFill>
                <a:latin typeface="Arial" charset="0"/>
                <a:ea typeface="Arial" charset="0"/>
                <a:cs typeface="Arial" charset="0"/>
              </a:defRPr>
            </a:lvl1pPr>
          </a:lstStyle>
          <a:p>
            <a:r>
              <a:rPr lang="en-US"/>
              <a:t>New Section</a:t>
            </a:r>
          </a:p>
        </p:txBody>
      </p:sp>
    </p:spTree>
    <p:extLst>
      <p:ext uri="{BB962C8B-B14F-4D97-AF65-F5344CB8AC3E}">
        <p14:creationId xmlns:p14="http://schemas.microsoft.com/office/powerpoint/2010/main" val="9611281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ue New Section - No Footer">
    <p:bg>
      <p:bgPr>
        <a:solidFill>
          <a:srgbClr val="005495"/>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55E4FE-E978-7748-9B90-0B360D379A1F}"/>
              </a:ext>
            </a:extLst>
          </p:cNvPr>
          <p:cNvSpPr>
            <a:spLocks noGrp="1"/>
          </p:cNvSpPr>
          <p:nvPr>
            <p:ph type="title" hasCustomPrompt="1"/>
          </p:nvPr>
        </p:nvSpPr>
        <p:spPr>
          <a:xfrm>
            <a:off x="0" y="2193177"/>
            <a:ext cx="9144000" cy="757145"/>
          </a:xfrm>
          <a:prstGeom prst="rect">
            <a:avLst/>
          </a:prstGeom>
        </p:spPr>
        <p:txBody>
          <a:bodyPr anchor="ctr" anchorCtr="0">
            <a:noAutofit/>
          </a:bodyPr>
          <a:lstStyle>
            <a:lvl1pPr algn="ctr">
              <a:defRPr sz="3200">
                <a:solidFill>
                  <a:schemeClr val="bg1"/>
                </a:solidFill>
                <a:latin typeface="Arial" charset="0"/>
                <a:ea typeface="Arial" charset="0"/>
                <a:cs typeface="Arial" charset="0"/>
              </a:defRPr>
            </a:lvl1pPr>
          </a:lstStyle>
          <a:p>
            <a:r>
              <a:rPr lang="en-US"/>
              <a:t>New Section</a:t>
            </a:r>
          </a:p>
        </p:txBody>
      </p:sp>
    </p:spTree>
    <p:extLst>
      <p:ext uri="{BB962C8B-B14F-4D97-AF65-F5344CB8AC3E}">
        <p14:creationId xmlns:p14="http://schemas.microsoft.com/office/powerpoint/2010/main" val="27477700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y New Section - No Footer">
    <p:bg>
      <p:bgPr>
        <a:solidFill>
          <a:srgbClr val="4F4E4E"/>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55E4FE-E978-7748-9B90-0B360D379A1F}"/>
              </a:ext>
            </a:extLst>
          </p:cNvPr>
          <p:cNvSpPr>
            <a:spLocks noGrp="1"/>
          </p:cNvSpPr>
          <p:nvPr>
            <p:ph type="title" hasCustomPrompt="1"/>
          </p:nvPr>
        </p:nvSpPr>
        <p:spPr>
          <a:xfrm>
            <a:off x="0" y="2193177"/>
            <a:ext cx="9144000" cy="757145"/>
          </a:xfrm>
          <a:prstGeom prst="rect">
            <a:avLst/>
          </a:prstGeom>
        </p:spPr>
        <p:txBody>
          <a:bodyPr anchor="ctr" anchorCtr="0">
            <a:noAutofit/>
          </a:bodyPr>
          <a:lstStyle>
            <a:lvl1pPr algn="ctr">
              <a:defRPr sz="3200">
                <a:solidFill>
                  <a:schemeClr val="bg1"/>
                </a:solidFill>
                <a:latin typeface="Arial" charset="0"/>
                <a:ea typeface="Arial" charset="0"/>
                <a:cs typeface="Arial" charset="0"/>
              </a:defRPr>
            </a:lvl1pPr>
          </a:lstStyle>
          <a:p>
            <a:r>
              <a:rPr lang="en-US"/>
              <a:t>New Section</a:t>
            </a:r>
          </a:p>
        </p:txBody>
      </p:sp>
    </p:spTree>
    <p:extLst>
      <p:ext uri="{BB962C8B-B14F-4D97-AF65-F5344CB8AC3E}">
        <p14:creationId xmlns:p14="http://schemas.microsoft.com/office/powerpoint/2010/main" val="15386583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CEF3B-657B-7D4D-AFF7-94E599B00BC1}"/>
              </a:ext>
            </a:extLst>
          </p:cNvPr>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242905-24F3-5D46-B7AB-71BA810CE4B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10404" y="26813"/>
            <a:ext cx="2431094" cy="2431094"/>
          </a:xfrm>
          <a:prstGeom prst="rect">
            <a:avLst/>
          </a:prstGeom>
        </p:spPr>
      </p:pic>
      <p:sp>
        <p:nvSpPr>
          <p:cNvPr id="5" name="Text Placeholder 3">
            <a:extLst>
              <a:ext uri="{FF2B5EF4-FFF2-40B4-BE49-F238E27FC236}">
                <a16:creationId xmlns:a16="http://schemas.microsoft.com/office/drawing/2014/main" id="{19CFF94A-FFCC-A743-A031-696FFC70057A}"/>
              </a:ext>
            </a:extLst>
          </p:cNvPr>
          <p:cNvSpPr>
            <a:spLocks noGrp="1"/>
          </p:cNvSpPr>
          <p:nvPr>
            <p:ph type="body" sz="quarter" idx="10" hasCustomPrompt="1"/>
          </p:nvPr>
        </p:nvSpPr>
        <p:spPr>
          <a:xfrm>
            <a:off x="0" y="2709813"/>
            <a:ext cx="9144000" cy="547769"/>
          </a:xfrm>
          <a:prstGeom prst="rect">
            <a:avLst/>
          </a:prstGeom>
        </p:spPr>
        <p:txBody>
          <a:bodyPr>
            <a:noAutofit/>
          </a:bodyPr>
          <a:lstStyle>
            <a:lvl1pPr marL="0" indent="0" algn="ctr">
              <a:buNone/>
              <a:defRPr sz="3200" b="0" i="0" baseline="0">
                <a:solidFill>
                  <a:schemeClr val="tx2"/>
                </a:solidFill>
                <a:latin typeface="Arial" charset="0"/>
                <a:ea typeface="Arial" charset="0"/>
                <a:cs typeface="Arial" charset="0"/>
              </a:defRPr>
            </a:lvl1pPr>
          </a:lstStyle>
          <a:p>
            <a:pPr lvl="0"/>
            <a:r>
              <a:rPr lang="en-US"/>
              <a:t>Thank You</a:t>
            </a:r>
          </a:p>
        </p:txBody>
      </p:sp>
      <p:sp>
        <p:nvSpPr>
          <p:cNvPr id="7" name="Text Placeholder 8">
            <a:extLst>
              <a:ext uri="{FF2B5EF4-FFF2-40B4-BE49-F238E27FC236}">
                <a16:creationId xmlns:a16="http://schemas.microsoft.com/office/drawing/2014/main" id="{CFFF8104-09F8-224E-8815-DBE2007C839A}"/>
              </a:ext>
            </a:extLst>
          </p:cNvPr>
          <p:cNvSpPr>
            <a:spLocks noGrp="1"/>
          </p:cNvSpPr>
          <p:nvPr>
            <p:ph type="body" sz="quarter" idx="12" hasCustomPrompt="1"/>
          </p:nvPr>
        </p:nvSpPr>
        <p:spPr>
          <a:xfrm>
            <a:off x="3663847" y="4811713"/>
            <a:ext cx="1749425" cy="252412"/>
          </a:xfrm>
          <a:prstGeom prst="rect">
            <a:avLst/>
          </a:prstGeom>
        </p:spPr>
        <p:txBody>
          <a:bodyPr>
            <a:noAutofit/>
          </a:bodyPr>
          <a:lstStyle>
            <a:lvl1pPr marL="0" indent="0" algn="ctr">
              <a:buNone/>
              <a:defRPr sz="1100"/>
            </a:lvl1pPr>
            <a:lvl2pPr>
              <a:defRPr sz="1100"/>
            </a:lvl2pPr>
            <a:lvl3pPr>
              <a:defRPr sz="1100"/>
            </a:lvl3pPr>
            <a:lvl4pPr>
              <a:defRPr sz="1100"/>
            </a:lvl4pPr>
            <a:lvl5pPr>
              <a:defRPr sz="1100"/>
            </a:lvl5pPr>
          </a:lstStyle>
          <a:p>
            <a:pPr lvl="0"/>
            <a:r>
              <a:rPr lang="en-US"/>
              <a:t>##/##/###</a:t>
            </a:r>
          </a:p>
        </p:txBody>
      </p:sp>
    </p:spTree>
    <p:extLst>
      <p:ext uri="{BB962C8B-B14F-4D97-AF65-F5344CB8AC3E}">
        <p14:creationId xmlns:p14="http://schemas.microsoft.com/office/powerpoint/2010/main" val="18229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Slide -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lvl1pPr>
              <a:defRPr/>
            </a:lvl1pPr>
          </a:lstStyle>
          <a:p>
            <a:r>
              <a:rPr lang="en-US"/>
              <a:t>Quote Slide - Plain</a:t>
            </a:r>
          </a:p>
        </p:txBody>
      </p:sp>
      <p:sp>
        <p:nvSpPr>
          <p:cNvPr id="6" name="Text Placeholder 5">
            <a:extLst>
              <a:ext uri="{FF2B5EF4-FFF2-40B4-BE49-F238E27FC236}">
                <a16:creationId xmlns:a16="http://schemas.microsoft.com/office/drawing/2014/main" id="{002DDA09-62CC-1242-985F-DB9CE3D423A3}"/>
              </a:ext>
            </a:extLst>
          </p:cNvPr>
          <p:cNvSpPr>
            <a:spLocks noGrp="1"/>
          </p:cNvSpPr>
          <p:nvPr>
            <p:ph type="body" sz="quarter" idx="10" hasCustomPrompt="1"/>
          </p:nvPr>
        </p:nvSpPr>
        <p:spPr>
          <a:xfrm>
            <a:off x="230530" y="1577340"/>
            <a:ext cx="8148296" cy="2045335"/>
          </a:xfrm>
        </p:spPr>
        <p:txBody>
          <a:bodyPr>
            <a:noAutofit/>
          </a:bodyPr>
          <a:lstStyle>
            <a:lvl1pPr>
              <a:defRPr sz="2400" i="1"/>
            </a:lvl1pPr>
          </a:lstStyle>
          <a:p>
            <a:pPr lvl="0"/>
            <a:r>
              <a:rPr lang="en-US"/>
              <a:t>“Type quote here”</a:t>
            </a:r>
          </a:p>
        </p:txBody>
      </p:sp>
      <p:sp>
        <p:nvSpPr>
          <p:cNvPr id="5" name="Text Placeholder 4">
            <a:extLst>
              <a:ext uri="{FF2B5EF4-FFF2-40B4-BE49-F238E27FC236}">
                <a16:creationId xmlns:a16="http://schemas.microsoft.com/office/drawing/2014/main" id="{AB91173C-BA99-AE45-847D-A8725E062268}"/>
              </a:ext>
            </a:extLst>
          </p:cNvPr>
          <p:cNvSpPr>
            <a:spLocks noGrp="1"/>
          </p:cNvSpPr>
          <p:nvPr>
            <p:ph type="body" sz="quarter" idx="11" hasCustomPrompt="1"/>
          </p:nvPr>
        </p:nvSpPr>
        <p:spPr>
          <a:xfrm>
            <a:off x="230188" y="3908425"/>
            <a:ext cx="8148637" cy="446088"/>
          </a:xfrm>
        </p:spPr>
        <p:txBody>
          <a:bodyPr/>
          <a:lstStyle/>
          <a:p>
            <a:pPr lvl="0"/>
            <a:r>
              <a:rPr lang="en-US"/>
              <a:t>- Quote Source</a:t>
            </a:r>
          </a:p>
        </p:txBody>
      </p:sp>
    </p:spTree>
    <p:extLst>
      <p:ext uri="{BB962C8B-B14F-4D97-AF65-F5344CB8AC3E}">
        <p14:creationId xmlns:p14="http://schemas.microsoft.com/office/powerpoint/2010/main" val="13992547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25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Slide - 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lvl1pPr>
              <a:defRPr/>
            </a:lvl1pPr>
          </a:lstStyle>
          <a:p>
            <a:r>
              <a:rPr lang="en-US"/>
              <a:t>Quote Slide - Gray</a:t>
            </a:r>
          </a:p>
        </p:txBody>
      </p:sp>
      <p:sp>
        <p:nvSpPr>
          <p:cNvPr id="4" name="Rectangle 3">
            <a:extLst>
              <a:ext uri="{FF2B5EF4-FFF2-40B4-BE49-F238E27FC236}">
                <a16:creationId xmlns:a16="http://schemas.microsoft.com/office/drawing/2014/main" id="{6B86F31B-ECBF-474F-A945-5E16E23FC36A}"/>
              </a:ext>
            </a:extLst>
          </p:cNvPr>
          <p:cNvSpPr/>
          <p:nvPr userDrawn="1"/>
        </p:nvSpPr>
        <p:spPr>
          <a:xfrm>
            <a:off x="0" y="1405890"/>
            <a:ext cx="9144000" cy="27089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002DDA09-62CC-1242-985F-DB9CE3D423A3}"/>
              </a:ext>
            </a:extLst>
          </p:cNvPr>
          <p:cNvSpPr>
            <a:spLocks noGrp="1"/>
          </p:cNvSpPr>
          <p:nvPr>
            <p:ph type="body" sz="quarter" idx="10" hasCustomPrompt="1"/>
          </p:nvPr>
        </p:nvSpPr>
        <p:spPr>
          <a:xfrm>
            <a:off x="230530" y="1931035"/>
            <a:ext cx="8148296" cy="1060027"/>
          </a:xfrm>
        </p:spPr>
        <p:txBody>
          <a:bodyPr>
            <a:noAutofit/>
          </a:bodyPr>
          <a:lstStyle>
            <a:lvl1pPr>
              <a:defRPr sz="2400" i="1"/>
            </a:lvl1pPr>
          </a:lstStyle>
          <a:p>
            <a:pPr lvl="0"/>
            <a:r>
              <a:rPr lang="en-US"/>
              <a:t>“Type quote here”</a:t>
            </a:r>
          </a:p>
        </p:txBody>
      </p:sp>
      <p:sp>
        <p:nvSpPr>
          <p:cNvPr id="9" name="Text Placeholder 4">
            <a:extLst>
              <a:ext uri="{FF2B5EF4-FFF2-40B4-BE49-F238E27FC236}">
                <a16:creationId xmlns:a16="http://schemas.microsoft.com/office/drawing/2014/main" id="{3907FC7C-B169-9A40-A9DF-A3C566FDCC3D}"/>
              </a:ext>
            </a:extLst>
          </p:cNvPr>
          <p:cNvSpPr>
            <a:spLocks noGrp="1"/>
          </p:cNvSpPr>
          <p:nvPr>
            <p:ph type="body" sz="quarter" idx="11" hasCustomPrompt="1"/>
          </p:nvPr>
        </p:nvSpPr>
        <p:spPr>
          <a:xfrm>
            <a:off x="230189" y="3238287"/>
            <a:ext cx="8148637" cy="446088"/>
          </a:xfrm>
        </p:spPr>
        <p:txBody>
          <a:bodyPr/>
          <a:lstStyle/>
          <a:p>
            <a:pPr lvl="0"/>
            <a:r>
              <a:rPr lang="en-US"/>
              <a:t>- Quote Source</a:t>
            </a:r>
          </a:p>
        </p:txBody>
      </p:sp>
    </p:spTree>
    <p:extLst>
      <p:ext uri="{BB962C8B-B14F-4D97-AF65-F5344CB8AC3E}">
        <p14:creationId xmlns:p14="http://schemas.microsoft.com/office/powerpoint/2010/main" val="13060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lvl1pPr>
              <a:defRPr/>
            </a:lvl1pPr>
          </a:lstStyle>
          <a:p>
            <a:r>
              <a:rPr lang="en-US"/>
              <a:t>Quote Slide - Blue</a:t>
            </a:r>
          </a:p>
        </p:txBody>
      </p:sp>
      <p:sp>
        <p:nvSpPr>
          <p:cNvPr id="4" name="Rectangle 3">
            <a:extLst>
              <a:ext uri="{FF2B5EF4-FFF2-40B4-BE49-F238E27FC236}">
                <a16:creationId xmlns:a16="http://schemas.microsoft.com/office/drawing/2014/main" id="{6B86F31B-ECBF-474F-A945-5E16E23FC36A}"/>
              </a:ext>
            </a:extLst>
          </p:cNvPr>
          <p:cNvSpPr/>
          <p:nvPr userDrawn="1"/>
        </p:nvSpPr>
        <p:spPr>
          <a:xfrm>
            <a:off x="0" y="1405890"/>
            <a:ext cx="9144000" cy="27089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002DDA09-62CC-1242-985F-DB9CE3D423A3}"/>
              </a:ext>
            </a:extLst>
          </p:cNvPr>
          <p:cNvSpPr>
            <a:spLocks noGrp="1"/>
          </p:cNvSpPr>
          <p:nvPr>
            <p:ph type="body" sz="quarter" idx="10" hasCustomPrompt="1"/>
          </p:nvPr>
        </p:nvSpPr>
        <p:spPr>
          <a:xfrm>
            <a:off x="230530" y="1931035"/>
            <a:ext cx="8148296" cy="1060027"/>
          </a:xfrm>
        </p:spPr>
        <p:txBody>
          <a:bodyPr>
            <a:noAutofit/>
          </a:bodyPr>
          <a:lstStyle>
            <a:lvl1pPr>
              <a:defRPr sz="2400" i="1">
                <a:solidFill>
                  <a:schemeClr val="bg1"/>
                </a:solidFill>
              </a:defRPr>
            </a:lvl1pPr>
          </a:lstStyle>
          <a:p>
            <a:pPr lvl="0"/>
            <a:r>
              <a:rPr lang="en-US"/>
              <a:t>“Type quote here”</a:t>
            </a:r>
          </a:p>
        </p:txBody>
      </p:sp>
      <p:sp>
        <p:nvSpPr>
          <p:cNvPr id="9" name="Text Placeholder 4">
            <a:extLst>
              <a:ext uri="{FF2B5EF4-FFF2-40B4-BE49-F238E27FC236}">
                <a16:creationId xmlns:a16="http://schemas.microsoft.com/office/drawing/2014/main" id="{3907FC7C-B169-9A40-A9DF-A3C566FDCC3D}"/>
              </a:ext>
            </a:extLst>
          </p:cNvPr>
          <p:cNvSpPr>
            <a:spLocks noGrp="1"/>
          </p:cNvSpPr>
          <p:nvPr>
            <p:ph type="body" sz="quarter" idx="11" hasCustomPrompt="1"/>
          </p:nvPr>
        </p:nvSpPr>
        <p:spPr>
          <a:xfrm>
            <a:off x="230189" y="3238287"/>
            <a:ext cx="8148637" cy="446088"/>
          </a:xfrm>
        </p:spPr>
        <p:txBody>
          <a:bodyPr/>
          <a:lstStyle>
            <a:lvl1pPr>
              <a:defRPr>
                <a:solidFill>
                  <a:schemeClr val="bg1"/>
                </a:solidFill>
              </a:defRPr>
            </a:lvl1pPr>
          </a:lstStyle>
          <a:p>
            <a:pPr lvl="0"/>
            <a:r>
              <a:rPr lang="en-US"/>
              <a:t>- Quote Source</a:t>
            </a:r>
          </a:p>
        </p:txBody>
      </p:sp>
    </p:spTree>
    <p:extLst>
      <p:ext uri="{BB962C8B-B14F-4D97-AF65-F5344CB8AC3E}">
        <p14:creationId xmlns:p14="http://schemas.microsoft.com/office/powerpoint/2010/main" val="369641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fer Back To Table of Content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36BC667-CD1C-3648-9ADC-7E9505BC53BA}"/>
              </a:ext>
            </a:extLst>
          </p:cNvPr>
          <p:cNvSpPr>
            <a:spLocks noGrp="1"/>
          </p:cNvSpPr>
          <p:nvPr>
            <p:ph type="body" sz="quarter" idx="10" hasCustomPrompt="1"/>
          </p:nvPr>
        </p:nvSpPr>
        <p:spPr>
          <a:xfrm>
            <a:off x="230529" y="1171733"/>
            <a:ext cx="8284822" cy="3263107"/>
          </a:xfrm>
        </p:spPr>
        <p:txBody>
          <a:bodyPr/>
          <a:lstStyle>
            <a:lvl1pPr marL="285750" indent="-285750">
              <a:buFont typeface="Arial" panose="020B0604020202020204" pitchFamily="34" charset="0"/>
              <a:buChar char="•"/>
              <a:defRPr sz="1600">
                <a:solidFill>
                  <a:srgbClr val="4F4E4E"/>
                </a:solidFill>
              </a:defRPr>
            </a:lvl1pPr>
            <a:lvl2pPr marL="628641" marR="0" indent="-285750" algn="l" defTabSz="685783" rtl="0" eaLnBrk="1" fontAlgn="auto" latinLnBrk="0" hangingPunct="1">
              <a:lnSpc>
                <a:spcPct val="100000"/>
              </a:lnSpc>
              <a:spcBef>
                <a:spcPts val="375"/>
              </a:spcBef>
              <a:spcAft>
                <a:spcPts val="0"/>
              </a:spcAft>
              <a:buClr>
                <a:srgbClr val="F3911F"/>
              </a:buClr>
              <a:buSzTx/>
              <a:buFont typeface="Arial" panose="020B0604020202020204" pitchFamily="34" charset="0"/>
              <a:buChar char="•"/>
              <a:tabLst/>
              <a:defRPr sz="1600">
                <a:solidFill>
                  <a:schemeClr val="tx2"/>
                </a:solidFill>
              </a:defRPr>
            </a:lvl2pPr>
            <a:lvl3pPr marL="685782" indent="0">
              <a:buFont typeface="Arial" panose="020B0604020202020204" pitchFamily="34" charset="0"/>
              <a:buNone/>
              <a:defRPr/>
            </a:lvl3pPr>
          </a:lstStyle>
          <a:p>
            <a:pPr lvl="0"/>
            <a:r>
              <a:rPr lang="en-US"/>
              <a:t>First Level</a:t>
            </a:r>
          </a:p>
          <a:p>
            <a:pPr lvl="1"/>
            <a:r>
              <a:rPr lang="en-US"/>
              <a:t>Second Level</a:t>
            </a:r>
          </a:p>
          <a:p>
            <a:pPr lvl="2"/>
            <a:r>
              <a:rPr lang="en-US"/>
              <a:t>Third Level</a:t>
            </a:r>
          </a:p>
        </p:txBody>
      </p:sp>
      <p:sp>
        <p:nvSpPr>
          <p:cNvPr id="16" name="Title 15">
            <a:extLst>
              <a:ext uri="{FF2B5EF4-FFF2-40B4-BE49-F238E27FC236}">
                <a16:creationId xmlns:a16="http://schemas.microsoft.com/office/drawing/2014/main" id="{7ADBA442-70A4-9A43-9118-FBD3189831A6}"/>
              </a:ext>
            </a:extLst>
          </p:cNvPr>
          <p:cNvSpPr>
            <a:spLocks noGrp="1"/>
          </p:cNvSpPr>
          <p:nvPr>
            <p:ph type="title" hasCustomPrompt="1"/>
          </p:nvPr>
        </p:nvSpPr>
        <p:spPr/>
        <p:txBody>
          <a:bodyPr/>
          <a:lstStyle/>
          <a:p>
            <a:r>
              <a:rPr lang="en-US"/>
              <a:t>Refer Back To Table of Contents</a:t>
            </a:r>
          </a:p>
        </p:txBody>
      </p:sp>
    </p:spTree>
    <p:extLst>
      <p:ext uri="{BB962C8B-B14F-4D97-AF65-F5344CB8AC3E}">
        <p14:creationId xmlns:p14="http://schemas.microsoft.com/office/powerpoint/2010/main" val="236926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ML Examp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B57-FA1E-3147-BE88-E5D726AA1FA3}"/>
              </a:ext>
            </a:extLst>
          </p:cNvPr>
          <p:cNvSpPr>
            <a:spLocks noGrp="1"/>
          </p:cNvSpPr>
          <p:nvPr>
            <p:ph type="title" hasCustomPrompt="1"/>
          </p:nvPr>
        </p:nvSpPr>
        <p:spPr/>
        <p:txBody>
          <a:bodyPr/>
          <a:lstStyle>
            <a:lvl1pPr>
              <a:defRPr/>
            </a:lvl1pPr>
          </a:lstStyle>
          <a:p>
            <a:r>
              <a:rPr lang="en-US"/>
              <a:t>Code Example</a:t>
            </a:r>
          </a:p>
        </p:txBody>
      </p:sp>
      <p:sp>
        <p:nvSpPr>
          <p:cNvPr id="6" name="Text Placeholder 5">
            <a:extLst>
              <a:ext uri="{FF2B5EF4-FFF2-40B4-BE49-F238E27FC236}">
                <a16:creationId xmlns:a16="http://schemas.microsoft.com/office/drawing/2014/main" id="{870774AD-BF47-0647-B558-B40711029764}"/>
              </a:ext>
            </a:extLst>
          </p:cNvPr>
          <p:cNvSpPr>
            <a:spLocks noGrp="1"/>
          </p:cNvSpPr>
          <p:nvPr>
            <p:ph type="body" sz="quarter" idx="11" hasCustomPrompt="1"/>
          </p:nvPr>
        </p:nvSpPr>
        <p:spPr>
          <a:xfrm>
            <a:off x="230188" y="1104900"/>
            <a:ext cx="8285162" cy="3497580"/>
          </a:xfrm>
        </p:spPr>
        <p:txBody>
          <a:bodyPr>
            <a:noAutofit/>
          </a:bodyPr>
          <a:lstStyle>
            <a:lvl1pPr marL="0" indent="0">
              <a:buNone/>
              <a:defRPr sz="1600">
                <a:latin typeface="Consolas" panose="020B0609020204030204" pitchFamily="49" charset="0"/>
                <a:cs typeface="Consolas" panose="020B0609020204030204" pitchFamily="49" charset="0"/>
              </a:defRPr>
            </a:lvl1pPr>
          </a:lstStyle>
          <a:p>
            <a:pPr lvl="0"/>
            <a:r>
              <a:rPr lang="en-US"/>
              <a:t>Code Example</a:t>
            </a:r>
          </a:p>
        </p:txBody>
      </p:sp>
    </p:spTree>
    <p:extLst>
      <p:ext uri="{BB962C8B-B14F-4D97-AF65-F5344CB8AC3E}">
        <p14:creationId xmlns:p14="http://schemas.microsoft.com/office/powerpoint/2010/main" val="382731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2.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826898"/>
            <a:ext cx="1056640" cy="3166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0529" y="343902"/>
            <a:ext cx="8284822" cy="56706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230528" y="1106329"/>
            <a:ext cx="8284822" cy="3263504"/>
          </a:xfrm>
          <a:prstGeom prst="rect">
            <a:avLst/>
          </a:prstGeom>
        </p:spPr>
        <p:txBody>
          <a:bodyPr vert="horz" lIns="91440" tIns="45720" rIns="91440" bIns="45720" rtlCol="0">
            <a:noAutofit/>
          </a:bodyPr>
          <a:lstStyle/>
          <a:p>
            <a:pPr lvl="0"/>
            <a:r>
              <a:rPr lang="en-US"/>
              <a:t>Edit Master text </a:t>
            </a:r>
          </a:p>
          <a:p>
            <a:pPr lvl="1"/>
            <a:r>
              <a:rPr lang="en-US"/>
              <a:t>Second level</a:t>
            </a:r>
          </a:p>
          <a:p>
            <a:pPr lvl="2"/>
            <a:r>
              <a:rPr lang="en-US"/>
              <a:t>Third level</a:t>
            </a:r>
          </a:p>
        </p:txBody>
      </p:sp>
      <p:sp>
        <p:nvSpPr>
          <p:cNvPr id="8" name="Rectangle 7"/>
          <p:cNvSpPr/>
          <p:nvPr userDrawn="1"/>
        </p:nvSpPr>
        <p:spPr>
          <a:xfrm>
            <a:off x="1056640" y="4826898"/>
            <a:ext cx="8087360" cy="3166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722656" y="4869628"/>
            <a:ext cx="3777521" cy="219291"/>
          </a:xfrm>
          <a:prstGeom prst="rect">
            <a:avLst/>
          </a:prstGeom>
          <a:noFill/>
        </p:spPr>
        <p:txBody>
          <a:bodyPr wrap="square"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fld id="{21A26598-14C3-4D48-BE0D-DFB8DE062043}" type="slidenum">
              <a:rPr lang="en-US" sz="825" b="1" smtClean="0">
                <a:solidFill>
                  <a:schemeClr val="bg1"/>
                </a:solidFill>
                <a:latin typeface="Open Sans" charset="0"/>
                <a:ea typeface="Open Sans" charset="0"/>
                <a:cs typeface="Open Sans" charset="0"/>
              </a:rPr>
              <a:pPr marL="0" marR="0" indent="0" algn="l" defTabSz="685800" rtl="0" eaLnBrk="1" fontAlgn="auto" latinLnBrk="0" hangingPunct="1">
                <a:lnSpc>
                  <a:spcPct val="100000"/>
                </a:lnSpc>
                <a:spcBef>
                  <a:spcPts val="0"/>
                </a:spcBef>
                <a:spcAft>
                  <a:spcPts val="0"/>
                </a:spcAft>
                <a:buClrTx/>
                <a:buSzTx/>
                <a:buFontTx/>
                <a:buNone/>
                <a:tabLst/>
                <a:defRPr/>
              </a:pPr>
              <a:t>‹#›</a:t>
            </a:fld>
            <a:r>
              <a:rPr lang="en-US" sz="825" b="1">
                <a:solidFill>
                  <a:schemeClr val="bg1"/>
                </a:solidFill>
                <a:latin typeface="Open Sans" charset="0"/>
                <a:ea typeface="Open Sans" charset="0"/>
                <a:cs typeface="Open Sans" charset="0"/>
              </a:rPr>
              <a:t> </a:t>
            </a:r>
            <a:r>
              <a:rPr lang="en-US" sz="825" b="1" baseline="0">
                <a:solidFill>
                  <a:schemeClr val="bg1"/>
                </a:solidFill>
                <a:latin typeface="Open Sans" charset="0"/>
                <a:ea typeface="Open Sans" charset="0"/>
                <a:cs typeface="Open Sans" charset="0"/>
              </a:rPr>
              <a:t>       </a:t>
            </a:r>
            <a:r>
              <a:rPr lang="en-US" sz="825" b="1">
                <a:solidFill>
                  <a:schemeClr val="bg1"/>
                </a:solidFill>
                <a:latin typeface="Open Sans" charset="0"/>
                <a:ea typeface="Open Sans" charset="0"/>
                <a:cs typeface="Open Sans" charset="0"/>
              </a:rPr>
              <a:t>  © 2019 Applied Information Sciences, Inc.</a:t>
            </a:r>
          </a:p>
        </p:txBody>
      </p:sp>
      <p:sp>
        <p:nvSpPr>
          <p:cNvPr id="10" name="TextBox 9"/>
          <p:cNvSpPr txBox="1"/>
          <p:nvPr userDrawn="1"/>
        </p:nvSpPr>
        <p:spPr>
          <a:xfrm>
            <a:off x="4834161" y="4869628"/>
            <a:ext cx="3777521" cy="219291"/>
          </a:xfrm>
          <a:prstGeom prst="rect">
            <a:avLst/>
          </a:prstGeom>
          <a:noFill/>
        </p:spPr>
        <p:txBody>
          <a:bodyPr wrap="square" rtlCol="0">
            <a:spAutoFit/>
          </a:bodyPr>
          <a:lstStyle/>
          <a:p>
            <a:pPr marL="0" marR="0" indent="0" algn="r" defTabSz="685800" rtl="0" eaLnBrk="1" fontAlgn="auto" latinLnBrk="0" hangingPunct="1">
              <a:lnSpc>
                <a:spcPct val="100000"/>
              </a:lnSpc>
              <a:spcBef>
                <a:spcPts val="0"/>
              </a:spcBef>
              <a:spcAft>
                <a:spcPts val="0"/>
              </a:spcAft>
              <a:buClrTx/>
              <a:buSzTx/>
              <a:buFontTx/>
              <a:buNone/>
              <a:tabLst/>
              <a:defRPr/>
            </a:pPr>
            <a:r>
              <a:rPr lang="en-US" sz="825" b="1">
                <a:solidFill>
                  <a:schemeClr val="bg1"/>
                </a:solidFill>
                <a:latin typeface="Open Sans" charset="0"/>
                <a:ea typeface="Open Sans" charset="0"/>
                <a:cs typeface="Open Sans" charset="0"/>
              </a:rPr>
              <a:t>www.appliedis.com</a:t>
            </a:r>
          </a:p>
        </p:txBody>
      </p:sp>
    </p:spTree>
    <p:extLst>
      <p:ext uri="{BB962C8B-B14F-4D97-AF65-F5344CB8AC3E}">
        <p14:creationId xmlns:p14="http://schemas.microsoft.com/office/powerpoint/2010/main" val="2754912287"/>
      </p:ext>
    </p:extLst>
  </p:cSld>
  <p:clrMap bg1="lt1" tx1="dk1" bg2="lt2" tx2="dk2" accent1="accent1" accent2="accent2" accent3="accent3" accent4="accent4" accent5="accent5" accent6="accent6" hlink="hlink" folHlink="folHlink"/>
  <p:sldLayoutIdLst>
    <p:sldLayoutId id="2147483680" r:id="rId1"/>
    <p:sldLayoutId id="2147483699" r:id="rId2"/>
    <p:sldLayoutId id="2147483765" r:id="rId3"/>
    <p:sldLayoutId id="2147483731" r:id="rId4"/>
    <p:sldLayoutId id="2147483738" r:id="rId5"/>
    <p:sldLayoutId id="2147483737" r:id="rId6"/>
    <p:sldLayoutId id="2147483739" r:id="rId7"/>
    <p:sldLayoutId id="2147483742" r:id="rId8"/>
    <p:sldLayoutId id="2147483734" r:id="rId9"/>
    <p:sldLayoutId id="2147483740" r:id="rId10"/>
    <p:sldLayoutId id="2147483732" r:id="rId11"/>
    <p:sldLayoutId id="2147483733" r:id="rId12"/>
    <p:sldLayoutId id="2147483744" r:id="rId13"/>
    <p:sldLayoutId id="2147483690" r:id="rId14"/>
    <p:sldLayoutId id="2147483741" r:id="rId15"/>
    <p:sldLayoutId id="2147483691" r:id="rId16"/>
    <p:sldLayoutId id="2147483728" r:id="rId17"/>
    <p:sldLayoutId id="2147483697" r:id="rId18"/>
    <p:sldLayoutId id="2147483707" r:id="rId19"/>
    <p:sldLayoutId id="2147483729" r:id="rId20"/>
    <p:sldLayoutId id="2147483750" r:id="rId21"/>
    <p:sldLayoutId id="2147483711" r:id="rId22"/>
    <p:sldLayoutId id="2147483714" r:id="rId23"/>
    <p:sldLayoutId id="2147483730" r:id="rId24"/>
    <p:sldLayoutId id="2147483743" r:id="rId25"/>
    <p:sldLayoutId id="2147483735" r:id="rId26"/>
    <p:sldLayoutId id="2147483736" r:id="rId27"/>
    <p:sldLayoutId id="2147483747" r:id="rId28"/>
    <p:sldLayoutId id="2147483748" r:id="rId29"/>
    <p:sldLayoutId id="2147483694" r:id="rId30"/>
    <p:sldLayoutId id="2147483745" r:id="rId31"/>
    <p:sldLayoutId id="2147483746" r:id="rId32"/>
    <p:sldLayoutId id="2147483749" r:id="rId33"/>
  </p:sldLayoutIdLst>
  <p:hf hdr="0" dt="0"/>
  <p:txStyles>
    <p:titleStyle>
      <a:lvl1pPr algn="l" defTabSz="685783" rtl="0" eaLnBrk="1" latinLnBrk="0" hangingPunct="1">
        <a:lnSpc>
          <a:spcPct val="90000"/>
        </a:lnSpc>
        <a:spcBef>
          <a:spcPct val="0"/>
        </a:spcBef>
        <a:buNone/>
        <a:defRPr sz="2800" kern="1200">
          <a:solidFill>
            <a:schemeClr val="tx2"/>
          </a:solidFill>
          <a:latin typeface="Arial" charset="0"/>
          <a:ea typeface="Arial" charset="0"/>
          <a:cs typeface="Arial" charset="0"/>
        </a:defRPr>
      </a:lvl1pPr>
    </p:titleStyle>
    <p:bodyStyle>
      <a:lvl1pPr marL="285750" indent="-285750" algn="l" defTabSz="685783" rtl="0" eaLnBrk="1" latinLnBrk="0" hangingPunct="1">
        <a:lnSpc>
          <a:spcPct val="100000"/>
        </a:lnSpc>
        <a:spcBef>
          <a:spcPts val="600"/>
        </a:spcBef>
        <a:buClr>
          <a:srgbClr val="F3911F"/>
        </a:buClr>
        <a:buFont typeface="Arial" panose="020B0604020202020204" pitchFamily="34" charset="0"/>
        <a:buChar char="•"/>
        <a:defRPr sz="1600" kern="1200">
          <a:solidFill>
            <a:schemeClr val="tx1"/>
          </a:solidFill>
          <a:latin typeface="Arial" charset="0"/>
          <a:ea typeface="Arial" charset="0"/>
          <a:cs typeface="Arial" charset="0"/>
        </a:defRPr>
      </a:lvl1pPr>
      <a:lvl2pPr marL="628641" indent="-285750" algn="l" defTabSz="685783" rtl="0" eaLnBrk="1" latinLnBrk="0" hangingPunct="1">
        <a:lnSpc>
          <a:spcPct val="100000"/>
        </a:lnSpc>
        <a:spcBef>
          <a:spcPts val="600"/>
        </a:spcBef>
        <a:buClr>
          <a:srgbClr val="F3911F"/>
        </a:buClr>
        <a:buFont typeface="Arial" panose="020B0604020202020204" pitchFamily="34" charset="0"/>
        <a:buChar char="•"/>
        <a:defRPr sz="1600" kern="1200">
          <a:solidFill>
            <a:schemeClr val="tx1"/>
          </a:solidFill>
          <a:latin typeface="Arial" charset="0"/>
          <a:ea typeface="Arial" charset="0"/>
          <a:cs typeface="Arial" charset="0"/>
        </a:defRPr>
      </a:lvl2pPr>
      <a:lvl3pPr marL="971532" indent="-285750" algn="l" defTabSz="685783" rtl="0" eaLnBrk="1" latinLnBrk="0" hangingPunct="1">
        <a:lnSpc>
          <a:spcPct val="100000"/>
        </a:lnSpc>
        <a:spcBef>
          <a:spcPts val="600"/>
        </a:spcBef>
        <a:buClr>
          <a:srgbClr val="F3911F"/>
        </a:buClr>
        <a:buFont typeface="Arial" panose="020B0604020202020204" pitchFamily="34" charset="0"/>
        <a:buChar char="•"/>
        <a:defRPr sz="1350" kern="1200">
          <a:solidFill>
            <a:schemeClr val="bg2">
              <a:lumMod val="75000"/>
            </a:schemeClr>
          </a:solidFill>
          <a:latin typeface="Arial" charset="0"/>
          <a:ea typeface="Arial" charset="0"/>
          <a:cs typeface="Arial" charset="0"/>
        </a:defRPr>
      </a:lvl3pPr>
      <a:lvl4pPr marL="1028674" indent="0" algn="l" defTabSz="685783" rtl="0" eaLnBrk="1" latinLnBrk="0" hangingPunct="1">
        <a:lnSpc>
          <a:spcPct val="150000"/>
        </a:lnSpc>
        <a:spcBef>
          <a:spcPts val="375"/>
        </a:spcBef>
        <a:buClr>
          <a:srgbClr val="F3911F"/>
        </a:buClr>
        <a:buFont typeface="Arial" charset="0"/>
        <a:buNone/>
        <a:defRPr sz="1300" kern="1200">
          <a:solidFill>
            <a:schemeClr val="tx1"/>
          </a:solidFill>
          <a:latin typeface="Arial" panose="020B0604020202020204" pitchFamily="34" charset="0"/>
          <a:ea typeface="+mn-ea"/>
          <a:cs typeface="Arial" panose="020B0604020202020204" pitchFamily="34" charset="0"/>
        </a:defRPr>
      </a:lvl4pPr>
      <a:lvl5pPr marL="1371566" indent="0" algn="l" defTabSz="685783" rtl="0" eaLnBrk="1" latinLnBrk="0" hangingPunct="1">
        <a:lnSpc>
          <a:spcPct val="150000"/>
        </a:lnSpc>
        <a:spcBef>
          <a:spcPts val="375"/>
        </a:spcBef>
        <a:buClr>
          <a:srgbClr val="F3911F"/>
        </a:buClr>
        <a:buFont typeface="Arial" charset="0"/>
        <a:buNone/>
        <a:defRPr sz="130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40457-788A-4F9F-9756-6B8CF8305F26}"/>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7FC242-9C49-4A17-997B-A410AFC1A97A}"/>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E7D0B6-66F8-461E-8354-D774BD22E777}"/>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16F6D5E8-FA9B-4D59-A95F-5816F357411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121155-A2B6-42E8-9BFE-2E1E4BBB7571}"/>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63B339B-506A-473B-9074-65CC966E06CD}" type="slidenum">
              <a:rPr lang="en-IN" smtClean="0"/>
              <a:t>‹#›</a:t>
            </a:fld>
            <a:endParaRPr lang="en-IN"/>
          </a:p>
        </p:txBody>
      </p:sp>
    </p:spTree>
    <p:extLst>
      <p:ext uri="{BB962C8B-B14F-4D97-AF65-F5344CB8AC3E}">
        <p14:creationId xmlns:p14="http://schemas.microsoft.com/office/powerpoint/2010/main" val="235135476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36C02291-208E-5148-AE6E-664699FADAF3}"/>
              </a:ext>
            </a:extLst>
          </p:cNvPr>
          <p:cNvSpPr>
            <a:spLocks noGrp="1"/>
          </p:cNvSpPr>
          <p:nvPr>
            <p:ph type="title"/>
          </p:nvPr>
        </p:nvSpPr>
        <p:spPr>
          <a:xfrm>
            <a:off x="230529" y="167248"/>
            <a:ext cx="8284822" cy="994172"/>
          </a:xfrm>
          <a:prstGeom prst="rect">
            <a:avLst/>
          </a:prstGeom>
        </p:spPr>
        <p:txBody>
          <a:bodyPr vert="horz" lIns="91440" tIns="45720" rIns="91440" bIns="45720" rtlCol="0" anchor="ctr">
            <a:noAutofit/>
          </a:bodyPr>
          <a:lstStyle/>
          <a:p>
            <a:r>
              <a:rPr lang="en-US"/>
              <a:t>Click to edit Master title style</a:t>
            </a:r>
          </a:p>
        </p:txBody>
      </p:sp>
      <p:sp>
        <p:nvSpPr>
          <p:cNvPr id="5" name="Text Placeholder 2">
            <a:extLst>
              <a:ext uri="{FF2B5EF4-FFF2-40B4-BE49-F238E27FC236}">
                <a16:creationId xmlns:a16="http://schemas.microsoft.com/office/drawing/2014/main" id="{746FB123-0B1A-F145-BFE5-DBE83C2DB1F7}"/>
              </a:ext>
            </a:extLst>
          </p:cNvPr>
          <p:cNvSpPr>
            <a:spLocks noGrp="1"/>
          </p:cNvSpPr>
          <p:nvPr>
            <p:ph type="body" idx="1"/>
          </p:nvPr>
        </p:nvSpPr>
        <p:spPr>
          <a:xfrm>
            <a:off x="230528" y="1369219"/>
            <a:ext cx="8284822" cy="3263504"/>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3817409"/>
      </p:ext>
    </p:extLst>
  </p:cSld>
  <p:clrMap bg1="lt1" tx1="dk1" bg2="lt2" tx2="dk2" accent1="accent1" accent2="accent2" accent3="accent3" accent4="accent4" accent5="accent5" accent6="accent6" hlink="hlink" folHlink="folHlink"/>
  <p:sldLayoutIdLst>
    <p:sldLayoutId id="2147483700" r:id="rId1"/>
    <p:sldLayoutId id="2147483704" r:id="rId2"/>
    <p:sldLayoutId id="2147483751" r:id="rId3"/>
    <p:sldLayoutId id="2147483752" r:id="rId4"/>
    <p:sldLayoutId id="2147483713" r:id="rId5"/>
    <p:sldLayoutId id="2147483665" r:id="rId6"/>
  </p:sldLayoutIdLst>
  <p:hf hdr="0" dt="0"/>
  <p:txStyles>
    <p:titleStyle>
      <a:lvl1pPr algn="l" defTabSz="685783" rtl="0" eaLnBrk="1" latinLnBrk="0" hangingPunct="1">
        <a:lnSpc>
          <a:spcPct val="90000"/>
        </a:lnSpc>
        <a:spcBef>
          <a:spcPct val="0"/>
        </a:spcBef>
        <a:buNone/>
        <a:defRPr sz="2800" kern="1200">
          <a:solidFill>
            <a:schemeClr val="tx2"/>
          </a:solidFill>
          <a:latin typeface="Arial" charset="0"/>
          <a:ea typeface="Arial" charset="0"/>
          <a:cs typeface="Arial" charset="0"/>
        </a:defRPr>
      </a:lvl1pPr>
    </p:titleStyle>
    <p:bodyStyle>
      <a:lvl1pPr marL="301222" indent="-301222" algn="l" defTabSz="685783" rtl="0" eaLnBrk="1" latinLnBrk="0" hangingPunct="1">
        <a:lnSpc>
          <a:spcPct val="90000"/>
        </a:lnSpc>
        <a:spcBef>
          <a:spcPts val="1350"/>
        </a:spcBef>
        <a:buClr>
          <a:schemeClr val="bg1"/>
        </a:buClr>
        <a:buFont typeface="Calibri" panose="020F0502020204030204" pitchFamily="34" charset="0"/>
        <a:buChar char="&gt;"/>
        <a:defRPr sz="1600" kern="1200">
          <a:solidFill>
            <a:schemeClr val="tx1"/>
          </a:solidFill>
          <a:latin typeface="Arial" charset="0"/>
          <a:ea typeface="Arial" charset="0"/>
          <a:cs typeface="Arial" charset="0"/>
        </a:defRPr>
      </a:lvl1pPr>
      <a:lvl2pPr marL="342891"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Arial" charset="0"/>
          <a:ea typeface="Arial" charset="0"/>
          <a:cs typeface="Arial" charset="0"/>
        </a:defRPr>
      </a:lvl2pPr>
      <a:lvl3pPr marL="857228" indent="-171446" algn="l" defTabSz="685783" rtl="0" eaLnBrk="1" latinLnBrk="0" hangingPunct="1">
        <a:lnSpc>
          <a:spcPct val="90000"/>
        </a:lnSpc>
        <a:spcBef>
          <a:spcPts val="375"/>
        </a:spcBef>
        <a:buClr>
          <a:schemeClr val="bg1"/>
        </a:buClr>
        <a:buFont typeface="Calibri" panose="020F0502020204030204" pitchFamily="34" charset="0"/>
        <a:buChar char="–"/>
        <a:defRPr sz="1600" kern="1200">
          <a:solidFill>
            <a:schemeClr val="tx1"/>
          </a:solidFill>
          <a:latin typeface="Arial" charset="0"/>
          <a:ea typeface="Arial" charset="0"/>
          <a:cs typeface="Arial"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charset="0"/>
          <a:ea typeface="Arial" charset="0"/>
          <a:cs typeface="Arial"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k6bEXc2Q_W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k6bEXc2Q_W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k6bEXc2Q_W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spnet/core/tutorials/first-web-api?view=aspnetcore-5.0&amp;tabs=visual-studio#overvie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3000">
              <a:srgbClr val="A7C4DA"/>
            </a:gs>
            <a:gs pos="100000">
              <a:srgbClr val="005495"/>
            </a:gs>
            <a:gs pos="18000">
              <a:srgbClr val="FFFFFF"/>
            </a:gs>
          </a:gsLst>
          <a:lin ang="5400000" scaled="1"/>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D1F9C5-A28C-A044-87AA-08C793797983}"/>
              </a:ext>
            </a:extLst>
          </p:cNvPr>
          <p:cNvSpPr>
            <a:spLocks noGrp="1"/>
          </p:cNvSpPr>
          <p:nvPr>
            <p:ph type="title"/>
          </p:nvPr>
        </p:nvSpPr>
        <p:spPr>
          <a:xfrm>
            <a:off x="0" y="1834902"/>
            <a:ext cx="9144000" cy="757145"/>
          </a:xfrm>
        </p:spPr>
        <p:txBody>
          <a:bodyPr anchor="ctr">
            <a:normAutofit/>
          </a:bodyPr>
          <a:lstStyle/>
          <a:p>
            <a:r>
              <a:rPr lang="en-US" b="1" dirty="0"/>
              <a:t>Create Web API with ASP.Net core</a:t>
            </a:r>
          </a:p>
        </p:txBody>
      </p:sp>
      <p:sp>
        <p:nvSpPr>
          <p:cNvPr id="8" name="TextBox 7">
            <a:extLst>
              <a:ext uri="{FF2B5EF4-FFF2-40B4-BE49-F238E27FC236}">
                <a16:creationId xmlns:a16="http://schemas.microsoft.com/office/drawing/2014/main" id="{078D9A4C-8491-490C-B8F9-918CADE40094}"/>
              </a:ext>
            </a:extLst>
          </p:cNvPr>
          <p:cNvSpPr txBox="1"/>
          <p:nvPr/>
        </p:nvSpPr>
        <p:spPr>
          <a:xfrm>
            <a:off x="2815200" y="2268881"/>
            <a:ext cx="3297600" cy="646331"/>
          </a:xfrm>
          <a:prstGeom prst="rect">
            <a:avLst/>
          </a:prstGeom>
          <a:noFill/>
        </p:spPr>
        <p:txBody>
          <a:bodyPr wrap="square" rtlCol="0">
            <a:spAutoFit/>
          </a:bodyPr>
          <a:lstStyle/>
          <a:p>
            <a:pPr algn="ctr"/>
            <a:endParaRPr lang="en-US" b="1" dirty="0">
              <a:solidFill>
                <a:srgbClr val="005495"/>
              </a:solidFill>
            </a:endParaRPr>
          </a:p>
          <a:p>
            <a:pPr algn="ctr"/>
            <a:r>
              <a:rPr lang="en-US" b="1" dirty="0">
                <a:solidFill>
                  <a:srgbClr val="005495"/>
                </a:solidFill>
              </a:rPr>
              <a:t>By- Jagrati Modi</a:t>
            </a:r>
            <a:endParaRPr lang="en-IN" b="1" dirty="0">
              <a:solidFill>
                <a:srgbClr val="005495"/>
              </a:solidFill>
            </a:endParaRPr>
          </a:p>
        </p:txBody>
      </p:sp>
      <p:sp>
        <p:nvSpPr>
          <p:cNvPr id="9" name="TextBox 8">
            <a:extLst>
              <a:ext uri="{FF2B5EF4-FFF2-40B4-BE49-F238E27FC236}">
                <a16:creationId xmlns:a16="http://schemas.microsoft.com/office/drawing/2014/main" id="{03ABF0BD-770C-44D9-B24B-D2DB0964820E}"/>
              </a:ext>
            </a:extLst>
          </p:cNvPr>
          <p:cNvSpPr txBox="1"/>
          <p:nvPr/>
        </p:nvSpPr>
        <p:spPr>
          <a:xfrm>
            <a:off x="3430800" y="4774168"/>
            <a:ext cx="2066400" cy="369332"/>
          </a:xfrm>
          <a:prstGeom prst="rect">
            <a:avLst/>
          </a:prstGeom>
          <a:noFill/>
        </p:spPr>
        <p:txBody>
          <a:bodyPr wrap="square" rtlCol="0">
            <a:spAutoFit/>
          </a:bodyPr>
          <a:lstStyle/>
          <a:p>
            <a:pPr algn="ctr"/>
            <a:r>
              <a:rPr lang="en-US" b="1" dirty="0">
                <a:solidFill>
                  <a:srgbClr val="002060"/>
                </a:solidFill>
              </a:rPr>
              <a:t>05-06-2021</a:t>
            </a:r>
            <a:endParaRPr lang="en-IN" b="1" dirty="0">
              <a:solidFill>
                <a:srgbClr val="002060"/>
              </a:solidFill>
            </a:endParaRPr>
          </a:p>
        </p:txBody>
      </p:sp>
      <p:pic>
        <p:nvPicPr>
          <p:cNvPr id="5" name="Picture 4" descr="Icon&#10;&#10;Description automatically generated">
            <a:extLst>
              <a:ext uri="{FF2B5EF4-FFF2-40B4-BE49-F238E27FC236}">
                <a16:creationId xmlns:a16="http://schemas.microsoft.com/office/drawing/2014/main" id="{65E95211-DD2A-4B85-90D1-EBC9467C7C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9343" y="720106"/>
            <a:ext cx="972000" cy="972000"/>
          </a:xfrm>
          <a:prstGeom prst="rect">
            <a:avLst/>
          </a:prstGeom>
        </p:spPr>
      </p:pic>
    </p:spTree>
    <p:extLst>
      <p:ext uri="{BB962C8B-B14F-4D97-AF65-F5344CB8AC3E}">
        <p14:creationId xmlns:p14="http://schemas.microsoft.com/office/powerpoint/2010/main" val="85974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lang="en-US" dirty="0">
                <a:latin typeface="Segoe UI" panose="020B0502040204020203" pitchFamily="34" charset="0"/>
              </a:rPr>
              <a:t>To fetch an existing item, we must implement GET action using the </a:t>
            </a:r>
            <a:r>
              <a:rPr lang="en-US" b="1" dirty="0">
                <a:latin typeface="Segoe UI" panose="020B0502040204020203" pitchFamily="34" charset="0"/>
              </a:rPr>
              <a:t>[</a:t>
            </a:r>
            <a:r>
              <a:rPr lang="en-US" b="1" dirty="0" err="1">
                <a:latin typeface="Segoe UI" panose="020B0502040204020203" pitchFamily="34" charset="0"/>
              </a:rPr>
              <a:t>HttpGet</a:t>
            </a:r>
            <a:r>
              <a:rPr lang="en-US" b="1" dirty="0">
                <a:latin typeface="Segoe UI" panose="020B0502040204020203" pitchFamily="34" charset="0"/>
              </a:rPr>
              <a:t>].</a:t>
            </a:r>
            <a:endParaRPr lang="en-US" sz="1600" b="1" i="0" dirty="0">
              <a:effectLst/>
              <a:latin typeface="Segoe UI" panose="020B0502040204020203" pitchFamily="34" charset="0"/>
            </a:endParaRPr>
          </a:p>
          <a:p>
            <a:endParaRPr lang="en-IN" sz="16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b="0" i="0" dirty="0">
                <a:effectLst/>
                <a:latin typeface="Segoe UI" panose="020B0502040204020203" pitchFamily="34" charset="0"/>
              </a:rPr>
              <a:t>GET</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C5038C7-4130-477B-A1D2-E451235FC7B5}"/>
              </a:ext>
            </a:extLst>
          </p:cNvPr>
          <p:cNvGraphicFramePr>
            <a:graphicFrameLocks noGrp="1"/>
          </p:cNvGraphicFramePr>
          <p:nvPr>
            <p:extLst>
              <p:ext uri="{D42A27DB-BD31-4B8C-83A1-F6EECF244321}">
                <p14:modId xmlns:p14="http://schemas.microsoft.com/office/powerpoint/2010/main" val="3058751454"/>
              </p:ext>
            </p:extLst>
          </p:nvPr>
        </p:nvGraphicFramePr>
        <p:xfrm>
          <a:off x="639768" y="1767840"/>
          <a:ext cx="7507707" cy="1487055"/>
        </p:xfrm>
        <a:graphic>
          <a:graphicData uri="http://schemas.openxmlformats.org/drawingml/2006/table">
            <a:tbl>
              <a:tblPr firstRow="1" bandRow="1">
                <a:tableStyleId>{5C22544A-7EE6-4342-B048-85BDC9FD1C3A}</a:tableStyleId>
              </a:tblPr>
              <a:tblGrid>
                <a:gridCol w="2502569">
                  <a:extLst>
                    <a:ext uri="{9D8B030D-6E8A-4147-A177-3AD203B41FA5}">
                      <a16:colId xmlns:a16="http://schemas.microsoft.com/office/drawing/2014/main" val="4230179943"/>
                    </a:ext>
                  </a:extLst>
                </a:gridCol>
                <a:gridCol w="1708484">
                  <a:extLst>
                    <a:ext uri="{9D8B030D-6E8A-4147-A177-3AD203B41FA5}">
                      <a16:colId xmlns:a16="http://schemas.microsoft.com/office/drawing/2014/main" val="74042749"/>
                    </a:ext>
                  </a:extLst>
                </a:gridCol>
                <a:gridCol w="3296654">
                  <a:extLst>
                    <a:ext uri="{9D8B030D-6E8A-4147-A177-3AD203B41FA5}">
                      <a16:colId xmlns:a16="http://schemas.microsoft.com/office/drawing/2014/main" val="2971681193"/>
                    </a:ext>
                  </a:extLst>
                </a:gridCol>
              </a:tblGrid>
              <a:tr h="481215">
                <a:tc>
                  <a:txBody>
                    <a:bodyPr/>
                    <a:lstStyle/>
                    <a:p>
                      <a:r>
                        <a:rPr lang="en-US" dirty="0"/>
                        <a:t>ASP.NET Core action result</a:t>
                      </a:r>
                      <a:endParaRPr lang="en-IN" dirty="0"/>
                    </a:p>
                  </a:txBody>
                  <a:tcPr/>
                </a:tc>
                <a:tc>
                  <a:txBody>
                    <a:bodyPr/>
                    <a:lstStyle/>
                    <a:p>
                      <a:r>
                        <a:rPr lang="en-US" dirty="0"/>
                        <a:t>HTTP status code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130675859"/>
                  </a:ext>
                </a:extLst>
              </a:tr>
              <a:tr h="371133">
                <a:tc>
                  <a:txBody>
                    <a:bodyPr/>
                    <a:lstStyle/>
                    <a:p>
                      <a:r>
                        <a:rPr lang="en-US" b="1" dirty="0"/>
                        <a:t>OK Status</a:t>
                      </a:r>
                      <a:endParaRPr lang="en-IN" b="1" dirty="0"/>
                    </a:p>
                  </a:txBody>
                  <a:tcPr/>
                </a:tc>
                <a:tc>
                  <a:txBody>
                    <a:bodyPr/>
                    <a:lstStyle/>
                    <a:p>
                      <a:r>
                        <a:rPr lang="en-US" dirty="0"/>
                        <a:t>200</a:t>
                      </a:r>
                      <a:endParaRPr lang="en-IN" dirty="0"/>
                    </a:p>
                  </a:txBody>
                  <a:tcPr/>
                </a:tc>
                <a:tc>
                  <a:txBody>
                    <a:bodyPr/>
                    <a:lstStyle/>
                    <a:p>
                      <a:r>
                        <a:rPr lang="en-US" dirty="0"/>
                        <a:t>The to-do item was fetched from the in-memory cache.</a:t>
                      </a:r>
                      <a:endParaRPr lang="en-IN" dirty="0"/>
                    </a:p>
                  </a:txBody>
                  <a:tcPr/>
                </a:tc>
                <a:extLst>
                  <a:ext uri="{0D108BD9-81ED-4DB2-BD59-A6C34878D82A}">
                    <a16:rowId xmlns:a16="http://schemas.microsoft.com/office/drawing/2014/main" val="1555413864"/>
                  </a:ext>
                </a:extLst>
              </a:tr>
              <a:tr h="371133">
                <a:tc>
                  <a:txBody>
                    <a:bodyPr/>
                    <a:lstStyle/>
                    <a:p>
                      <a:r>
                        <a:rPr lang="en-US" b="1" dirty="0" err="1"/>
                        <a:t>NotFound</a:t>
                      </a:r>
                      <a:endParaRPr lang="en-IN" b="1" dirty="0"/>
                    </a:p>
                  </a:txBody>
                  <a:tcPr/>
                </a:tc>
                <a:tc>
                  <a:txBody>
                    <a:bodyPr/>
                    <a:lstStyle/>
                    <a:p>
                      <a:r>
                        <a:rPr lang="en-US" dirty="0"/>
                        <a:t>404</a:t>
                      </a:r>
                      <a:endParaRPr lang="en-IN" dirty="0"/>
                    </a:p>
                  </a:txBody>
                  <a:tcPr/>
                </a:tc>
                <a:tc>
                  <a:txBody>
                    <a:bodyPr/>
                    <a:lstStyle/>
                    <a:p>
                      <a:r>
                        <a:rPr lang="en-US" dirty="0"/>
                        <a:t>The requested item do not match with existing item.</a:t>
                      </a:r>
                      <a:endParaRPr lang="en-IN" dirty="0"/>
                    </a:p>
                  </a:txBody>
                  <a:tcPr/>
                </a:tc>
                <a:extLst>
                  <a:ext uri="{0D108BD9-81ED-4DB2-BD59-A6C34878D82A}">
                    <a16:rowId xmlns:a16="http://schemas.microsoft.com/office/drawing/2014/main" val="2871750951"/>
                  </a:ext>
                </a:extLst>
              </a:tr>
            </a:tbl>
          </a:graphicData>
        </a:graphic>
      </p:graphicFrame>
    </p:spTree>
    <p:extLst>
      <p:ext uri="{BB962C8B-B14F-4D97-AF65-F5344CB8AC3E}">
        <p14:creationId xmlns:p14="http://schemas.microsoft.com/office/powerpoint/2010/main" val="216026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lang="en-US" dirty="0">
                <a:latin typeface="Segoe UI" panose="020B0502040204020203" pitchFamily="34" charset="0"/>
              </a:rPr>
              <a:t>To add a new item, we must implement the POST action using the </a:t>
            </a:r>
            <a:r>
              <a:rPr lang="en-US" b="1" dirty="0">
                <a:latin typeface="Segoe UI" panose="020B0502040204020203" pitchFamily="34" charset="0"/>
              </a:rPr>
              <a:t>[</a:t>
            </a:r>
            <a:r>
              <a:rPr lang="en-US" b="1" dirty="0" err="1">
                <a:latin typeface="Segoe UI" panose="020B0502040204020203" pitchFamily="34" charset="0"/>
              </a:rPr>
              <a:t>HttpPost</a:t>
            </a:r>
            <a:r>
              <a:rPr lang="en-US" b="1" dirty="0">
                <a:latin typeface="Segoe UI" panose="020B0502040204020203" pitchFamily="34" charset="0"/>
              </a:rPr>
              <a:t>].</a:t>
            </a:r>
            <a:endParaRPr lang="en-US" sz="1600" b="1" i="0" dirty="0">
              <a:effectLst/>
              <a:latin typeface="Segoe UI" panose="020B0502040204020203" pitchFamily="34" charset="0"/>
            </a:endParaRPr>
          </a:p>
          <a:p>
            <a:endParaRPr lang="en-IN" sz="16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dirty="0">
                <a:latin typeface="Segoe UI" panose="020B0502040204020203" pitchFamily="34" charset="0"/>
              </a:rPr>
              <a:t>POST</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C5038C7-4130-477B-A1D2-E451235FC7B5}"/>
              </a:ext>
            </a:extLst>
          </p:cNvPr>
          <p:cNvGraphicFramePr>
            <a:graphicFrameLocks noGrp="1"/>
          </p:cNvGraphicFramePr>
          <p:nvPr>
            <p:extLst>
              <p:ext uri="{D42A27DB-BD31-4B8C-83A1-F6EECF244321}">
                <p14:modId xmlns:p14="http://schemas.microsoft.com/office/powerpoint/2010/main" val="2691152183"/>
              </p:ext>
            </p:extLst>
          </p:nvPr>
        </p:nvGraphicFramePr>
        <p:xfrm>
          <a:off x="721894" y="2165684"/>
          <a:ext cx="7507707" cy="1509158"/>
        </p:xfrm>
        <a:graphic>
          <a:graphicData uri="http://schemas.openxmlformats.org/drawingml/2006/table">
            <a:tbl>
              <a:tblPr firstRow="1" bandRow="1">
                <a:tableStyleId>{5C22544A-7EE6-4342-B048-85BDC9FD1C3A}</a:tableStyleId>
              </a:tblPr>
              <a:tblGrid>
                <a:gridCol w="2502569">
                  <a:extLst>
                    <a:ext uri="{9D8B030D-6E8A-4147-A177-3AD203B41FA5}">
                      <a16:colId xmlns:a16="http://schemas.microsoft.com/office/drawing/2014/main" val="4230179943"/>
                    </a:ext>
                  </a:extLst>
                </a:gridCol>
                <a:gridCol w="1708484">
                  <a:extLst>
                    <a:ext uri="{9D8B030D-6E8A-4147-A177-3AD203B41FA5}">
                      <a16:colId xmlns:a16="http://schemas.microsoft.com/office/drawing/2014/main" val="74042749"/>
                    </a:ext>
                  </a:extLst>
                </a:gridCol>
                <a:gridCol w="3296654">
                  <a:extLst>
                    <a:ext uri="{9D8B030D-6E8A-4147-A177-3AD203B41FA5}">
                      <a16:colId xmlns:a16="http://schemas.microsoft.com/office/drawing/2014/main" val="2971681193"/>
                    </a:ext>
                  </a:extLst>
                </a:gridCol>
              </a:tblGrid>
              <a:tr h="503318">
                <a:tc>
                  <a:txBody>
                    <a:bodyPr/>
                    <a:lstStyle/>
                    <a:p>
                      <a:r>
                        <a:rPr lang="en-US" dirty="0"/>
                        <a:t>ASP.NET Core action result</a:t>
                      </a:r>
                      <a:endParaRPr lang="en-IN" dirty="0"/>
                    </a:p>
                  </a:txBody>
                  <a:tcPr/>
                </a:tc>
                <a:tc>
                  <a:txBody>
                    <a:bodyPr/>
                    <a:lstStyle/>
                    <a:p>
                      <a:r>
                        <a:rPr lang="en-US" dirty="0"/>
                        <a:t>HTTP status code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130675859"/>
                  </a:ext>
                </a:extLst>
              </a:tr>
              <a:tr h="371133">
                <a:tc>
                  <a:txBody>
                    <a:bodyPr/>
                    <a:lstStyle/>
                    <a:p>
                      <a:r>
                        <a:rPr lang="en-US" b="1" dirty="0" err="1"/>
                        <a:t>CreatedAtAction</a:t>
                      </a:r>
                      <a:endParaRPr lang="en-IN" b="1" dirty="0"/>
                    </a:p>
                  </a:txBody>
                  <a:tcPr/>
                </a:tc>
                <a:tc>
                  <a:txBody>
                    <a:bodyPr/>
                    <a:lstStyle/>
                    <a:p>
                      <a:r>
                        <a:rPr lang="en-US" dirty="0"/>
                        <a:t>201</a:t>
                      </a:r>
                      <a:endParaRPr lang="en-IN" dirty="0"/>
                    </a:p>
                  </a:txBody>
                  <a:tcPr/>
                </a:tc>
                <a:tc>
                  <a:txBody>
                    <a:bodyPr/>
                    <a:lstStyle/>
                    <a:p>
                      <a:r>
                        <a:rPr lang="en-US" dirty="0"/>
                        <a:t>The to-do item was added to the in-memory cache.</a:t>
                      </a:r>
                      <a:endParaRPr lang="en-IN" dirty="0"/>
                    </a:p>
                  </a:txBody>
                  <a:tcPr/>
                </a:tc>
                <a:extLst>
                  <a:ext uri="{0D108BD9-81ED-4DB2-BD59-A6C34878D82A}">
                    <a16:rowId xmlns:a16="http://schemas.microsoft.com/office/drawing/2014/main" val="1555413864"/>
                  </a:ext>
                </a:extLst>
              </a:tr>
              <a:tr h="371133">
                <a:tc>
                  <a:txBody>
                    <a:bodyPr/>
                    <a:lstStyle/>
                    <a:p>
                      <a:r>
                        <a:rPr lang="en-US" b="1" dirty="0" err="1"/>
                        <a:t>BadRequest</a:t>
                      </a:r>
                      <a:endParaRPr lang="en-IN" b="1" dirty="0"/>
                    </a:p>
                  </a:txBody>
                  <a:tcPr/>
                </a:tc>
                <a:tc>
                  <a:txBody>
                    <a:bodyPr/>
                    <a:lstStyle/>
                    <a:p>
                      <a:r>
                        <a:rPr lang="en-US" dirty="0"/>
                        <a:t>400</a:t>
                      </a:r>
                      <a:endParaRPr lang="en-IN" dirty="0"/>
                    </a:p>
                  </a:txBody>
                  <a:tcPr/>
                </a:tc>
                <a:tc>
                  <a:txBody>
                    <a:bodyPr/>
                    <a:lstStyle/>
                    <a:p>
                      <a:r>
                        <a:rPr lang="en-US" dirty="0"/>
                        <a:t>The request body’s to-do item object is invalid.</a:t>
                      </a:r>
                      <a:endParaRPr lang="en-IN" dirty="0"/>
                    </a:p>
                  </a:txBody>
                  <a:tcPr/>
                </a:tc>
                <a:extLst>
                  <a:ext uri="{0D108BD9-81ED-4DB2-BD59-A6C34878D82A}">
                    <a16:rowId xmlns:a16="http://schemas.microsoft.com/office/drawing/2014/main" val="2871750951"/>
                  </a:ext>
                </a:extLst>
              </a:tr>
            </a:tbl>
          </a:graphicData>
        </a:graphic>
      </p:graphicFrame>
      <p:sp>
        <p:nvSpPr>
          <p:cNvPr id="4" name="TextBox 3">
            <a:extLst>
              <a:ext uri="{FF2B5EF4-FFF2-40B4-BE49-F238E27FC236}">
                <a16:creationId xmlns:a16="http://schemas.microsoft.com/office/drawing/2014/main" id="{07CFAB42-9EEE-4D21-8DFF-F01CD3B2DDA7}"/>
              </a:ext>
            </a:extLst>
          </p:cNvPr>
          <p:cNvSpPr txBox="1"/>
          <p:nvPr/>
        </p:nvSpPr>
        <p:spPr>
          <a:xfrm>
            <a:off x="5770880" y="4323537"/>
            <a:ext cx="3193012"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hlinkClick r:id="rId2"/>
              </a:rPr>
              <a:t>Reference: Microsoft Build session</a:t>
            </a:r>
            <a:endParaRPr lang="en-IN"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538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lang="en-US" dirty="0">
                <a:latin typeface="Segoe UI" panose="020B0502040204020203" pitchFamily="34" charset="0"/>
              </a:rPr>
              <a:t>We use </a:t>
            </a:r>
            <a:r>
              <a:rPr lang="en-US" b="1" dirty="0">
                <a:latin typeface="Segoe UI" panose="020B0502040204020203" pitchFamily="34" charset="0"/>
              </a:rPr>
              <a:t>[</a:t>
            </a:r>
            <a:r>
              <a:rPr lang="en-US" b="1" dirty="0" err="1">
                <a:latin typeface="Segoe UI" panose="020B0502040204020203" pitchFamily="34" charset="0"/>
              </a:rPr>
              <a:t>HttpPut</a:t>
            </a:r>
            <a:r>
              <a:rPr lang="en-US" b="1" dirty="0">
                <a:latin typeface="Segoe UI" panose="020B0502040204020203" pitchFamily="34" charset="0"/>
              </a:rPr>
              <a:t>] </a:t>
            </a:r>
            <a:r>
              <a:rPr lang="en-US" dirty="0">
                <a:latin typeface="Segoe UI" panose="020B0502040204020203" pitchFamily="34" charset="0"/>
              </a:rPr>
              <a:t>attribute to modify or update a to-do item in our inventory </a:t>
            </a:r>
            <a:r>
              <a:rPr lang="en-US" b="1" dirty="0">
                <a:latin typeface="Segoe UI" panose="020B0502040204020203" pitchFamily="34" charset="0"/>
              </a:rPr>
              <a:t>.</a:t>
            </a:r>
            <a:endParaRPr lang="en-US" sz="1600" b="1" i="0" dirty="0">
              <a:effectLst/>
              <a:latin typeface="Segoe UI" panose="020B0502040204020203" pitchFamily="34" charset="0"/>
            </a:endParaRPr>
          </a:p>
          <a:p>
            <a:endParaRPr lang="en-IN" sz="16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dirty="0">
                <a:latin typeface="Segoe UI" panose="020B0502040204020203" pitchFamily="34" charset="0"/>
              </a:rPr>
              <a:t>PUT</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C5038C7-4130-477B-A1D2-E451235FC7B5}"/>
              </a:ext>
            </a:extLst>
          </p:cNvPr>
          <p:cNvGraphicFramePr>
            <a:graphicFrameLocks noGrp="1"/>
          </p:cNvGraphicFramePr>
          <p:nvPr>
            <p:extLst>
              <p:ext uri="{D42A27DB-BD31-4B8C-83A1-F6EECF244321}">
                <p14:modId xmlns:p14="http://schemas.microsoft.com/office/powerpoint/2010/main" val="2987671983"/>
              </p:ext>
            </p:extLst>
          </p:nvPr>
        </p:nvGraphicFramePr>
        <p:xfrm>
          <a:off x="639768" y="1673389"/>
          <a:ext cx="7507707" cy="2012078"/>
        </p:xfrm>
        <a:graphic>
          <a:graphicData uri="http://schemas.openxmlformats.org/drawingml/2006/table">
            <a:tbl>
              <a:tblPr firstRow="1" bandRow="1">
                <a:tableStyleId>{5C22544A-7EE6-4342-B048-85BDC9FD1C3A}</a:tableStyleId>
              </a:tblPr>
              <a:tblGrid>
                <a:gridCol w="2502569">
                  <a:extLst>
                    <a:ext uri="{9D8B030D-6E8A-4147-A177-3AD203B41FA5}">
                      <a16:colId xmlns:a16="http://schemas.microsoft.com/office/drawing/2014/main" val="4230179943"/>
                    </a:ext>
                  </a:extLst>
                </a:gridCol>
                <a:gridCol w="1708484">
                  <a:extLst>
                    <a:ext uri="{9D8B030D-6E8A-4147-A177-3AD203B41FA5}">
                      <a16:colId xmlns:a16="http://schemas.microsoft.com/office/drawing/2014/main" val="74042749"/>
                    </a:ext>
                  </a:extLst>
                </a:gridCol>
                <a:gridCol w="3296654">
                  <a:extLst>
                    <a:ext uri="{9D8B030D-6E8A-4147-A177-3AD203B41FA5}">
                      <a16:colId xmlns:a16="http://schemas.microsoft.com/office/drawing/2014/main" val="2971681193"/>
                    </a:ext>
                  </a:extLst>
                </a:gridCol>
              </a:tblGrid>
              <a:tr h="503318">
                <a:tc>
                  <a:txBody>
                    <a:bodyPr/>
                    <a:lstStyle/>
                    <a:p>
                      <a:r>
                        <a:rPr lang="en-US" dirty="0"/>
                        <a:t>ASP.NET Core action result</a:t>
                      </a:r>
                      <a:endParaRPr lang="en-IN" dirty="0"/>
                    </a:p>
                  </a:txBody>
                  <a:tcPr/>
                </a:tc>
                <a:tc>
                  <a:txBody>
                    <a:bodyPr/>
                    <a:lstStyle/>
                    <a:p>
                      <a:r>
                        <a:rPr lang="en-US" dirty="0"/>
                        <a:t>HTTP status code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130675859"/>
                  </a:ext>
                </a:extLst>
              </a:tr>
              <a:tr h="371133">
                <a:tc>
                  <a:txBody>
                    <a:bodyPr/>
                    <a:lstStyle/>
                    <a:p>
                      <a:r>
                        <a:rPr lang="en-US" b="1" dirty="0"/>
                        <a:t>No Content</a:t>
                      </a:r>
                      <a:endParaRPr lang="en-IN" b="1" dirty="0"/>
                    </a:p>
                  </a:txBody>
                  <a:tcPr/>
                </a:tc>
                <a:tc>
                  <a:txBody>
                    <a:bodyPr/>
                    <a:lstStyle/>
                    <a:p>
                      <a:r>
                        <a:rPr lang="en-US" dirty="0"/>
                        <a:t>204</a:t>
                      </a:r>
                      <a:endParaRPr lang="en-IN" dirty="0"/>
                    </a:p>
                  </a:txBody>
                  <a:tcPr/>
                </a:tc>
                <a:tc>
                  <a:txBody>
                    <a:bodyPr/>
                    <a:lstStyle/>
                    <a:p>
                      <a:r>
                        <a:rPr lang="en-US" dirty="0"/>
                        <a:t>The to-do item was updated to the in-memory cache.</a:t>
                      </a:r>
                      <a:endParaRPr lang="en-IN" dirty="0"/>
                    </a:p>
                  </a:txBody>
                  <a:tcPr/>
                </a:tc>
                <a:extLst>
                  <a:ext uri="{0D108BD9-81ED-4DB2-BD59-A6C34878D82A}">
                    <a16:rowId xmlns:a16="http://schemas.microsoft.com/office/drawing/2014/main" val="1555413864"/>
                  </a:ext>
                </a:extLst>
              </a:tr>
              <a:tr h="371133">
                <a:tc>
                  <a:txBody>
                    <a:bodyPr/>
                    <a:lstStyle/>
                    <a:p>
                      <a:r>
                        <a:rPr lang="en-US" b="1" dirty="0"/>
                        <a:t>Not found</a:t>
                      </a:r>
                      <a:endParaRPr lang="en-IN" b="1" dirty="0"/>
                    </a:p>
                  </a:txBody>
                  <a:tcPr/>
                </a:tc>
                <a:tc>
                  <a:txBody>
                    <a:bodyPr/>
                    <a:lstStyle/>
                    <a:p>
                      <a:r>
                        <a:rPr lang="en-US" dirty="0"/>
                        <a:t>404</a:t>
                      </a:r>
                      <a:endParaRPr lang="en-IN" dirty="0"/>
                    </a:p>
                  </a:txBody>
                  <a:tcPr/>
                </a:tc>
                <a:tc>
                  <a:txBody>
                    <a:bodyPr/>
                    <a:lstStyle/>
                    <a:p>
                      <a:r>
                        <a:rPr lang="en-US" dirty="0"/>
                        <a:t>The requested item do not match with existing item.</a:t>
                      </a:r>
                      <a:endParaRPr lang="en-IN" dirty="0"/>
                    </a:p>
                  </a:txBody>
                  <a:tcPr/>
                </a:tc>
                <a:extLst>
                  <a:ext uri="{0D108BD9-81ED-4DB2-BD59-A6C34878D82A}">
                    <a16:rowId xmlns:a16="http://schemas.microsoft.com/office/drawing/2014/main" val="1039215269"/>
                  </a:ext>
                </a:extLst>
              </a:tr>
              <a:tr h="371133">
                <a:tc>
                  <a:txBody>
                    <a:bodyPr/>
                    <a:lstStyle/>
                    <a:p>
                      <a:r>
                        <a:rPr lang="en-US" b="1" dirty="0" err="1"/>
                        <a:t>BadRequest</a:t>
                      </a:r>
                      <a:r>
                        <a:rPr lang="en-US" b="1" dirty="0"/>
                        <a:t> </a:t>
                      </a:r>
                      <a:endParaRPr lang="en-IN" b="1" dirty="0"/>
                    </a:p>
                  </a:txBody>
                  <a:tcPr/>
                </a:tc>
                <a:tc>
                  <a:txBody>
                    <a:bodyPr/>
                    <a:lstStyle/>
                    <a:p>
                      <a:r>
                        <a:rPr lang="en-US" dirty="0"/>
                        <a:t>400</a:t>
                      </a:r>
                      <a:endParaRPr lang="en-IN" dirty="0"/>
                    </a:p>
                  </a:txBody>
                  <a:tcPr/>
                </a:tc>
                <a:tc>
                  <a:txBody>
                    <a:bodyPr/>
                    <a:lstStyle/>
                    <a:p>
                      <a:r>
                        <a:rPr lang="en-US" dirty="0"/>
                        <a:t>The request body’s to-do item object is invalid.</a:t>
                      </a:r>
                      <a:endParaRPr lang="en-IN" dirty="0"/>
                    </a:p>
                  </a:txBody>
                  <a:tcPr/>
                </a:tc>
                <a:extLst>
                  <a:ext uri="{0D108BD9-81ED-4DB2-BD59-A6C34878D82A}">
                    <a16:rowId xmlns:a16="http://schemas.microsoft.com/office/drawing/2014/main" val="2871750951"/>
                  </a:ext>
                </a:extLst>
              </a:tr>
            </a:tbl>
          </a:graphicData>
        </a:graphic>
      </p:graphicFrame>
      <p:sp>
        <p:nvSpPr>
          <p:cNvPr id="7" name="TextBox 6">
            <a:extLst>
              <a:ext uri="{FF2B5EF4-FFF2-40B4-BE49-F238E27FC236}">
                <a16:creationId xmlns:a16="http://schemas.microsoft.com/office/drawing/2014/main" id="{0340FBB5-98C9-46A9-86C3-EC306C78D1AF}"/>
              </a:ext>
            </a:extLst>
          </p:cNvPr>
          <p:cNvSpPr txBox="1"/>
          <p:nvPr/>
        </p:nvSpPr>
        <p:spPr>
          <a:xfrm>
            <a:off x="6116320" y="4330310"/>
            <a:ext cx="3193012"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hlinkClick r:id="rId2"/>
              </a:rPr>
              <a:t>Reference: Microsoft Build session</a:t>
            </a:r>
            <a:endParaRPr lang="en-IN"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6890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lang="en-US" dirty="0">
                <a:latin typeface="Segoe UI" panose="020B0502040204020203" pitchFamily="34" charset="0"/>
              </a:rPr>
              <a:t>To delete the item, we can implement the DELETE action using the </a:t>
            </a:r>
            <a:r>
              <a:rPr lang="en-US" b="1" dirty="0">
                <a:latin typeface="Segoe UI" panose="020B0502040204020203" pitchFamily="34" charset="0"/>
              </a:rPr>
              <a:t>[</a:t>
            </a:r>
            <a:r>
              <a:rPr lang="en-US" b="1" dirty="0" err="1">
                <a:latin typeface="Segoe UI" panose="020B0502040204020203" pitchFamily="34" charset="0"/>
              </a:rPr>
              <a:t>HttpDelete</a:t>
            </a:r>
            <a:r>
              <a:rPr lang="en-US" b="1" dirty="0">
                <a:latin typeface="Segoe UI" panose="020B0502040204020203" pitchFamily="34" charset="0"/>
              </a:rPr>
              <a:t>].</a:t>
            </a:r>
            <a:endParaRPr lang="en-US" sz="1600" b="1" i="0" dirty="0">
              <a:effectLst/>
              <a:latin typeface="Segoe UI" panose="020B0502040204020203" pitchFamily="34" charset="0"/>
            </a:endParaRPr>
          </a:p>
          <a:p>
            <a:endParaRPr lang="en-IN" sz="16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dirty="0">
                <a:latin typeface="Segoe UI" panose="020B0502040204020203" pitchFamily="34" charset="0"/>
              </a:rPr>
              <a:t>D</a:t>
            </a:r>
            <a:r>
              <a:rPr lang="en-US" b="0" i="0" dirty="0">
                <a:effectLst/>
                <a:latin typeface="Segoe UI" panose="020B0502040204020203" pitchFamily="34" charset="0"/>
              </a:rPr>
              <a:t>ELETE</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C5038C7-4130-477B-A1D2-E451235FC7B5}"/>
              </a:ext>
            </a:extLst>
          </p:cNvPr>
          <p:cNvGraphicFramePr>
            <a:graphicFrameLocks noGrp="1"/>
          </p:cNvGraphicFramePr>
          <p:nvPr>
            <p:extLst>
              <p:ext uri="{D42A27DB-BD31-4B8C-83A1-F6EECF244321}">
                <p14:modId xmlns:p14="http://schemas.microsoft.com/office/powerpoint/2010/main" val="3974404101"/>
              </p:ext>
            </p:extLst>
          </p:nvPr>
        </p:nvGraphicFramePr>
        <p:xfrm>
          <a:off x="639768" y="1817171"/>
          <a:ext cx="7507707" cy="1509158"/>
        </p:xfrm>
        <a:graphic>
          <a:graphicData uri="http://schemas.openxmlformats.org/drawingml/2006/table">
            <a:tbl>
              <a:tblPr firstRow="1" bandRow="1">
                <a:tableStyleId>{5C22544A-7EE6-4342-B048-85BDC9FD1C3A}</a:tableStyleId>
              </a:tblPr>
              <a:tblGrid>
                <a:gridCol w="2373519">
                  <a:extLst>
                    <a:ext uri="{9D8B030D-6E8A-4147-A177-3AD203B41FA5}">
                      <a16:colId xmlns:a16="http://schemas.microsoft.com/office/drawing/2014/main" val="4230179943"/>
                    </a:ext>
                  </a:extLst>
                </a:gridCol>
                <a:gridCol w="1837534">
                  <a:extLst>
                    <a:ext uri="{9D8B030D-6E8A-4147-A177-3AD203B41FA5}">
                      <a16:colId xmlns:a16="http://schemas.microsoft.com/office/drawing/2014/main" val="74042749"/>
                    </a:ext>
                  </a:extLst>
                </a:gridCol>
                <a:gridCol w="3296654">
                  <a:extLst>
                    <a:ext uri="{9D8B030D-6E8A-4147-A177-3AD203B41FA5}">
                      <a16:colId xmlns:a16="http://schemas.microsoft.com/office/drawing/2014/main" val="2971681193"/>
                    </a:ext>
                  </a:extLst>
                </a:gridCol>
              </a:tblGrid>
              <a:tr h="503318">
                <a:tc>
                  <a:txBody>
                    <a:bodyPr/>
                    <a:lstStyle/>
                    <a:p>
                      <a:r>
                        <a:rPr lang="en-US" dirty="0"/>
                        <a:t>ASP.NET Core action result</a:t>
                      </a:r>
                      <a:endParaRPr lang="en-IN" dirty="0"/>
                    </a:p>
                  </a:txBody>
                  <a:tcPr/>
                </a:tc>
                <a:tc>
                  <a:txBody>
                    <a:bodyPr/>
                    <a:lstStyle/>
                    <a:p>
                      <a:r>
                        <a:rPr lang="en-US" dirty="0"/>
                        <a:t>HTTP status code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130675859"/>
                  </a:ext>
                </a:extLst>
              </a:tr>
              <a:tr h="371133">
                <a:tc>
                  <a:txBody>
                    <a:bodyPr/>
                    <a:lstStyle/>
                    <a:p>
                      <a:r>
                        <a:rPr lang="en-US" b="1" dirty="0" err="1"/>
                        <a:t>NoContent</a:t>
                      </a:r>
                      <a:endParaRPr lang="en-IN" b="1" dirty="0"/>
                    </a:p>
                  </a:txBody>
                  <a:tcPr/>
                </a:tc>
                <a:tc>
                  <a:txBody>
                    <a:bodyPr/>
                    <a:lstStyle/>
                    <a:p>
                      <a:r>
                        <a:rPr lang="en-US" dirty="0"/>
                        <a:t>204</a:t>
                      </a:r>
                      <a:endParaRPr lang="en-IN" dirty="0"/>
                    </a:p>
                  </a:txBody>
                  <a:tcPr/>
                </a:tc>
                <a:tc>
                  <a:txBody>
                    <a:bodyPr/>
                    <a:lstStyle/>
                    <a:p>
                      <a:r>
                        <a:rPr lang="en-US" dirty="0"/>
                        <a:t>The to-do item was deleted to the in-memory cache.</a:t>
                      </a:r>
                      <a:endParaRPr lang="en-IN" dirty="0"/>
                    </a:p>
                  </a:txBody>
                  <a:tcPr/>
                </a:tc>
                <a:extLst>
                  <a:ext uri="{0D108BD9-81ED-4DB2-BD59-A6C34878D82A}">
                    <a16:rowId xmlns:a16="http://schemas.microsoft.com/office/drawing/2014/main" val="1555413864"/>
                  </a:ext>
                </a:extLst>
              </a:tr>
              <a:tr h="371133">
                <a:tc>
                  <a:txBody>
                    <a:bodyPr/>
                    <a:lstStyle/>
                    <a:p>
                      <a:r>
                        <a:rPr lang="en-US" b="1" dirty="0" err="1"/>
                        <a:t>NotFound</a:t>
                      </a:r>
                      <a:endParaRPr lang="en-IN" b="1" dirty="0"/>
                    </a:p>
                  </a:txBody>
                  <a:tcPr/>
                </a:tc>
                <a:tc>
                  <a:txBody>
                    <a:bodyPr/>
                    <a:lstStyle/>
                    <a:p>
                      <a:r>
                        <a:rPr lang="en-US" dirty="0"/>
                        <a:t>404</a:t>
                      </a:r>
                      <a:endParaRPr lang="en-IN" dirty="0"/>
                    </a:p>
                  </a:txBody>
                  <a:tcPr/>
                </a:tc>
                <a:tc>
                  <a:txBody>
                    <a:bodyPr/>
                    <a:lstStyle/>
                    <a:p>
                      <a:r>
                        <a:rPr lang="en-US" dirty="0"/>
                        <a:t>The to-do item matching the provided id parameter does not exits in memory.</a:t>
                      </a:r>
                      <a:endParaRPr lang="en-IN" dirty="0"/>
                    </a:p>
                  </a:txBody>
                  <a:tcPr/>
                </a:tc>
                <a:extLst>
                  <a:ext uri="{0D108BD9-81ED-4DB2-BD59-A6C34878D82A}">
                    <a16:rowId xmlns:a16="http://schemas.microsoft.com/office/drawing/2014/main" val="2871750951"/>
                  </a:ext>
                </a:extLst>
              </a:tr>
            </a:tbl>
          </a:graphicData>
        </a:graphic>
      </p:graphicFrame>
      <p:sp>
        <p:nvSpPr>
          <p:cNvPr id="7" name="TextBox 6">
            <a:extLst>
              <a:ext uri="{FF2B5EF4-FFF2-40B4-BE49-F238E27FC236}">
                <a16:creationId xmlns:a16="http://schemas.microsoft.com/office/drawing/2014/main" id="{87F71944-1A89-48B6-90A4-A2462BBCA059}"/>
              </a:ext>
            </a:extLst>
          </p:cNvPr>
          <p:cNvSpPr txBox="1"/>
          <p:nvPr/>
        </p:nvSpPr>
        <p:spPr>
          <a:xfrm>
            <a:off x="5770880" y="4323537"/>
            <a:ext cx="3193012"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hlinkClick r:id="rId2"/>
              </a:rPr>
              <a:t>Reference: Microsoft Build session</a:t>
            </a:r>
            <a:endParaRPr lang="en-IN"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9871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b="0" i="0" dirty="0">
                <a:effectLst/>
                <a:latin typeface="Segoe UI" panose="020B0502040204020203" pitchFamily="34" charset="0"/>
              </a:rPr>
              <a:t>Demo: CRUD Operations</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92A00121-8F5F-4DAC-A305-ED3E79F2C52F}"/>
              </a:ext>
            </a:extLst>
          </p:cNvPr>
          <p:cNvGraphicFramePr>
            <a:graphicFrameLocks noGrp="1"/>
          </p:cNvGraphicFramePr>
          <p:nvPr>
            <p:extLst>
              <p:ext uri="{D42A27DB-BD31-4B8C-83A1-F6EECF244321}">
                <p14:modId xmlns:p14="http://schemas.microsoft.com/office/powerpoint/2010/main" val="2944408557"/>
              </p:ext>
            </p:extLst>
          </p:nvPr>
        </p:nvGraphicFramePr>
        <p:xfrm>
          <a:off x="331894" y="1227891"/>
          <a:ext cx="7680112" cy="2490770"/>
        </p:xfrm>
        <a:graphic>
          <a:graphicData uri="http://schemas.openxmlformats.org/drawingml/2006/table">
            <a:tbl>
              <a:tblPr firstRow="1" bandRow="1">
                <a:tableStyleId>{5C22544A-7EE6-4342-B048-85BDC9FD1C3A}</a:tableStyleId>
              </a:tblPr>
              <a:tblGrid>
                <a:gridCol w="2558010">
                  <a:extLst>
                    <a:ext uri="{9D8B030D-6E8A-4147-A177-3AD203B41FA5}">
                      <a16:colId xmlns:a16="http://schemas.microsoft.com/office/drawing/2014/main" val="4230179943"/>
                    </a:ext>
                  </a:extLst>
                </a:gridCol>
                <a:gridCol w="1960214">
                  <a:extLst>
                    <a:ext uri="{9D8B030D-6E8A-4147-A177-3AD203B41FA5}">
                      <a16:colId xmlns:a16="http://schemas.microsoft.com/office/drawing/2014/main" val="74042749"/>
                    </a:ext>
                  </a:extLst>
                </a:gridCol>
                <a:gridCol w="1424978">
                  <a:extLst>
                    <a:ext uri="{9D8B030D-6E8A-4147-A177-3AD203B41FA5}">
                      <a16:colId xmlns:a16="http://schemas.microsoft.com/office/drawing/2014/main" val="2971681193"/>
                    </a:ext>
                  </a:extLst>
                </a:gridCol>
                <a:gridCol w="1736910">
                  <a:extLst>
                    <a:ext uri="{9D8B030D-6E8A-4147-A177-3AD203B41FA5}">
                      <a16:colId xmlns:a16="http://schemas.microsoft.com/office/drawing/2014/main" val="259324772"/>
                    </a:ext>
                  </a:extLst>
                </a:gridCol>
              </a:tblGrid>
              <a:tr h="503318">
                <a:tc>
                  <a:txBody>
                    <a:bodyPr/>
                    <a:lstStyle/>
                    <a:p>
                      <a:r>
                        <a:rPr lang="en-US" dirty="0"/>
                        <a:t>API</a:t>
                      </a:r>
                      <a:endParaRPr lang="en-IN" dirty="0"/>
                    </a:p>
                  </a:txBody>
                  <a:tcPr/>
                </a:tc>
                <a:tc>
                  <a:txBody>
                    <a:bodyPr/>
                    <a:lstStyle/>
                    <a:p>
                      <a:r>
                        <a:rPr lang="en-US" dirty="0"/>
                        <a:t>Description</a:t>
                      </a:r>
                      <a:endParaRPr lang="en-IN" dirty="0"/>
                    </a:p>
                  </a:txBody>
                  <a:tcPr/>
                </a:tc>
                <a:tc>
                  <a:txBody>
                    <a:bodyPr/>
                    <a:lstStyle/>
                    <a:p>
                      <a:r>
                        <a:rPr lang="en-US" dirty="0"/>
                        <a:t>Request Body</a:t>
                      </a:r>
                      <a:endParaRPr lang="en-IN" dirty="0"/>
                    </a:p>
                  </a:txBody>
                  <a:tcPr/>
                </a:tc>
                <a:tc>
                  <a:txBody>
                    <a:bodyPr/>
                    <a:lstStyle/>
                    <a:p>
                      <a:r>
                        <a:rPr lang="en-US" dirty="0"/>
                        <a:t>Response Body</a:t>
                      </a:r>
                      <a:endParaRPr lang="en-IN" dirty="0"/>
                    </a:p>
                  </a:txBody>
                  <a:tcPr/>
                </a:tc>
                <a:extLst>
                  <a:ext uri="{0D108BD9-81ED-4DB2-BD59-A6C34878D82A}">
                    <a16:rowId xmlns:a16="http://schemas.microsoft.com/office/drawing/2014/main" val="4130675859"/>
                  </a:ext>
                </a:extLst>
              </a:tr>
              <a:tr h="371133">
                <a:tc>
                  <a:txBody>
                    <a:bodyPr/>
                    <a:lstStyle/>
                    <a:p>
                      <a:r>
                        <a:rPr lang="en-IN" sz="1350" b="0" i="0" kern="1200" dirty="0">
                          <a:solidFill>
                            <a:schemeClr val="dk1"/>
                          </a:solidFill>
                          <a:effectLst/>
                          <a:latin typeface="+mn-lt"/>
                          <a:ea typeface="+mn-ea"/>
                          <a:cs typeface="+mn-cs"/>
                        </a:rPr>
                        <a:t>GET /</a:t>
                      </a:r>
                      <a:r>
                        <a:rPr lang="en-IN" sz="1350" b="0" i="0" kern="1200" dirty="0" err="1">
                          <a:solidFill>
                            <a:schemeClr val="dk1"/>
                          </a:solidFill>
                          <a:effectLst/>
                          <a:latin typeface="+mn-lt"/>
                          <a:ea typeface="+mn-ea"/>
                          <a:cs typeface="+mn-cs"/>
                        </a:rPr>
                        <a:t>api</a:t>
                      </a:r>
                      <a:r>
                        <a:rPr lang="en-IN" sz="1350" b="0" i="0" kern="1200" dirty="0">
                          <a:solidFill>
                            <a:schemeClr val="dk1"/>
                          </a:solidFill>
                          <a:effectLst/>
                          <a:latin typeface="+mn-lt"/>
                          <a:ea typeface="+mn-ea"/>
                          <a:cs typeface="+mn-cs"/>
                        </a:rPr>
                        <a:t>/</a:t>
                      </a:r>
                      <a:r>
                        <a:rPr lang="en-IN" sz="1350" b="0" i="0" kern="1200" dirty="0" err="1">
                          <a:solidFill>
                            <a:schemeClr val="dk1"/>
                          </a:solidFill>
                          <a:effectLst/>
                          <a:latin typeface="+mn-lt"/>
                          <a:ea typeface="+mn-ea"/>
                          <a:cs typeface="+mn-cs"/>
                        </a:rPr>
                        <a:t>TodoItems</a:t>
                      </a:r>
                      <a:endParaRPr lang="en-IN" b="1" dirty="0"/>
                    </a:p>
                  </a:txBody>
                  <a:tcPr/>
                </a:tc>
                <a:tc>
                  <a:txBody>
                    <a:bodyPr/>
                    <a:lstStyle/>
                    <a:p>
                      <a:r>
                        <a:rPr lang="en-IN" sz="1350" b="0" i="0" kern="1200" dirty="0">
                          <a:solidFill>
                            <a:schemeClr val="dk1"/>
                          </a:solidFill>
                          <a:effectLst/>
                          <a:latin typeface="+mn-lt"/>
                          <a:ea typeface="+mn-ea"/>
                          <a:cs typeface="+mn-cs"/>
                        </a:rPr>
                        <a:t>Get all to-do items</a:t>
                      </a:r>
                      <a:endParaRPr lang="en-IN" dirty="0"/>
                    </a:p>
                  </a:txBody>
                  <a:tcPr/>
                </a:tc>
                <a:tc>
                  <a:txBody>
                    <a:bodyPr/>
                    <a:lstStyle/>
                    <a:p>
                      <a:r>
                        <a:rPr lang="en-US" dirty="0"/>
                        <a:t>None</a:t>
                      </a:r>
                      <a:endParaRPr lang="en-IN" dirty="0"/>
                    </a:p>
                  </a:txBody>
                  <a:tcPr/>
                </a:tc>
                <a:tc>
                  <a:txBody>
                    <a:bodyPr/>
                    <a:lstStyle/>
                    <a:p>
                      <a:r>
                        <a:rPr lang="en-US" dirty="0"/>
                        <a:t>Array of </a:t>
                      </a:r>
                      <a:r>
                        <a:rPr lang="en-US" dirty="0" err="1"/>
                        <a:t>ToDoItems</a:t>
                      </a:r>
                      <a:endParaRPr lang="en-IN" dirty="0"/>
                    </a:p>
                  </a:txBody>
                  <a:tcPr/>
                </a:tc>
                <a:extLst>
                  <a:ext uri="{0D108BD9-81ED-4DB2-BD59-A6C34878D82A}">
                    <a16:rowId xmlns:a16="http://schemas.microsoft.com/office/drawing/2014/main" val="1555413864"/>
                  </a:ext>
                </a:extLst>
              </a:tr>
              <a:tr h="371133">
                <a:tc>
                  <a:txBody>
                    <a:bodyPr/>
                    <a:lstStyle/>
                    <a:p>
                      <a:r>
                        <a:rPr lang="en-IN" sz="1350" b="0" i="0" kern="1200" dirty="0">
                          <a:solidFill>
                            <a:schemeClr val="dk1"/>
                          </a:solidFill>
                          <a:effectLst/>
                          <a:latin typeface="+mn-lt"/>
                          <a:ea typeface="+mn-ea"/>
                          <a:cs typeface="+mn-cs"/>
                        </a:rPr>
                        <a:t>GET /</a:t>
                      </a:r>
                      <a:r>
                        <a:rPr lang="en-IN" sz="1350" b="0" i="0" kern="1200" dirty="0" err="1">
                          <a:solidFill>
                            <a:schemeClr val="dk1"/>
                          </a:solidFill>
                          <a:effectLst/>
                          <a:latin typeface="+mn-lt"/>
                          <a:ea typeface="+mn-ea"/>
                          <a:cs typeface="+mn-cs"/>
                        </a:rPr>
                        <a:t>api</a:t>
                      </a:r>
                      <a:r>
                        <a:rPr lang="en-IN" sz="1350" b="0" i="0" kern="1200" dirty="0">
                          <a:solidFill>
                            <a:schemeClr val="dk1"/>
                          </a:solidFill>
                          <a:effectLst/>
                          <a:latin typeface="+mn-lt"/>
                          <a:ea typeface="+mn-ea"/>
                          <a:cs typeface="+mn-cs"/>
                        </a:rPr>
                        <a:t>/</a:t>
                      </a:r>
                      <a:r>
                        <a:rPr lang="en-IN" sz="1350" b="0" i="0" kern="1200" dirty="0" err="1">
                          <a:solidFill>
                            <a:schemeClr val="dk1"/>
                          </a:solidFill>
                          <a:effectLst/>
                          <a:latin typeface="+mn-lt"/>
                          <a:ea typeface="+mn-ea"/>
                          <a:cs typeface="+mn-cs"/>
                        </a:rPr>
                        <a:t>TodoItems</a:t>
                      </a:r>
                      <a:r>
                        <a:rPr lang="en-IN" sz="1350" b="0" i="0" kern="1200" dirty="0">
                          <a:solidFill>
                            <a:schemeClr val="dk1"/>
                          </a:solidFill>
                          <a:effectLst/>
                          <a:latin typeface="+mn-lt"/>
                          <a:ea typeface="+mn-ea"/>
                          <a:cs typeface="+mn-cs"/>
                        </a:rPr>
                        <a:t>/{id}</a:t>
                      </a:r>
                      <a:endParaRPr lang="en-IN" b="1" dirty="0"/>
                    </a:p>
                  </a:txBody>
                  <a:tcPr/>
                </a:tc>
                <a:tc>
                  <a:txBody>
                    <a:bodyPr/>
                    <a:lstStyle/>
                    <a:p>
                      <a:r>
                        <a:rPr lang="en-US" sz="1350" b="0" i="0" kern="1200" dirty="0">
                          <a:solidFill>
                            <a:schemeClr val="dk1"/>
                          </a:solidFill>
                          <a:effectLst/>
                          <a:latin typeface="+mn-lt"/>
                          <a:ea typeface="+mn-ea"/>
                          <a:cs typeface="+mn-cs"/>
                        </a:rPr>
                        <a:t>Get an item by ID</a:t>
                      </a:r>
                      <a:endParaRPr lang="en-IN" dirty="0"/>
                    </a:p>
                  </a:txBody>
                  <a:tcPr/>
                </a:tc>
                <a:tc>
                  <a:txBody>
                    <a:bodyPr/>
                    <a:lstStyle/>
                    <a:p>
                      <a:r>
                        <a:rPr lang="en-US" dirty="0"/>
                        <a:t>None</a:t>
                      </a:r>
                      <a:endParaRPr lang="en-IN" dirty="0"/>
                    </a:p>
                  </a:txBody>
                  <a:tcPr/>
                </a:tc>
                <a:tc>
                  <a:txBody>
                    <a:bodyPr/>
                    <a:lstStyle/>
                    <a:p>
                      <a:r>
                        <a:rPr lang="en-US" dirty="0" err="1"/>
                        <a:t>ToDoItem</a:t>
                      </a:r>
                      <a:endParaRPr lang="en-IN" dirty="0"/>
                    </a:p>
                  </a:txBody>
                  <a:tcPr/>
                </a:tc>
                <a:extLst>
                  <a:ext uri="{0D108BD9-81ED-4DB2-BD59-A6C34878D82A}">
                    <a16:rowId xmlns:a16="http://schemas.microsoft.com/office/drawing/2014/main" val="2871750951"/>
                  </a:ext>
                </a:extLst>
              </a:tr>
              <a:tr h="371133">
                <a:tc>
                  <a:txBody>
                    <a:bodyPr/>
                    <a:lstStyle/>
                    <a:p>
                      <a:r>
                        <a:rPr lang="en-IN" sz="1350" b="0" i="0" kern="1200" dirty="0">
                          <a:solidFill>
                            <a:schemeClr val="dk1"/>
                          </a:solidFill>
                          <a:effectLst/>
                          <a:latin typeface="+mn-lt"/>
                          <a:ea typeface="+mn-ea"/>
                          <a:cs typeface="+mn-cs"/>
                        </a:rPr>
                        <a:t>POST /</a:t>
                      </a:r>
                      <a:r>
                        <a:rPr lang="en-IN" sz="1350" b="0" i="0" kern="1200" dirty="0" err="1">
                          <a:solidFill>
                            <a:schemeClr val="dk1"/>
                          </a:solidFill>
                          <a:effectLst/>
                          <a:latin typeface="+mn-lt"/>
                          <a:ea typeface="+mn-ea"/>
                          <a:cs typeface="+mn-cs"/>
                        </a:rPr>
                        <a:t>api</a:t>
                      </a:r>
                      <a:r>
                        <a:rPr lang="en-IN" sz="1350" b="0" i="0" kern="1200" dirty="0">
                          <a:solidFill>
                            <a:schemeClr val="dk1"/>
                          </a:solidFill>
                          <a:effectLst/>
                          <a:latin typeface="+mn-lt"/>
                          <a:ea typeface="+mn-ea"/>
                          <a:cs typeface="+mn-cs"/>
                        </a:rPr>
                        <a:t>/</a:t>
                      </a:r>
                      <a:r>
                        <a:rPr lang="en-IN" sz="1350" b="0" i="0" kern="1200" dirty="0" err="1">
                          <a:solidFill>
                            <a:schemeClr val="dk1"/>
                          </a:solidFill>
                          <a:effectLst/>
                          <a:latin typeface="+mn-lt"/>
                          <a:ea typeface="+mn-ea"/>
                          <a:cs typeface="+mn-cs"/>
                        </a:rPr>
                        <a:t>TodoItems</a:t>
                      </a:r>
                      <a:endParaRPr lang="en-IN" b="1" dirty="0"/>
                    </a:p>
                  </a:txBody>
                  <a:tcPr/>
                </a:tc>
                <a:tc>
                  <a:txBody>
                    <a:bodyPr/>
                    <a:lstStyle/>
                    <a:p>
                      <a:r>
                        <a:rPr lang="en-IN" sz="1350" b="0" i="0" kern="1200" dirty="0">
                          <a:solidFill>
                            <a:schemeClr val="dk1"/>
                          </a:solidFill>
                          <a:effectLst/>
                          <a:latin typeface="+mn-lt"/>
                          <a:ea typeface="+mn-ea"/>
                          <a:cs typeface="+mn-cs"/>
                        </a:rPr>
                        <a:t>Add a new item</a:t>
                      </a:r>
                      <a:endParaRPr lang="en-IN" dirty="0"/>
                    </a:p>
                  </a:txBody>
                  <a:tcPr/>
                </a:tc>
                <a:tc>
                  <a:txBody>
                    <a:bodyPr/>
                    <a:lstStyle/>
                    <a:p>
                      <a:r>
                        <a:rPr lang="en-US" dirty="0" err="1"/>
                        <a:t>ToDoItem</a:t>
                      </a:r>
                      <a:endParaRPr lang="en-IN" dirty="0"/>
                    </a:p>
                  </a:txBody>
                  <a:tcPr/>
                </a:tc>
                <a:tc>
                  <a:txBody>
                    <a:bodyPr/>
                    <a:lstStyle/>
                    <a:p>
                      <a:r>
                        <a:rPr lang="en-US" dirty="0" err="1"/>
                        <a:t>ToDoItem</a:t>
                      </a:r>
                      <a:endParaRPr lang="en-IN" dirty="0"/>
                    </a:p>
                  </a:txBody>
                  <a:tcPr/>
                </a:tc>
                <a:extLst>
                  <a:ext uri="{0D108BD9-81ED-4DB2-BD59-A6C34878D82A}">
                    <a16:rowId xmlns:a16="http://schemas.microsoft.com/office/drawing/2014/main" val="2060114522"/>
                  </a:ext>
                </a:extLst>
              </a:tr>
              <a:tr h="371133">
                <a:tc>
                  <a:txBody>
                    <a:bodyPr/>
                    <a:lstStyle/>
                    <a:p>
                      <a:r>
                        <a:rPr lang="en-IN" sz="1350" b="0" i="0" kern="1200" dirty="0">
                          <a:solidFill>
                            <a:schemeClr val="dk1"/>
                          </a:solidFill>
                          <a:effectLst/>
                          <a:latin typeface="+mn-lt"/>
                          <a:ea typeface="+mn-ea"/>
                          <a:cs typeface="+mn-cs"/>
                        </a:rPr>
                        <a:t>PUT /</a:t>
                      </a:r>
                      <a:r>
                        <a:rPr lang="en-IN" sz="1350" b="0" i="0" kern="1200" dirty="0" err="1">
                          <a:solidFill>
                            <a:schemeClr val="dk1"/>
                          </a:solidFill>
                          <a:effectLst/>
                          <a:latin typeface="+mn-lt"/>
                          <a:ea typeface="+mn-ea"/>
                          <a:cs typeface="+mn-cs"/>
                        </a:rPr>
                        <a:t>api</a:t>
                      </a:r>
                      <a:r>
                        <a:rPr lang="en-IN" sz="1350" b="0" i="0" kern="1200" dirty="0">
                          <a:solidFill>
                            <a:schemeClr val="dk1"/>
                          </a:solidFill>
                          <a:effectLst/>
                          <a:latin typeface="+mn-lt"/>
                          <a:ea typeface="+mn-ea"/>
                          <a:cs typeface="+mn-cs"/>
                        </a:rPr>
                        <a:t>/</a:t>
                      </a:r>
                      <a:r>
                        <a:rPr lang="en-IN" sz="1350" b="0" i="0" kern="1200" dirty="0" err="1">
                          <a:solidFill>
                            <a:schemeClr val="dk1"/>
                          </a:solidFill>
                          <a:effectLst/>
                          <a:latin typeface="+mn-lt"/>
                          <a:ea typeface="+mn-ea"/>
                          <a:cs typeface="+mn-cs"/>
                        </a:rPr>
                        <a:t>TodoItems</a:t>
                      </a:r>
                      <a:r>
                        <a:rPr lang="en-IN" sz="1350" b="0" i="0" kern="1200" dirty="0">
                          <a:solidFill>
                            <a:schemeClr val="dk1"/>
                          </a:solidFill>
                          <a:effectLst/>
                          <a:latin typeface="+mn-lt"/>
                          <a:ea typeface="+mn-ea"/>
                          <a:cs typeface="+mn-cs"/>
                        </a:rPr>
                        <a:t>/{id}</a:t>
                      </a:r>
                      <a:endParaRPr lang="en-IN" b="1" dirty="0"/>
                    </a:p>
                  </a:txBody>
                  <a:tcPr/>
                </a:tc>
                <a:tc>
                  <a:txBody>
                    <a:bodyPr/>
                    <a:lstStyle/>
                    <a:p>
                      <a:r>
                        <a:rPr lang="en-IN" sz="1350" b="0" i="0" kern="1200" dirty="0">
                          <a:solidFill>
                            <a:schemeClr val="dk1"/>
                          </a:solidFill>
                          <a:effectLst/>
                          <a:latin typeface="+mn-lt"/>
                          <a:ea typeface="+mn-ea"/>
                          <a:cs typeface="+mn-cs"/>
                        </a:rPr>
                        <a:t>Update an existing item  </a:t>
                      </a:r>
                      <a:endParaRPr lang="en-IN" dirty="0"/>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err="1"/>
                        <a:t>ToDoItem</a:t>
                      </a:r>
                      <a:endParaRPr lang="en-IN" dirty="0"/>
                    </a:p>
                    <a:p>
                      <a:endParaRPr lang="en-IN" dirty="0"/>
                    </a:p>
                  </a:txBody>
                  <a:tcPr/>
                </a:tc>
                <a:tc>
                  <a:txBody>
                    <a:bodyPr/>
                    <a:lstStyle/>
                    <a:p>
                      <a:r>
                        <a:rPr lang="en-US" dirty="0"/>
                        <a:t>None</a:t>
                      </a:r>
                      <a:endParaRPr lang="en-IN" dirty="0"/>
                    </a:p>
                  </a:txBody>
                  <a:tcPr/>
                </a:tc>
                <a:extLst>
                  <a:ext uri="{0D108BD9-81ED-4DB2-BD59-A6C34878D82A}">
                    <a16:rowId xmlns:a16="http://schemas.microsoft.com/office/drawing/2014/main" val="758641372"/>
                  </a:ext>
                </a:extLst>
              </a:tr>
              <a:tr h="371133">
                <a:tc>
                  <a:txBody>
                    <a:bodyPr/>
                    <a:lstStyle/>
                    <a:p>
                      <a:r>
                        <a:rPr lang="en-IN" dirty="0"/>
                        <a:t>DELETE /</a:t>
                      </a:r>
                      <a:r>
                        <a:rPr lang="en-IN" dirty="0" err="1"/>
                        <a:t>api</a:t>
                      </a:r>
                      <a:r>
                        <a:rPr lang="en-IN" dirty="0"/>
                        <a:t>/</a:t>
                      </a:r>
                      <a:r>
                        <a:rPr lang="en-IN" dirty="0" err="1"/>
                        <a:t>TodoItems</a:t>
                      </a:r>
                      <a:r>
                        <a:rPr lang="en-IN" dirty="0"/>
                        <a:t>/{id}</a:t>
                      </a:r>
                      <a:r>
                        <a:rPr lang="en-IN" sz="1350" b="0" i="0" kern="1200" dirty="0">
                          <a:solidFill>
                            <a:schemeClr val="dk1"/>
                          </a:solidFill>
                          <a:effectLst/>
                          <a:latin typeface="+mn-lt"/>
                          <a:ea typeface="+mn-ea"/>
                          <a:cs typeface="+mn-cs"/>
                        </a:rPr>
                        <a:t>    </a:t>
                      </a:r>
                      <a:endParaRPr lang="en-IN" b="1" dirty="0"/>
                    </a:p>
                  </a:txBody>
                  <a:tcPr/>
                </a:tc>
                <a:tc>
                  <a:txBody>
                    <a:bodyPr/>
                    <a:lstStyle/>
                    <a:p>
                      <a:r>
                        <a:rPr lang="en-IN" sz="1350" b="0" i="0" kern="1200" dirty="0">
                          <a:solidFill>
                            <a:schemeClr val="dk1"/>
                          </a:solidFill>
                          <a:effectLst/>
                          <a:latin typeface="+mn-lt"/>
                          <a:ea typeface="+mn-ea"/>
                          <a:cs typeface="+mn-cs"/>
                        </a:rPr>
                        <a:t>Delete an item    </a:t>
                      </a:r>
                      <a:endParaRPr lang="en-IN" dirty="0"/>
                    </a:p>
                  </a:txBody>
                  <a:tcPr/>
                </a:tc>
                <a:tc>
                  <a:txBody>
                    <a:bodyPr/>
                    <a:lstStyle/>
                    <a:p>
                      <a:r>
                        <a:rPr lang="en-US" dirty="0"/>
                        <a:t>None</a:t>
                      </a:r>
                      <a:endParaRPr lang="en-IN" dirty="0"/>
                    </a:p>
                  </a:txBody>
                  <a:tcPr/>
                </a:tc>
                <a:tc>
                  <a:txBody>
                    <a:bodyPr/>
                    <a:lstStyle/>
                    <a:p>
                      <a:r>
                        <a:rPr lang="en-US" dirty="0"/>
                        <a:t>None</a:t>
                      </a:r>
                      <a:endParaRPr lang="en-IN" dirty="0"/>
                    </a:p>
                  </a:txBody>
                  <a:tcPr/>
                </a:tc>
                <a:extLst>
                  <a:ext uri="{0D108BD9-81ED-4DB2-BD59-A6C34878D82A}">
                    <a16:rowId xmlns:a16="http://schemas.microsoft.com/office/drawing/2014/main" val="4064209914"/>
                  </a:ext>
                </a:extLst>
              </a:tr>
            </a:tbl>
          </a:graphicData>
        </a:graphic>
      </p:graphicFrame>
      <p:sp>
        <p:nvSpPr>
          <p:cNvPr id="6" name="TextBox 5">
            <a:extLst>
              <a:ext uri="{FF2B5EF4-FFF2-40B4-BE49-F238E27FC236}">
                <a16:creationId xmlns:a16="http://schemas.microsoft.com/office/drawing/2014/main" id="{80E0DF18-C5C3-4280-823A-A6B126B9EDB6}"/>
              </a:ext>
            </a:extLst>
          </p:cNvPr>
          <p:cNvSpPr txBox="1"/>
          <p:nvPr/>
        </p:nvSpPr>
        <p:spPr>
          <a:xfrm>
            <a:off x="5361093" y="4253654"/>
            <a:ext cx="3782907" cy="307777"/>
          </a:xfrm>
          <a:prstGeom prst="rect">
            <a:avLst/>
          </a:prstGeom>
          <a:noFill/>
        </p:spPr>
        <p:txBody>
          <a:bodyPr wrap="square">
            <a:spAutoFit/>
          </a:bodyPr>
          <a:lstStyle/>
          <a:p>
            <a:r>
              <a:rPr lang="en-US" sz="1400" dirty="0">
                <a:latin typeface="Segoe UI" panose="020B0502040204020203" pitchFamily="34" charset="0"/>
                <a:cs typeface="Segoe UI" panose="020B0502040204020203" pitchFamily="34" charset="0"/>
                <a:hlinkClick r:id="rId2"/>
              </a:rPr>
              <a:t>Reference: Microsoft Documentation</a:t>
            </a:r>
            <a:endParaRPr lang="en-IN"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7286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D5D426-C13D-4950-B5CD-312EAD1B8D56}"/>
              </a:ext>
            </a:extLst>
          </p:cNvPr>
          <p:cNvSpPr>
            <a:spLocks noGrp="1"/>
          </p:cNvSpPr>
          <p:nvPr>
            <p:ph type="title"/>
          </p:nvPr>
        </p:nvSpPr>
        <p:spPr>
          <a:xfrm>
            <a:off x="0" y="2193177"/>
            <a:ext cx="9144000" cy="757145"/>
          </a:xfrm>
        </p:spPr>
        <p:txBody>
          <a:bodyPr anchor="ctr">
            <a:normAutofit/>
          </a:bodyPr>
          <a:lstStyle/>
          <a:p>
            <a:r>
              <a:rPr lang="en-US" dirty="0"/>
              <a:t>Thank You</a:t>
            </a:r>
            <a:endParaRPr lang="en-IN" dirty="0"/>
          </a:p>
        </p:txBody>
      </p:sp>
    </p:spTree>
    <p:extLst>
      <p:ext uri="{BB962C8B-B14F-4D97-AF65-F5344CB8AC3E}">
        <p14:creationId xmlns:p14="http://schemas.microsoft.com/office/powerpoint/2010/main" val="152414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Create a web API project.</a:t>
            </a: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Add a model class and data service.</a:t>
            </a: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CRUD methods with Controller.</a:t>
            </a: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Configure routing, URL paths, and return values.</a:t>
            </a:r>
          </a:p>
          <a:p>
            <a:pPr marL="285750" indent="-285750">
              <a:buFont typeface="Wingdings" panose="05000000000000000000" pitchFamily="2" charset="2"/>
              <a:buChar char="Ø"/>
            </a:pPr>
            <a:r>
              <a:rPr lang="en-US" dirty="0">
                <a:latin typeface="Segoe UI" panose="020B0502040204020203" pitchFamily="34" charset="0"/>
                <a:cs typeface="Segoe UI" panose="020B0502040204020203" pitchFamily="34" charset="0"/>
              </a:rPr>
              <a:t>Call the web API with Postman.</a:t>
            </a: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dirty="0"/>
              <a:t>Contents</a:t>
            </a:r>
          </a:p>
        </p:txBody>
      </p:sp>
    </p:spTree>
    <p:extLst>
      <p:ext uri="{BB962C8B-B14F-4D97-AF65-F5344CB8AC3E}">
        <p14:creationId xmlns:p14="http://schemas.microsoft.com/office/powerpoint/2010/main" val="144034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r>
              <a:rPr lang="en-IN" sz="1400" b="0" i="0" dirty="0">
                <a:effectLst/>
                <a:latin typeface="Segoe UI" panose="020B0502040204020203" pitchFamily="34" charset="0"/>
              </a:rPr>
              <a:t>This session will help you to create a cross-platform RESTful service using ASP.NET Core Web API with .Net core and C#.</a:t>
            </a:r>
          </a:p>
          <a:p>
            <a:r>
              <a:rPr lang="en-IN" sz="1400" dirty="0">
                <a:latin typeface="Segoe UI" panose="020B0502040204020203" pitchFamily="34" charset="0"/>
              </a:rPr>
              <a:t>	</a:t>
            </a:r>
          </a:p>
          <a:p>
            <a:r>
              <a:rPr lang="en-IN" sz="1400" b="0" i="0" dirty="0">
                <a:effectLst/>
                <a:latin typeface="Segoe UI" panose="020B0502040204020203" pitchFamily="34" charset="0"/>
              </a:rPr>
              <a:t>	</a:t>
            </a:r>
          </a:p>
          <a:p>
            <a:pPr marL="285750" indent="-285750">
              <a:buFont typeface="Arial" panose="020B0604020202020204" pitchFamily="34" charset="0"/>
              <a:buChar char="•"/>
            </a:pPr>
            <a:endParaRPr lang="en-IN" sz="1400" b="1" dirty="0">
              <a:latin typeface="Segoe UI" panose="020B0502040204020203" pitchFamily="34" charset="0"/>
            </a:endParaRPr>
          </a:p>
          <a:p>
            <a:pPr marL="342891" lvl="1" indent="0">
              <a:buNone/>
            </a:pPr>
            <a:endParaRPr lang="en-IN" sz="1400" b="1" dirty="0">
              <a:latin typeface="Segoe UI" panose="020B0502040204020203" pitchFamily="34" charset="0"/>
            </a:endParaRPr>
          </a:p>
          <a:p>
            <a:pPr marL="342891" lvl="1" indent="0">
              <a:buNone/>
            </a:pPr>
            <a:endParaRPr lang="en-IN" sz="1400" b="1" dirty="0">
              <a:latin typeface="Segoe UI" panose="020B0502040204020203" pitchFamily="34" charset="0"/>
            </a:endParaRPr>
          </a:p>
          <a:p>
            <a:pPr indent="-214313"/>
            <a:r>
              <a:rPr lang="en-IN" sz="1400" b="1" dirty="0">
                <a:latin typeface="Segoe UI" panose="020B0502040204020203" pitchFamily="34" charset="0"/>
              </a:rPr>
              <a:t>Example scenario</a:t>
            </a:r>
          </a:p>
          <a:p>
            <a:pPr indent="-214313"/>
            <a:r>
              <a:rPr lang="en-IN" sz="1400" dirty="0">
                <a:latin typeface="Segoe UI" panose="020B0502040204020203" pitchFamily="34" charset="0"/>
              </a:rPr>
              <a:t>Suppose you want to manage a "to-do" items in your list and you need to develop a Web API to manage them and then test the API.</a:t>
            </a:r>
            <a:endParaRPr lang="en-IN" sz="1400" b="0" i="0" dirty="0">
              <a:effectLst/>
              <a:latin typeface="Segoe UI" panose="020B0502040204020203" pitchFamily="34" charset="0"/>
            </a:endParaRPr>
          </a:p>
          <a:p>
            <a:pPr marL="285750" indent="-285750">
              <a:buFont typeface="Arial" panose="020B0604020202020204" pitchFamily="34" charset="0"/>
              <a:buChar char="•"/>
            </a:pPr>
            <a:endParaRPr lang="en-IN" sz="14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dirty="0"/>
              <a:t>Introduction</a:t>
            </a:r>
          </a:p>
        </p:txBody>
      </p:sp>
      <p:pic>
        <p:nvPicPr>
          <p:cNvPr id="5" name="Picture 4" descr="Icon&#10;&#10;Description automatically generated">
            <a:extLst>
              <a:ext uri="{FF2B5EF4-FFF2-40B4-BE49-F238E27FC236}">
                <a16:creationId xmlns:a16="http://schemas.microsoft.com/office/drawing/2014/main" id="{F1E1BE71-57F8-4CD4-BC12-1873E46EA6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250" y="1864800"/>
            <a:ext cx="972000" cy="972000"/>
          </a:xfrm>
          <a:prstGeom prst="rect">
            <a:avLst/>
          </a:prstGeom>
        </p:spPr>
      </p:pic>
      <p:pic>
        <p:nvPicPr>
          <p:cNvPr id="7" name="Picture 6" descr="Icon&#10;&#10;Description automatically generated">
            <a:extLst>
              <a:ext uri="{FF2B5EF4-FFF2-40B4-BE49-F238E27FC236}">
                <a16:creationId xmlns:a16="http://schemas.microsoft.com/office/drawing/2014/main" id="{AF266BD6-D33F-40CB-8554-8ACBED3CD4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2640" y="1864800"/>
            <a:ext cx="1555200" cy="972000"/>
          </a:xfrm>
          <a:prstGeom prst="rect">
            <a:avLst/>
          </a:prstGeom>
        </p:spPr>
      </p:pic>
      <p:pic>
        <p:nvPicPr>
          <p:cNvPr id="9" name="Picture 8" descr="Icon&#10;&#10;Description automatically generated">
            <a:extLst>
              <a:ext uri="{FF2B5EF4-FFF2-40B4-BE49-F238E27FC236}">
                <a16:creationId xmlns:a16="http://schemas.microsoft.com/office/drawing/2014/main" id="{F17F3AAD-1340-4E69-B821-AD555436BA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6479" y="1864800"/>
            <a:ext cx="946080" cy="972000"/>
          </a:xfrm>
          <a:prstGeom prst="rect">
            <a:avLst/>
          </a:prstGeom>
        </p:spPr>
      </p:pic>
    </p:spTree>
    <p:extLst>
      <p:ext uri="{BB962C8B-B14F-4D97-AF65-F5344CB8AC3E}">
        <p14:creationId xmlns:p14="http://schemas.microsoft.com/office/powerpoint/2010/main" val="304731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Authentication and authorization </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r>
              <a:rPr lang="en-US" sz="1400" b="0" i="0" dirty="0">
                <a:effectLst/>
                <a:latin typeface="Segoe UI" panose="020B0502040204020203" pitchFamily="34" charset="0"/>
              </a:rPr>
              <a:t>Secure API endpoints with built-in support for industry standard JSON Web Tokens.</a:t>
            </a:r>
          </a:p>
          <a:p>
            <a:pPr marL="285750" indent="-285750">
              <a:buFont typeface="Arial" panose="020B0604020202020204" pitchFamily="34" charset="0"/>
              <a:buChar char="•"/>
            </a:pPr>
            <a:r>
              <a:rPr lang="en-US" sz="1400" b="1" dirty="0">
                <a:latin typeface="Segoe UI" panose="020B0502040204020203" pitchFamily="34" charset="0"/>
              </a:rPr>
              <a:t>HTTPS by default </a:t>
            </a:r>
            <a:r>
              <a:rPr lang="en-US" sz="1400" dirty="0">
                <a:latin typeface="Segoe UI" panose="020B0502040204020203" pitchFamily="34" charset="0"/>
              </a:rPr>
              <a:t>- </a:t>
            </a:r>
            <a:r>
              <a:rPr lang="en-US" sz="1400" b="0" i="0" dirty="0">
                <a:solidFill>
                  <a:srgbClr val="171717"/>
                </a:solidFill>
                <a:effectLst/>
                <a:latin typeface="Segoe UI" panose="020B0502040204020203" pitchFamily="34" charset="0"/>
              </a:rPr>
              <a:t>HTTPS is an important part of modern, professional web APIs.</a:t>
            </a:r>
          </a:p>
          <a:p>
            <a:pPr marL="285750" indent="-285750">
              <a:buFont typeface="Arial" panose="020B0604020202020204" pitchFamily="34" charset="0"/>
              <a:buChar char="•"/>
            </a:pPr>
            <a:r>
              <a:rPr lang="en-US" sz="1400" b="1" dirty="0">
                <a:latin typeface="Segoe UI" panose="020B0502040204020203" pitchFamily="34" charset="0"/>
              </a:rPr>
              <a:t>Simple serialization </a:t>
            </a:r>
            <a:r>
              <a:rPr lang="en-US" sz="1400" dirty="0">
                <a:latin typeface="Segoe UI" panose="020B0502040204020203" pitchFamily="34" charset="0"/>
              </a:rPr>
              <a:t>- Endpoints automatically serialize your classes to properly formatted JSON out of the box.</a:t>
            </a:r>
          </a:p>
          <a:p>
            <a:pPr marL="285750" indent="-285750">
              <a:buFont typeface="Arial" panose="020B0604020202020204" pitchFamily="34" charset="0"/>
              <a:buChar char="•"/>
            </a:pPr>
            <a:r>
              <a:rPr lang="en-US" sz="1400" b="1" dirty="0">
                <a:latin typeface="Segoe UI" panose="020B0502040204020203" pitchFamily="34" charset="0"/>
              </a:rPr>
              <a:t>Routing alongside your code </a:t>
            </a:r>
            <a:r>
              <a:rPr lang="en-US" sz="1400" dirty="0">
                <a:latin typeface="Segoe UI" panose="020B0502040204020203" pitchFamily="34" charset="0"/>
              </a:rPr>
              <a:t>-ASP.NET lets you define routes and verbs inline with your code, using attributes. Data from the request path, query string, and request body are automatically bound to method parameters.</a:t>
            </a:r>
          </a:p>
          <a:p>
            <a:pPr marL="285750" indent="-285750">
              <a:buFont typeface="Arial" panose="020B0604020202020204" pitchFamily="34" charset="0"/>
              <a:buChar char="•"/>
            </a:pPr>
            <a:r>
              <a:rPr lang="en-US" sz="1400" b="0" i="0" dirty="0">
                <a:effectLst/>
                <a:latin typeface="Segoe UI" panose="020B0502040204020203" pitchFamily="34" charset="0"/>
              </a:rPr>
              <a:t>With ASP.NET you can use the same framework and patterns to build both web pages and services.</a:t>
            </a:r>
            <a:endParaRPr lang="en-US" sz="1400" dirty="0">
              <a:latin typeface="Segoe UI" panose="020B0502040204020203" pitchFamily="34" charset="0"/>
            </a:endParaRPr>
          </a:p>
          <a:p>
            <a:pPr marL="842954" lvl="1" indent="-285750">
              <a:buFont typeface="Wingdings" panose="05000000000000000000" pitchFamily="2" charset="2"/>
              <a:buChar char="ü"/>
            </a:pPr>
            <a:r>
              <a:rPr lang="en-US" sz="1400" b="0" i="0" dirty="0">
                <a:effectLst/>
                <a:latin typeface="Segoe UI" panose="020B0502040204020203" pitchFamily="34" charset="0"/>
              </a:rPr>
              <a:t>Model Classes</a:t>
            </a:r>
          </a:p>
          <a:p>
            <a:pPr marL="842954" lvl="1" indent="-285750">
              <a:buFont typeface="Wingdings" panose="05000000000000000000" pitchFamily="2" charset="2"/>
              <a:buChar char="ü"/>
            </a:pPr>
            <a:r>
              <a:rPr lang="en-US" sz="1400" b="0" i="0" dirty="0">
                <a:effectLst/>
                <a:latin typeface="Segoe UI" panose="020B0502040204020203" pitchFamily="34" charset="0"/>
              </a:rPr>
              <a:t>Validation logic</a:t>
            </a:r>
          </a:p>
          <a:p>
            <a:pPr marL="842954" lvl="1" indent="-285750">
              <a:buFont typeface="Wingdings" panose="05000000000000000000" pitchFamily="2" charset="2"/>
              <a:buChar char="ü"/>
            </a:pPr>
            <a:r>
              <a:rPr lang="en-US" sz="1400" dirty="0">
                <a:latin typeface="Segoe UI" panose="020B0502040204020203" pitchFamily="34" charset="0"/>
              </a:rPr>
              <a:t>Web pages</a:t>
            </a:r>
          </a:p>
          <a:p>
            <a:pPr marL="842954" lvl="1" indent="-285750">
              <a:buFont typeface="Wingdings" panose="05000000000000000000" pitchFamily="2" charset="2"/>
              <a:buChar char="ü"/>
            </a:pPr>
            <a:r>
              <a:rPr lang="en-US" sz="1400" b="0" i="0" dirty="0">
                <a:effectLst/>
                <a:latin typeface="Segoe UI" panose="020B0502040204020203" pitchFamily="34" charset="0"/>
              </a:rPr>
              <a:t>Service</a:t>
            </a:r>
            <a:endParaRPr lang="en-IN" sz="1400" b="0" i="0" dirty="0">
              <a:effectLst/>
              <a:latin typeface="Segoe UI" panose="020B0502040204020203" pitchFamily="34" charset="0"/>
            </a:endParaRPr>
          </a:p>
          <a:p>
            <a:pPr marL="285750" indent="-285750">
              <a:buFont typeface="Arial" panose="020B0604020202020204" pitchFamily="34" charset="0"/>
              <a:buChar char="•"/>
            </a:pPr>
            <a:endParaRPr lang="en-US" sz="1400" dirty="0">
              <a:latin typeface="Segoe UI" panose="020B0502040204020203" pitchFamily="34" charset="0"/>
            </a:endParaRPr>
          </a:p>
          <a:p>
            <a:pPr marL="285750" indent="-285750">
              <a:buFont typeface="Arial" panose="020B0604020202020204" pitchFamily="34" charset="0"/>
              <a:buChar char="•"/>
            </a:pPr>
            <a:endParaRPr lang="en-US" sz="1400" b="0" i="0" dirty="0">
              <a:effectLst/>
              <a:latin typeface="Segoe UI" panose="020B0502040204020203" pitchFamily="34" charset="0"/>
            </a:endParaRPr>
          </a:p>
          <a:p>
            <a:pPr marL="285750" indent="-285750">
              <a:buFont typeface="Arial" panose="020B0604020202020204" pitchFamily="34" charset="0"/>
              <a:buChar char="•"/>
            </a:pPr>
            <a:endParaRPr lang="en-US" sz="1400" dirty="0">
              <a:latin typeface="Segoe UI" panose="020B0502040204020203" pitchFamily="34" charset="0"/>
            </a:endParaRPr>
          </a:p>
          <a:p>
            <a:pPr marL="285750" indent="-285750">
              <a:buFont typeface="Arial" panose="020B0604020202020204" pitchFamily="34" charset="0"/>
              <a:buChar char="•"/>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IN" sz="14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a:xfrm>
            <a:off x="251211" y="343902"/>
            <a:ext cx="8284822" cy="567060"/>
          </a:xfrm>
        </p:spPr>
        <p:txBody>
          <a:bodyPr>
            <a:noAutofit/>
          </a:bodyPr>
          <a:lstStyle/>
          <a:p>
            <a:r>
              <a:rPr lang="en-US" dirty="0">
                <a:latin typeface="Segoe UI" panose="020B0502040204020203" pitchFamily="34" charset="0"/>
              </a:rPr>
              <a:t>Benefits of creating APIs in ASP.NET Core</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07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lang="en-US" sz="1600" b="0" i="0" dirty="0">
                <a:solidFill>
                  <a:srgbClr val="171717"/>
                </a:solidFill>
                <a:effectLst/>
                <a:latin typeface="Segoe UI" panose="020B0502040204020203" pitchFamily="34" charset="0"/>
              </a:rPr>
              <a:t>Create and explore a web API Project.</a:t>
            </a:r>
          </a:p>
          <a:p>
            <a:pPr marL="285750" indent="-285750">
              <a:buFont typeface="Arial" panose="020B0604020202020204" pitchFamily="34" charset="0"/>
              <a:buChar char="•"/>
            </a:pPr>
            <a:r>
              <a:rPr lang="en-US" sz="1600" b="0" i="0" dirty="0">
                <a:solidFill>
                  <a:srgbClr val="171717"/>
                </a:solidFill>
                <a:effectLst/>
                <a:latin typeface="Segoe UI" panose="020B0502040204020203" pitchFamily="34" charset="0"/>
              </a:rPr>
              <a:t>Build and test Web API.</a:t>
            </a:r>
          </a:p>
          <a:p>
            <a:pPr marL="285750" indent="-285750">
              <a:buFont typeface="Arial" panose="020B0604020202020204" pitchFamily="34" charset="0"/>
              <a:buChar char="•"/>
            </a:pPr>
            <a:r>
              <a:rPr lang="en-US" sz="1600" b="0" i="0" dirty="0">
                <a:solidFill>
                  <a:srgbClr val="171717"/>
                </a:solidFill>
                <a:effectLst/>
                <a:latin typeface="Segoe UI" panose="020B0502040204020203" pitchFamily="34" charset="0"/>
              </a:rPr>
              <a:t>Scenario:</a:t>
            </a:r>
          </a:p>
          <a:p>
            <a:pPr lvl="1" indent="0">
              <a:buNone/>
            </a:pPr>
            <a:r>
              <a:rPr lang="en-US" sz="1400" b="0" i="0" dirty="0">
                <a:solidFill>
                  <a:srgbClr val="171717"/>
                </a:solidFill>
                <a:effectLst/>
                <a:latin typeface="Segoe UI" panose="020B0502040204020203" pitchFamily="34" charset="0"/>
              </a:rPr>
              <a:t>Imagine you're an employee of a company named Contoso Task Management. Your manager has asked you to develop a RESTful </a:t>
            </a:r>
            <a:r>
              <a:rPr lang="en-US" sz="1400" dirty="0">
                <a:solidFill>
                  <a:srgbClr val="171717"/>
                </a:solidFill>
                <a:latin typeface="Segoe UI" panose="020B0502040204020203" pitchFamily="34" charset="0"/>
              </a:rPr>
              <a:t>task </a:t>
            </a:r>
            <a:r>
              <a:rPr lang="en-US" sz="1400" b="0" i="0" dirty="0">
                <a:solidFill>
                  <a:srgbClr val="171717"/>
                </a:solidFill>
                <a:effectLst/>
                <a:latin typeface="Segoe UI" panose="020B0502040204020203" pitchFamily="34" charset="0"/>
              </a:rPr>
              <a:t>management service as a prerequisite for the company's web storefront. The service has to support adding, viewing, modifying, and removing types of “to-do” item—a standardized usage of HTTP action verbs better known as Create, Read, Update, Delete (CRUD).</a:t>
            </a: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i="0" dirty="0">
                <a:solidFill>
                  <a:srgbClr val="005495"/>
                </a:solidFill>
                <a:effectLst/>
                <a:latin typeface="Segoe UI" panose="020B0502040204020203" pitchFamily="34" charset="0"/>
              </a:rPr>
              <a:t>Demo: Create a web API project</a:t>
            </a:r>
            <a:endParaRPr lang="en-IN" i="0" dirty="0">
              <a:solidFill>
                <a:srgbClr val="005495"/>
              </a:solidFill>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331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lang="en-US" sz="1600" b="0" i="0" dirty="0">
                <a:effectLst/>
                <a:latin typeface="Segoe UI" panose="020B0502040204020203" pitchFamily="34" charset="0"/>
              </a:rPr>
              <a:t>Before we start </a:t>
            </a:r>
            <a:r>
              <a:rPr lang="en-US" sz="1600" dirty="0">
                <a:latin typeface="Segoe UI" panose="020B0502040204020203" pitchFamily="34" charset="0"/>
              </a:rPr>
              <a:t>to implement our web API for “to-do” list, we need to have a data service that we can perform operations on.</a:t>
            </a:r>
          </a:p>
          <a:p>
            <a:endParaRPr lang="en-US" sz="1600" b="0" i="0" dirty="0">
              <a:effectLst/>
              <a:latin typeface="Segoe UI" panose="020B0502040204020203" pitchFamily="34" charset="0"/>
            </a:endParaRPr>
          </a:p>
          <a:p>
            <a:pPr marL="900104" lvl="1" indent="-342900">
              <a:buFont typeface="Wingdings" panose="05000000000000000000" pitchFamily="2" charset="2"/>
              <a:buChar char="ü"/>
            </a:pPr>
            <a:r>
              <a:rPr lang="en-US" dirty="0">
                <a:latin typeface="Segoe UI" panose="020B0502040204020203" pitchFamily="34" charset="0"/>
              </a:rPr>
              <a:t>Create “</a:t>
            </a:r>
            <a:r>
              <a:rPr lang="en-US" dirty="0" err="1">
                <a:latin typeface="Segoe UI" panose="020B0502040204020203" pitchFamily="34" charset="0"/>
              </a:rPr>
              <a:t>ToDoItem</a:t>
            </a:r>
            <a:r>
              <a:rPr lang="en-US" dirty="0">
                <a:latin typeface="Segoe UI" panose="020B0502040204020203" pitchFamily="34" charset="0"/>
              </a:rPr>
              <a:t>” model</a:t>
            </a:r>
          </a:p>
          <a:p>
            <a:pPr marL="900104" lvl="1" indent="-342900">
              <a:buFont typeface="Wingdings" panose="05000000000000000000" pitchFamily="2" charset="2"/>
              <a:buChar char="ü"/>
            </a:pPr>
            <a:r>
              <a:rPr lang="en-US" b="0" i="0" dirty="0">
                <a:effectLst/>
                <a:latin typeface="Segoe UI" panose="020B0502040204020203" pitchFamily="34" charset="0"/>
              </a:rPr>
              <a:t>Add data service.</a:t>
            </a:r>
          </a:p>
          <a:p>
            <a:pPr marL="900104" lvl="1" indent="-342900">
              <a:buFont typeface="Wingdings" panose="05000000000000000000" pitchFamily="2" charset="2"/>
              <a:buChar char="ü"/>
            </a:pPr>
            <a:r>
              <a:rPr lang="en-US" dirty="0">
                <a:latin typeface="Segoe UI" panose="020B0502040204020203" pitchFamily="34" charset="0"/>
              </a:rPr>
              <a:t>Build the Web API project.</a:t>
            </a:r>
            <a:endParaRPr lang="en-IN"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b="0" i="0" dirty="0">
                <a:effectLst/>
                <a:latin typeface="Segoe UI" panose="020B0502040204020203" pitchFamily="34" charset="0"/>
              </a:rPr>
              <a:t>Demo: Add a data service</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74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lang="en-US" sz="1600" b="0" i="0" dirty="0">
                <a:effectLst/>
                <a:latin typeface="Segoe UI" panose="020B0502040204020203" pitchFamily="34" charset="0"/>
              </a:rPr>
              <a:t>A controller is a public class with one </a:t>
            </a:r>
            <a:r>
              <a:rPr lang="en-US" sz="1600" dirty="0">
                <a:latin typeface="Segoe UI" panose="020B0502040204020203" pitchFamily="34" charset="0"/>
              </a:rPr>
              <a:t>or more public methods known as actions.</a:t>
            </a:r>
          </a:p>
          <a:p>
            <a:pPr marL="285750" indent="-285750">
              <a:buFont typeface="Arial" panose="020B0604020202020204" pitchFamily="34" charset="0"/>
              <a:buChar char="•"/>
            </a:pPr>
            <a:r>
              <a:rPr kumimoji="0" lang="en-US" altLang="en-US" sz="1600" b="0" i="1" u="none" strike="noStrike" cap="none" normalizeH="0" baseline="0" dirty="0">
                <a:ln>
                  <a:noFill/>
                </a:ln>
                <a:solidFill>
                  <a:srgbClr val="171717"/>
                </a:solidFill>
                <a:effectLst/>
                <a:latin typeface="Segoe UI" panose="020B0502040204020203" pitchFamily="34" charset="0"/>
                <a:cs typeface="Segoe UI" panose="020B0502040204020203" pitchFamily="34" charset="0"/>
              </a:rPr>
              <a:t>Controllers</a:t>
            </a: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in a web API are classes that derive from </a:t>
            </a:r>
            <a:r>
              <a:rPr kumimoji="0" lang="en-US" altLang="en-US"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ControllerBase</a:t>
            </a:r>
            <a:r>
              <a:rPr lang="en-US" altLang="en-US" b="1" dirty="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A web API consists of one or more controller classes that derive from ControllerBase</a:t>
            </a:r>
            <a:r>
              <a:rPr lang="en-US" b="1" dirty="0">
                <a:latin typeface="Segoe UI" panose="020B0502040204020203" pitchFamily="34" charset="0"/>
                <a:cs typeface="Segoe UI" panose="020B0502040204020203" pitchFamily="34" charset="0"/>
              </a:rPr>
              <a:t>. </a:t>
            </a:r>
          </a:p>
          <a:p>
            <a:pPr marL="285750" indent="-285750">
              <a:buFont typeface="Arial" panose="020B0604020202020204" pitchFamily="34" charset="0"/>
              <a:buChar char="•"/>
            </a:pPr>
            <a:r>
              <a:rPr lang="en-IN" sz="1600" b="0" i="0" dirty="0">
                <a:effectLst/>
                <a:latin typeface="Segoe UI" panose="020B0502040204020203" pitchFamily="34" charset="0"/>
              </a:rPr>
              <a:t>API Controller class attributes - </a:t>
            </a:r>
            <a:r>
              <a:rPr lang="en-US" sz="1600" dirty="0">
                <a:latin typeface="Segoe UI" panose="020B0502040204020203" pitchFamily="34" charset="0"/>
              </a:rPr>
              <a:t>There are two important attributes applied to controller as - </a:t>
            </a:r>
            <a:endParaRPr lang="en-IN" sz="16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dirty="0">
                <a:latin typeface="Segoe UI" panose="020B0502040204020203" pitchFamily="34" charset="0"/>
              </a:rPr>
              <a:t>ASP.NET Core Web API Controllers</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0D90FC7-CF1E-4D9A-B053-9B5E362FD22F}"/>
              </a:ext>
            </a:extLst>
          </p:cNvPr>
          <p:cNvPicPr>
            <a:picLocks noChangeAspect="1"/>
          </p:cNvPicPr>
          <p:nvPr/>
        </p:nvPicPr>
        <p:blipFill>
          <a:blip r:embed="rId3"/>
          <a:stretch>
            <a:fillRect/>
          </a:stretch>
        </p:blipFill>
        <p:spPr>
          <a:xfrm>
            <a:off x="1889759" y="2512685"/>
            <a:ext cx="4063365" cy="2150755"/>
          </a:xfrm>
          <a:prstGeom prst="rect">
            <a:avLst/>
          </a:prstGeom>
        </p:spPr>
      </p:pic>
    </p:spTree>
    <p:extLst>
      <p:ext uri="{BB962C8B-B14F-4D97-AF65-F5344CB8AC3E}">
        <p14:creationId xmlns:p14="http://schemas.microsoft.com/office/powerpoint/2010/main" val="138092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lang="en-US" sz="1600" b="0" i="0" dirty="0">
                <a:effectLst/>
                <a:latin typeface="Segoe UI" panose="020B0502040204020203" pitchFamily="34" charset="0"/>
              </a:rPr>
              <a:t>Our service supports Create, read, Update, Delete (CRUD) operations for list of to-do items.</a:t>
            </a:r>
          </a:p>
          <a:p>
            <a:endParaRPr lang="en-IN" sz="16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dirty="0">
                <a:latin typeface="Segoe UI" panose="020B0502040204020203" pitchFamily="34" charset="0"/>
              </a:rPr>
              <a:t>CRUD actions in ASP.NET Core</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C5038C7-4130-477B-A1D2-E451235FC7B5}"/>
              </a:ext>
            </a:extLst>
          </p:cNvPr>
          <p:cNvGraphicFramePr>
            <a:graphicFrameLocks noGrp="1"/>
          </p:cNvGraphicFramePr>
          <p:nvPr>
            <p:extLst>
              <p:ext uri="{D42A27DB-BD31-4B8C-83A1-F6EECF244321}">
                <p14:modId xmlns:p14="http://schemas.microsoft.com/office/powerpoint/2010/main" val="2016517809"/>
              </p:ext>
            </p:extLst>
          </p:nvPr>
        </p:nvGraphicFramePr>
        <p:xfrm>
          <a:off x="721894" y="2165684"/>
          <a:ext cx="6091989" cy="1987850"/>
        </p:xfrm>
        <a:graphic>
          <a:graphicData uri="http://schemas.openxmlformats.org/drawingml/2006/table">
            <a:tbl>
              <a:tblPr firstRow="1" bandRow="1">
                <a:tableStyleId>{5C22544A-7EE6-4342-B048-85BDC9FD1C3A}</a:tableStyleId>
              </a:tblPr>
              <a:tblGrid>
                <a:gridCol w="2030663">
                  <a:extLst>
                    <a:ext uri="{9D8B030D-6E8A-4147-A177-3AD203B41FA5}">
                      <a16:colId xmlns:a16="http://schemas.microsoft.com/office/drawing/2014/main" val="4230179943"/>
                    </a:ext>
                  </a:extLst>
                </a:gridCol>
                <a:gridCol w="2030663">
                  <a:extLst>
                    <a:ext uri="{9D8B030D-6E8A-4147-A177-3AD203B41FA5}">
                      <a16:colId xmlns:a16="http://schemas.microsoft.com/office/drawing/2014/main" val="74042749"/>
                    </a:ext>
                  </a:extLst>
                </a:gridCol>
                <a:gridCol w="2030663">
                  <a:extLst>
                    <a:ext uri="{9D8B030D-6E8A-4147-A177-3AD203B41FA5}">
                      <a16:colId xmlns:a16="http://schemas.microsoft.com/office/drawing/2014/main" val="2971681193"/>
                    </a:ext>
                  </a:extLst>
                </a:gridCol>
              </a:tblGrid>
              <a:tr h="503318">
                <a:tc>
                  <a:txBody>
                    <a:bodyPr/>
                    <a:lstStyle/>
                    <a:p>
                      <a:r>
                        <a:rPr lang="en-US" dirty="0"/>
                        <a:t>HTTP action verb</a:t>
                      </a:r>
                      <a:endParaRPr lang="en-IN" dirty="0"/>
                    </a:p>
                  </a:txBody>
                  <a:tcPr/>
                </a:tc>
                <a:tc>
                  <a:txBody>
                    <a:bodyPr/>
                    <a:lstStyle/>
                    <a:p>
                      <a:r>
                        <a:rPr lang="en-US" dirty="0"/>
                        <a:t>CRUD operation</a:t>
                      </a:r>
                      <a:endParaRPr lang="en-IN" dirty="0"/>
                    </a:p>
                  </a:txBody>
                  <a:tcPr/>
                </a:tc>
                <a:tc>
                  <a:txBody>
                    <a:bodyPr/>
                    <a:lstStyle/>
                    <a:p>
                      <a:r>
                        <a:rPr lang="en-US" dirty="0"/>
                        <a:t>ASP.NET Core attributes</a:t>
                      </a:r>
                      <a:endParaRPr lang="en-IN" dirty="0"/>
                    </a:p>
                  </a:txBody>
                  <a:tcPr/>
                </a:tc>
                <a:extLst>
                  <a:ext uri="{0D108BD9-81ED-4DB2-BD59-A6C34878D82A}">
                    <a16:rowId xmlns:a16="http://schemas.microsoft.com/office/drawing/2014/main" val="4130675859"/>
                  </a:ext>
                </a:extLst>
              </a:tr>
              <a:tr h="371133">
                <a:tc>
                  <a:txBody>
                    <a:bodyPr/>
                    <a:lstStyle/>
                    <a:p>
                      <a:r>
                        <a:rPr lang="en-US" dirty="0"/>
                        <a:t>Get</a:t>
                      </a:r>
                      <a:endParaRPr lang="en-IN" dirty="0"/>
                    </a:p>
                  </a:txBody>
                  <a:tcPr/>
                </a:tc>
                <a:tc>
                  <a:txBody>
                    <a:bodyPr/>
                    <a:lstStyle/>
                    <a:p>
                      <a:r>
                        <a:rPr lang="en-US" dirty="0"/>
                        <a:t>Read</a:t>
                      </a:r>
                      <a:endParaRPr lang="en-IN" dirty="0"/>
                    </a:p>
                  </a:txBody>
                  <a:tcPr/>
                </a:tc>
                <a:tc>
                  <a:txBody>
                    <a:bodyPr/>
                    <a:lstStyle/>
                    <a:p>
                      <a:r>
                        <a:rPr lang="en-US" dirty="0"/>
                        <a:t>[</a:t>
                      </a:r>
                      <a:r>
                        <a:rPr lang="en-US" dirty="0" err="1"/>
                        <a:t>HttpGet</a:t>
                      </a:r>
                      <a:r>
                        <a:rPr lang="en-US" dirty="0"/>
                        <a:t>]</a:t>
                      </a:r>
                      <a:endParaRPr lang="en-IN" dirty="0"/>
                    </a:p>
                  </a:txBody>
                  <a:tcPr/>
                </a:tc>
                <a:extLst>
                  <a:ext uri="{0D108BD9-81ED-4DB2-BD59-A6C34878D82A}">
                    <a16:rowId xmlns:a16="http://schemas.microsoft.com/office/drawing/2014/main" val="1555413864"/>
                  </a:ext>
                </a:extLst>
              </a:tr>
              <a:tr h="371133">
                <a:tc>
                  <a:txBody>
                    <a:bodyPr/>
                    <a:lstStyle/>
                    <a:p>
                      <a:r>
                        <a:rPr lang="en-US" dirty="0"/>
                        <a:t>POST</a:t>
                      </a:r>
                      <a:endParaRPr lang="en-IN" dirty="0"/>
                    </a:p>
                  </a:txBody>
                  <a:tcPr/>
                </a:tc>
                <a:tc>
                  <a:txBody>
                    <a:bodyPr/>
                    <a:lstStyle/>
                    <a:p>
                      <a:r>
                        <a:rPr lang="en-US" dirty="0"/>
                        <a:t>Create</a:t>
                      </a:r>
                      <a:endParaRPr lang="en-IN" dirty="0"/>
                    </a:p>
                  </a:txBody>
                  <a:tcPr/>
                </a:tc>
                <a:tc>
                  <a:txBody>
                    <a:bodyPr/>
                    <a:lstStyle/>
                    <a:p>
                      <a:r>
                        <a:rPr lang="en-US" dirty="0"/>
                        <a:t>[</a:t>
                      </a:r>
                      <a:r>
                        <a:rPr lang="en-US" dirty="0" err="1"/>
                        <a:t>HttpPost</a:t>
                      </a:r>
                      <a:r>
                        <a:rPr lang="en-US" dirty="0"/>
                        <a:t>]</a:t>
                      </a:r>
                      <a:endParaRPr lang="en-IN" dirty="0"/>
                    </a:p>
                  </a:txBody>
                  <a:tcPr/>
                </a:tc>
                <a:extLst>
                  <a:ext uri="{0D108BD9-81ED-4DB2-BD59-A6C34878D82A}">
                    <a16:rowId xmlns:a16="http://schemas.microsoft.com/office/drawing/2014/main" val="2871750951"/>
                  </a:ext>
                </a:extLst>
              </a:tr>
              <a:tr h="371133">
                <a:tc>
                  <a:txBody>
                    <a:bodyPr/>
                    <a:lstStyle/>
                    <a:p>
                      <a:r>
                        <a:rPr lang="en-US" dirty="0"/>
                        <a:t>PUT</a:t>
                      </a:r>
                      <a:endParaRPr lang="en-IN" dirty="0"/>
                    </a:p>
                  </a:txBody>
                  <a:tcPr/>
                </a:tc>
                <a:tc>
                  <a:txBody>
                    <a:bodyPr/>
                    <a:lstStyle/>
                    <a:p>
                      <a:r>
                        <a:rPr lang="en-US" dirty="0"/>
                        <a:t>Update</a:t>
                      </a:r>
                      <a:endParaRPr lang="en-IN" dirty="0"/>
                    </a:p>
                  </a:txBody>
                  <a:tcPr/>
                </a:tc>
                <a:tc>
                  <a:txBody>
                    <a:bodyPr/>
                    <a:lstStyle/>
                    <a:p>
                      <a:r>
                        <a:rPr lang="en-US" dirty="0"/>
                        <a:t>[</a:t>
                      </a:r>
                      <a:r>
                        <a:rPr lang="en-US" dirty="0" err="1"/>
                        <a:t>HttpPut</a:t>
                      </a:r>
                      <a:r>
                        <a:rPr lang="en-US" dirty="0"/>
                        <a:t>]</a:t>
                      </a:r>
                      <a:endParaRPr lang="en-IN" dirty="0"/>
                    </a:p>
                  </a:txBody>
                  <a:tcPr/>
                </a:tc>
                <a:extLst>
                  <a:ext uri="{0D108BD9-81ED-4DB2-BD59-A6C34878D82A}">
                    <a16:rowId xmlns:a16="http://schemas.microsoft.com/office/drawing/2014/main" val="3526916740"/>
                  </a:ext>
                </a:extLst>
              </a:tr>
              <a:tr h="371133">
                <a:tc>
                  <a:txBody>
                    <a:bodyPr/>
                    <a:lstStyle/>
                    <a:p>
                      <a:r>
                        <a:rPr lang="en-US" dirty="0"/>
                        <a:t>DELETE</a:t>
                      </a:r>
                      <a:endParaRPr lang="en-IN" dirty="0"/>
                    </a:p>
                  </a:txBody>
                  <a:tcPr/>
                </a:tc>
                <a:tc>
                  <a:txBody>
                    <a:bodyPr/>
                    <a:lstStyle/>
                    <a:p>
                      <a:r>
                        <a:rPr lang="en-US" dirty="0"/>
                        <a:t>Delete</a:t>
                      </a:r>
                      <a:endParaRPr lang="en-IN" dirty="0"/>
                    </a:p>
                  </a:txBody>
                  <a:tcPr/>
                </a:tc>
                <a:tc>
                  <a:txBody>
                    <a:bodyPr/>
                    <a:lstStyle/>
                    <a:p>
                      <a:r>
                        <a:rPr lang="en-US" dirty="0"/>
                        <a:t>[</a:t>
                      </a:r>
                      <a:r>
                        <a:rPr lang="en-US" dirty="0" err="1"/>
                        <a:t>HttpDelete</a:t>
                      </a:r>
                      <a:r>
                        <a:rPr lang="en-US" dirty="0"/>
                        <a:t>]</a:t>
                      </a:r>
                      <a:endParaRPr lang="en-IN" dirty="0"/>
                    </a:p>
                  </a:txBody>
                  <a:tcPr/>
                </a:tc>
                <a:extLst>
                  <a:ext uri="{0D108BD9-81ED-4DB2-BD59-A6C34878D82A}">
                    <a16:rowId xmlns:a16="http://schemas.microsoft.com/office/drawing/2014/main" val="1300420266"/>
                  </a:ext>
                </a:extLst>
              </a:tr>
            </a:tbl>
          </a:graphicData>
        </a:graphic>
      </p:graphicFrame>
    </p:spTree>
    <p:extLst>
      <p:ext uri="{BB962C8B-B14F-4D97-AF65-F5344CB8AC3E}">
        <p14:creationId xmlns:p14="http://schemas.microsoft.com/office/powerpoint/2010/main" val="19134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rgbClr val="005495"/>
            </a:gs>
            <a:gs pos="90000">
              <a:srgbClr val="FFFFFF"/>
            </a:gs>
          </a:gsLst>
          <a:lin ang="5400000" scaled="1"/>
        </a:gra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6EB20-A39D-3348-8FCA-A59977161964}"/>
              </a:ext>
            </a:extLst>
          </p:cNvPr>
          <p:cNvSpPr>
            <a:spLocks noGrp="1"/>
          </p:cNvSpPr>
          <p:nvPr>
            <p:ph idx="1"/>
          </p:nvPr>
        </p:nvSpPr>
        <p:spPr/>
        <p:txBody>
          <a:bodyPr vert="horz" lIns="91440" tIns="45720" rIns="91440" bIns="45720" rtlCol="0" anchor="t">
            <a:noAutofit/>
          </a:bodyPr>
          <a:lstStyle/>
          <a:p>
            <a:pPr marL="285750" indent="-285750">
              <a:buFont typeface="Arial" panose="020B0604020202020204" pitchFamily="34" charset="0"/>
              <a:buChar char="•"/>
            </a:pPr>
            <a:r>
              <a:rPr lang="en-US" sz="1600" b="0" i="0" dirty="0">
                <a:effectLst/>
                <a:latin typeface="Segoe UI" panose="020B0502040204020203" pitchFamily="34" charset="0"/>
              </a:rPr>
              <a:t>Create a controller</a:t>
            </a:r>
          </a:p>
          <a:p>
            <a:pPr marL="285750" indent="-285750">
              <a:buFont typeface="Arial" panose="020B0604020202020204" pitchFamily="34" charset="0"/>
              <a:buChar char="•"/>
            </a:pPr>
            <a:r>
              <a:rPr lang="en-US" sz="1600" dirty="0">
                <a:latin typeface="Segoe UI" panose="020B0502040204020203" pitchFamily="34" charset="0"/>
              </a:rPr>
              <a:t>Get all “to-do” items</a:t>
            </a:r>
          </a:p>
          <a:p>
            <a:pPr marL="285750" indent="-285750">
              <a:buFont typeface="Arial" panose="020B0604020202020204" pitchFamily="34" charset="0"/>
              <a:buChar char="•"/>
            </a:pPr>
            <a:r>
              <a:rPr lang="en-US" sz="1600" b="0" i="0" dirty="0">
                <a:effectLst/>
                <a:latin typeface="Segoe UI" panose="020B0502040204020203" pitchFamily="34" charset="0"/>
              </a:rPr>
              <a:t>Retrieve a single item</a:t>
            </a:r>
          </a:p>
          <a:p>
            <a:pPr marL="285750" indent="-285750">
              <a:buFont typeface="Arial" panose="020B0604020202020204" pitchFamily="34" charset="0"/>
              <a:buChar char="•"/>
            </a:pPr>
            <a:r>
              <a:rPr lang="en-US" sz="1600" dirty="0">
                <a:latin typeface="Segoe UI" panose="020B0502040204020203" pitchFamily="34" charset="0"/>
              </a:rPr>
              <a:t>Build and set the controller</a:t>
            </a:r>
            <a:endParaRPr lang="en-IN" sz="1600" b="0" i="0" dirty="0">
              <a:effectLst/>
              <a:latin typeface="Segoe UI" panose="020B0502040204020203" pitchFamily="34" charset="0"/>
            </a:endParaRPr>
          </a:p>
        </p:txBody>
      </p:sp>
      <p:sp>
        <p:nvSpPr>
          <p:cNvPr id="3" name="Title 2">
            <a:extLst>
              <a:ext uri="{FF2B5EF4-FFF2-40B4-BE49-F238E27FC236}">
                <a16:creationId xmlns:a16="http://schemas.microsoft.com/office/drawing/2014/main" id="{F3034070-1AE4-254A-A52A-96FFA18ECA12}"/>
              </a:ext>
            </a:extLst>
          </p:cNvPr>
          <p:cNvSpPr>
            <a:spLocks noGrp="1"/>
          </p:cNvSpPr>
          <p:nvPr>
            <p:ph type="title"/>
          </p:nvPr>
        </p:nvSpPr>
        <p:spPr/>
        <p:txBody>
          <a:bodyPr>
            <a:noAutofit/>
          </a:bodyPr>
          <a:lstStyle/>
          <a:p>
            <a:r>
              <a:rPr lang="en-US" b="0" i="0" dirty="0">
                <a:effectLst/>
                <a:latin typeface="Segoe UI" panose="020B0502040204020203" pitchFamily="34" charset="0"/>
              </a:rPr>
              <a:t>Demo: Add a Controller </a:t>
            </a:r>
            <a:endParaRPr lang="en-IN" b="0" i="0" dirty="0">
              <a:effectLst/>
              <a:latin typeface="Segoe UI" panose="020B0502040204020203" pitchFamily="34" charset="0"/>
            </a:endParaRPr>
          </a:p>
        </p:txBody>
      </p:sp>
      <p:sp>
        <p:nvSpPr>
          <p:cNvPr id="5" name="Rectangle 2">
            <a:extLst>
              <a:ext uri="{FF2B5EF4-FFF2-40B4-BE49-F238E27FC236}">
                <a16:creationId xmlns:a16="http://schemas.microsoft.com/office/drawing/2014/main" id="{D8BC05E6-BDBE-400D-94DB-0308167A7B96}"/>
              </a:ext>
            </a:extLst>
          </p:cNvPr>
          <p:cNvSpPr>
            <a:spLocks noChangeArrowheads="1"/>
          </p:cNvSpPr>
          <p:nvPr/>
        </p:nvSpPr>
        <p:spPr bwMode="auto">
          <a:xfrm>
            <a:off x="0" y="13180"/>
            <a:ext cx="182749"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8538679"/>
      </p:ext>
    </p:extLst>
  </p:cSld>
  <p:clrMapOvr>
    <a:masterClrMapping/>
  </p:clrMapOvr>
</p:sld>
</file>

<file path=ppt/theme/theme1.xml><?xml version="1.0" encoding="utf-8"?>
<a:theme xmlns:a="http://schemas.openxmlformats.org/drawingml/2006/main" name="Master - Blue Footer">
  <a:themeElements>
    <a:clrScheme name="Custom 24">
      <a:dk1>
        <a:srgbClr val="3C3C3C"/>
      </a:dk1>
      <a:lt1>
        <a:srgbClr val="FFFFFF"/>
      </a:lt1>
      <a:dk2>
        <a:srgbClr val="125A97"/>
      </a:dk2>
      <a:lt2>
        <a:srgbClr val="E7E6E6"/>
      </a:lt2>
      <a:accent1>
        <a:srgbClr val="4F89C8"/>
      </a:accent1>
      <a:accent2>
        <a:srgbClr val="F79000"/>
      </a:accent2>
      <a:accent3>
        <a:srgbClr val="676B6B"/>
      </a:accent3>
      <a:accent4>
        <a:srgbClr val="EAEAE8"/>
      </a:accent4>
      <a:accent5>
        <a:srgbClr val="DEEBF9"/>
      </a:accent5>
      <a:accent6>
        <a:srgbClr val="4F89C7"/>
      </a:accent6>
      <a:hlink>
        <a:srgbClr val="4F89C1"/>
      </a:hlink>
      <a:folHlink>
        <a:srgbClr val="676B6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S Branded PowerPoint 2019" id="{A94A130F-52F1-F941-8714-83B47A451EF3}" vid="{7C3F849E-D6BB-1248-831F-00CD7FF492B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 Footer">
  <a:themeElements>
    <a:clrScheme name="Custom 26">
      <a:dk1>
        <a:srgbClr val="383838"/>
      </a:dk1>
      <a:lt1>
        <a:srgbClr val="FFFFFF"/>
      </a:lt1>
      <a:dk2>
        <a:srgbClr val="005495"/>
      </a:dk2>
      <a:lt2>
        <a:srgbClr val="EAEAE8"/>
      </a:lt2>
      <a:accent1>
        <a:srgbClr val="4F89C9"/>
      </a:accent1>
      <a:accent2>
        <a:srgbClr val="EA7E00"/>
      </a:accent2>
      <a:accent3>
        <a:srgbClr val="686B6B"/>
      </a:accent3>
      <a:accent4>
        <a:srgbClr val="EAEAF9"/>
      </a:accent4>
      <a:accent5>
        <a:srgbClr val="EAEAE8"/>
      </a:accent5>
      <a:accent6>
        <a:srgbClr val="005393"/>
      </a:accent6>
      <a:hlink>
        <a:srgbClr val="4481C4"/>
      </a:hlink>
      <a:folHlink>
        <a:srgbClr val="686B6B"/>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S Branded PowerPoint 2019" id="{A94A130F-52F1-F941-8714-83B47A451EF3}" vid="{DA5E5DFB-CF6B-CC44-A95D-F811866EF37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CF3AE8EB5F3044B686483F09A0B4AF" ma:contentTypeVersion="9" ma:contentTypeDescription="Create a new document." ma:contentTypeScope="" ma:versionID="fe8b620c000a00eaa6ea680ed726dead">
  <xsd:schema xmlns:xsd="http://www.w3.org/2001/XMLSchema" xmlns:xs="http://www.w3.org/2001/XMLSchema" xmlns:p="http://schemas.microsoft.com/office/2006/metadata/properties" xmlns:ns2="f897405b-c8a7-40e5-b0a1-fa610f72c4cf" xmlns:ns3="a4dfbdb7-7caf-4aef-9a2b-593b74869006" targetNamespace="http://schemas.microsoft.com/office/2006/metadata/properties" ma:root="true" ma:fieldsID="3c212a2c5cd4c069145bd7d75ab93f5d" ns2:_="" ns3:_="">
    <xsd:import namespace="f897405b-c8a7-40e5-b0a1-fa610f72c4cf"/>
    <xsd:import namespace="a4dfbdb7-7caf-4aef-9a2b-593b7486900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97405b-c8a7-40e5-b0a1-fa610f72c4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dfbdb7-7caf-4aef-9a2b-593b7486900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F07E2B-A5F2-4B61-A7E0-A01D4DDFB58E}">
  <ds:schemaRefs>
    <ds:schemaRef ds:uri="http://schemas.microsoft.com/sharepoint/v3/contenttype/forms"/>
  </ds:schemaRefs>
</ds:datastoreItem>
</file>

<file path=customXml/itemProps2.xml><?xml version="1.0" encoding="utf-8"?>
<ds:datastoreItem xmlns:ds="http://schemas.openxmlformats.org/officeDocument/2006/customXml" ds:itemID="{6CC02647-5FEA-4AEA-8885-5B314EBF3C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97405b-c8a7-40e5-b0a1-fa610f72c4cf"/>
    <ds:schemaRef ds:uri="a4dfbdb7-7caf-4aef-9a2b-593b74869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B59DA7-F026-4EC0-99B7-54177AA27CDA}">
  <ds:schemaRefs>
    <ds:schemaRef ds:uri="f897405b-c8a7-40e5-b0a1-fa610f72c4c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4dfbdb7-7caf-4aef-9a2b-593b7486900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AIS Branded PowerPoint 2019</Template>
  <TotalTime>496</TotalTime>
  <Words>1244</Words>
  <Application>Microsoft Office PowerPoint</Application>
  <PresentationFormat>On-screen Show (16:9)</PresentationFormat>
  <Paragraphs>166</Paragraphs>
  <Slides>15</Slides>
  <Notes>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15</vt:i4>
      </vt:variant>
    </vt:vector>
  </HeadingPairs>
  <TitlesOfParts>
    <vt:vector size="28" baseType="lpstr">
      <vt:lpstr>Arial</vt:lpstr>
      <vt:lpstr>Calibri</vt:lpstr>
      <vt:lpstr>Calibri Light</vt:lpstr>
      <vt:lpstr>Century Gothic</vt:lpstr>
      <vt:lpstr>Consolas</vt:lpstr>
      <vt:lpstr>Courier New</vt:lpstr>
      <vt:lpstr>Open Sans</vt:lpstr>
      <vt:lpstr>Segoe UI</vt:lpstr>
      <vt:lpstr>System Font Regular</vt:lpstr>
      <vt:lpstr>Wingdings</vt:lpstr>
      <vt:lpstr>Master - Blue Footer</vt:lpstr>
      <vt:lpstr>Custom Design</vt:lpstr>
      <vt:lpstr>No Footer</vt:lpstr>
      <vt:lpstr>Create Web API with ASP.Net core</vt:lpstr>
      <vt:lpstr>Contents</vt:lpstr>
      <vt:lpstr>Introduction</vt:lpstr>
      <vt:lpstr>Benefits of creating APIs in ASP.NET Core</vt:lpstr>
      <vt:lpstr>Demo: Create a web API project</vt:lpstr>
      <vt:lpstr>Demo: Add a data service</vt:lpstr>
      <vt:lpstr>ASP.NET Core Web API Controllers</vt:lpstr>
      <vt:lpstr>CRUD actions in ASP.NET Core</vt:lpstr>
      <vt:lpstr>Demo: Add a Controller </vt:lpstr>
      <vt:lpstr>GET</vt:lpstr>
      <vt:lpstr>POST</vt:lpstr>
      <vt:lpstr>PUT</vt:lpstr>
      <vt:lpstr>DELETE</vt:lpstr>
      <vt:lpstr>Demo: CRUD Operations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Modi, Jagrati</dc:creator>
  <cp:lastModifiedBy>Modi, Jagrati</cp:lastModifiedBy>
  <cp:revision>70</cp:revision>
  <cp:lastPrinted>2015-01-27T17:02:07Z</cp:lastPrinted>
  <dcterms:created xsi:type="dcterms:W3CDTF">2019-10-11T05:52:10Z</dcterms:created>
  <dcterms:modified xsi:type="dcterms:W3CDTF">2021-06-05T05:16:56Z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0x01010033CF3AE8EB5F3044B686483F09A0B4AF</vt:lpwstr>
  </property>
</Properties>
</file>