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4"/>
    <p:sldMasterId id="2147483753" r:id="rId5"/>
    <p:sldMasterId id="2147483658" r:id="rId6"/>
  </p:sldMasterIdLst>
  <p:notesMasterIdLst>
    <p:notesMasterId r:id="rId18"/>
  </p:notesMasterIdLst>
  <p:handoutMasterIdLst>
    <p:handoutMasterId r:id="rId19"/>
  </p:handoutMasterIdLst>
  <p:sldIdLst>
    <p:sldId id="383" r:id="rId7"/>
    <p:sldId id="387" r:id="rId8"/>
    <p:sldId id="400" r:id="rId9"/>
    <p:sldId id="420" r:id="rId10"/>
    <p:sldId id="430" r:id="rId11"/>
    <p:sldId id="419" r:id="rId12"/>
    <p:sldId id="431" r:id="rId13"/>
    <p:sldId id="439" r:id="rId14"/>
    <p:sldId id="441" r:id="rId15"/>
    <p:sldId id="440" r:id="rId16"/>
    <p:sldId id="398" r:id="rId17"/>
  </p:sldIdLst>
  <p:sldSz cx="9144000" cy="5143500" type="screen16x9"/>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87041074-6D06-4D49-A309-77480FEFEF3A}">
          <p14:sldIdLst>
            <p14:sldId id="383"/>
            <p14:sldId id="387"/>
            <p14:sldId id="400"/>
            <p14:sldId id="420"/>
            <p14:sldId id="430"/>
            <p14:sldId id="419"/>
            <p14:sldId id="431"/>
            <p14:sldId id="439"/>
            <p14:sldId id="441"/>
            <p14:sldId id="440"/>
            <p14:sldId id="398"/>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ttle, Kevin" initials="KSett" lastIdx="3" clrIdx="0"/>
  <p:cmAuthor id="2" name="Miller, Chris" initials="MC" lastIdx="1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95"/>
    <a:srgbClr val="FFFFFF"/>
    <a:srgbClr val="4F4E4E"/>
    <a:srgbClr val="F79000"/>
    <a:srgbClr val="005699"/>
    <a:srgbClr val="F3911F"/>
    <a:srgbClr val="DBE6ED"/>
    <a:srgbClr val="035385"/>
    <a:srgbClr val="93A8B9"/>
    <a:srgbClr val="3166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9221" autoAdjust="0"/>
  </p:normalViewPr>
  <p:slideViewPr>
    <p:cSldViewPr snapToGrid="0">
      <p:cViewPr varScale="1">
        <p:scale>
          <a:sx n="78" d="100"/>
          <a:sy n="78" d="100"/>
        </p:scale>
        <p:origin x="1622" y="67"/>
      </p:cViewPr>
      <p:guideLst>
        <p:guide orient="horz" pos="162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3898102" y="0"/>
            <a:ext cx="2982119" cy="466434"/>
          </a:xfrm>
          <a:prstGeom prst="rect">
            <a:avLst/>
          </a:prstGeom>
        </p:spPr>
        <p:txBody>
          <a:bodyPr vert="horz" lIns="92446" tIns="46223" rIns="92446" bIns="46223" rtlCol="0"/>
          <a:lstStyle>
            <a:lvl1pPr algn="r">
              <a:defRPr sz="1200"/>
            </a:lvl1pPr>
          </a:lstStyle>
          <a:p>
            <a:fld id="{0259C208-F240-477E-B0E8-B766A536A509}" type="datetimeFigureOut">
              <a:rPr lang="en-US" smtClean="0"/>
              <a:t>6/24/2021</a:t>
            </a:fld>
            <a:endParaRPr lang="en-US"/>
          </a:p>
        </p:txBody>
      </p:sp>
      <p:sp>
        <p:nvSpPr>
          <p:cNvPr id="4" name="Footer Placeholder 3"/>
          <p:cNvSpPr>
            <a:spLocks noGrp="1"/>
          </p:cNvSpPr>
          <p:nvPr>
            <p:ph type="ftr" sz="quarter" idx="2"/>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967"/>
            <a:ext cx="2982119" cy="466433"/>
          </a:xfrm>
          <a:prstGeom prst="rect">
            <a:avLst/>
          </a:prstGeom>
        </p:spPr>
        <p:txBody>
          <a:bodyPr vert="horz" lIns="92446" tIns="46223" rIns="92446" bIns="46223" rtlCol="0" anchor="b"/>
          <a:lstStyle>
            <a:lvl1pPr algn="r">
              <a:defRPr sz="1200"/>
            </a:lvl1pPr>
          </a:lstStyle>
          <a:p>
            <a:fld id="{8745DB58-9D56-4B0D-8EF9-53D917A8435B}" type="slidenum">
              <a:rPr lang="en-US" smtClean="0"/>
              <a:t>‹#›</a:t>
            </a:fld>
            <a:endParaRPr lang="en-US"/>
          </a:p>
        </p:txBody>
      </p:sp>
    </p:spTree>
    <p:extLst>
      <p:ext uri="{BB962C8B-B14F-4D97-AF65-F5344CB8AC3E}">
        <p14:creationId xmlns:p14="http://schemas.microsoft.com/office/powerpoint/2010/main" val="276286506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82119" cy="466434"/>
          </a:xfrm>
          <a:prstGeom prst="rect">
            <a:avLst/>
          </a:prstGeom>
        </p:spPr>
        <p:txBody>
          <a:bodyPr vert="horz" lIns="92442" tIns="46221" rIns="92442" bIns="46221" rtlCol="0"/>
          <a:lstStyle>
            <a:lvl1pPr algn="l">
              <a:defRPr sz="1200"/>
            </a:lvl1pPr>
          </a:lstStyle>
          <a:p>
            <a:endParaRPr lang="en-US"/>
          </a:p>
        </p:txBody>
      </p:sp>
      <p:sp>
        <p:nvSpPr>
          <p:cNvPr id="3" name="Date Placeholder 2"/>
          <p:cNvSpPr>
            <a:spLocks noGrp="1"/>
          </p:cNvSpPr>
          <p:nvPr>
            <p:ph type="dt" idx="1"/>
          </p:nvPr>
        </p:nvSpPr>
        <p:spPr>
          <a:xfrm>
            <a:off x="3898104" y="0"/>
            <a:ext cx="2982119" cy="466434"/>
          </a:xfrm>
          <a:prstGeom prst="rect">
            <a:avLst/>
          </a:prstGeom>
        </p:spPr>
        <p:txBody>
          <a:bodyPr vert="horz" lIns="92442" tIns="46221" rIns="92442" bIns="46221" rtlCol="0"/>
          <a:lstStyle>
            <a:lvl1pPr algn="r">
              <a:defRPr sz="1200"/>
            </a:lvl1pPr>
          </a:lstStyle>
          <a:p>
            <a:fld id="{DF201DFD-F20B-4876-B4BC-70A30652A54A}" type="datetimeFigureOut">
              <a:rPr lang="en-US" smtClean="0"/>
              <a:t>6/24/2021</a:t>
            </a:fld>
            <a:endParaRPr lang="en-US"/>
          </a:p>
        </p:txBody>
      </p:sp>
      <p:sp>
        <p:nvSpPr>
          <p:cNvPr id="4" name="Slide Image Placeholder 3"/>
          <p:cNvSpPr>
            <a:spLocks noGrp="1" noRot="1" noChangeAspect="1"/>
          </p:cNvSpPr>
          <p:nvPr>
            <p:ph type="sldImg" idx="2"/>
          </p:nvPr>
        </p:nvSpPr>
        <p:spPr>
          <a:xfrm>
            <a:off x="654050" y="1162050"/>
            <a:ext cx="5573713" cy="3136900"/>
          </a:xfrm>
          <a:prstGeom prst="rect">
            <a:avLst/>
          </a:prstGeom>
          <a:noFill/>
          <a:ln w="12700">
            <a:solidFill>
              <a:prstClr val="black"/>
            </a:solidFill>
          </a:ln>
        </p:spPr>
        <p:txBody>
          <a:bodyPr vert="horz" lIns="92442" tIns="46221" rIns="92442" bIns="46221" rtlCol="0" anchor="ctr"/>
          <a:lstStyle/>
          <a:p>
            <a:endParaRPr lang="en-US"/>
          </a:p>
        </p:txBody>
      </p:sp>
      <p:sp>
        <p:nvSpPr>
          <p:cNvPr id="5" name="Notes Placeholder 4"/>
          <p:cNvSpPr>
            <a:spLocks noGrp="1"/>
          </p:cNvSpPr>
          <p:nvPr>
            <p:ph type="body" sz="quarter" idx="3"/>
          </p:nvPr>
        </p:nvSpPr>
        <p:spPr>
          <a:xfrm>
            <a:off x="688182" y="4473892"/>
            <a:ext cx="5505450" cy="3660458"/>
          </a:xfrm>
          <a:prstGeom prst="rect">
            <a:avLst/>
          </a:prstGeom>
        </p:spPr>
        <p:txBody>
          <a:bodyPr vert="horz" lIns="92442" tIns="46221" rIns="92442" bIns="4622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8829969"/>
            <a:ext cx="2982119" cy="466433"/>
          </a:xfrm>
          <a:prstGeom prst="rect">
            <a:avLst/>
          </a:prstGeom>
        </p:spPr>
        <p:txBody>
          <a:bodyPr vert="horz" lIns="92442" tIns="46221" rIns="92442" bIns="46221" rtlCol="0" anchor="b"/>
          <a:lstStyle>
            <a:lvl1pPr algn="l">
              <a:defRPr sz="1200"/>
            </a:lvl1pPr>
          </a:lstStyle>
          <a:p>
            <a:endParaRPr lang="en-US"/>
          </a:p>
        </p:txBody>
      </p:sp>
      <p:sp>
        <p:nvSpPr>
          <p:cNvPr id="7" name="Slide Number Placeholder 6"/>
          <p:cNvSpPr>
            <a:spLocks noGrp="1"/>
          </p:cNvSpPr>
          <p:nvPr>
            <p:ph type="sldNum" sz="quarter" idx="5"/>
          </p:nvPr>
        </p:nvSpPr>
        <p:spPr>
          <a:xfrm>
            <a:off x="3898104" y="8829969"/>
            <a:ext cx="2982119" cy="466433"/>
          </a:xfrm>
          <a:prstGeom prst="rect">
            <a:avLst/>
          </a:prstGeom>
        </p:spPr>
        <p:txBody>
          <a:bodyPr vert="horz" lIns="92442" tIns="46221" rIns="92442" bIns="46221" rtlCol="0" anchor="b"/>
          <a:lstStyle>
            <a:lvl1pPr algn="r">
              <a:defRPr sz="1200"/>
            </a:lvl1pPr>
          </a:lstStyle>
          <a:p>
            <a:fld id="{B4E75C5F-F343-4CF6-8FAD-5701EBC9DADC}" type="slidenum">
              <a:rPr lang="en-US" smtClean="0"/>
              <a:t>‹#›</a:t>
            </a:fld>
            <a:endParaRPr lang="en-US"/>
          </a:p>
        </p:txBody>
      </p:sp>
    </p:spTree>
    <p:extLst>
      <p:ext uri="{BB962C8B-B14F-4D97-AF65-F5344CB8AC3E}">
        <p14:creationId xmlns:p14="http://schemas.microsoft.com/office/powerpoint/2010/main" val="279333110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171717"/>
              </a:solidFill>
              <a:effectLst/>
              <a:latin typeface="Segoe UI" panose="020B0502040204020203" pitchFamily="34" charset="0"/>
            </a:endParaRPr>
          </a:p>
          <a:p>
            <a:endParaRPr lang="en-IN"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B4E75C5F-F343-4CF6-8FAD-5701EBC9DADC}" type="slidenum">
              <a:rPr lang="en-US" smtClean="0"/>
              <a:t>3</a:t>
            </a:fld>
            <a:endParaRPr lang="en-US"/>
          </a:p>
        </p:txBody>
      </p:sp>
    </p:spTree>
    <p:extLst>
      <p:ext uri="{BB962C8B-B14F-4D97-AF65-F5344CB8AC3E}">
        <p14:creationId xmlns:p14="http://schemas.microsoft.com/office/powerpoint/2010/main" val="630056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171717"/>
              </a:solidFill>
              <a:effectLst/>
              <a:latin typeface="Segoe UI" panose="020B0502040204020203" pitchFamily="34" charset="0"/>
            </a:endParaRPr>
          </a:p>
          <a:p>
            <a:endParaRPr lang="en-IN"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B4E75C5F-F343-4CF6-8FAD-5701EBC9DADC}" type="slidenum">
              <a:rPr lang="en-US" smtClean="0"/>
              <a:t>4</a:t>
            </a:fld>
            <a:endParaRPr lang="en-US"/>
          </a:p>
        </p:txBody>
      </p:sp>
    </p:spTree>
    <p:extLst>
      <p:ext uri="{BB962C8B-B14F-4D97-AF65-F5344CB8AC3E}">
        <p14:creationId xmlns:p14="http://schemas.microsoft.com/office/powerpoint/2010/main" val="1118180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836BC667-CD1C-3648-9ADC-7E9505BC53BA}"/>
              </a:ext>
            </a:extLst>
          </p:cNvPr>
          <p:cNvSpPr>
            <a:spLocks noGrp="1"/>
          </p:cNvSpPr>
          <p:nvPr>
            <p:ph type="body" sz="quarter" idx="10" hasCustomPrompt="1"/>
          </p:nvPr>
        </p:nvSpPr>
        <p:spPr>
          <a:xfrm>
            <a:off x="230529" y="1171733"/>
            <a:ext cx="8284822" cy="3263107"/>
          </a:xfrm>
        </p:spPr>
        <p:txBody>
          <a:bodyPr>
            <a:noAutofit/>
          </a:bodyPr>
          <a:lstStyle>
            <a:lvl1pPr marL="285750" indent="-285750">
              <a:buFont typeface="Arial" panose="020B0604020202020204" pitchFamily="34" charset="0"/>
              <a:buChar char="•"/>
              <a:defRPr sz="1600"/>
            </a:lvl1pPr>
            <a:lvl2pPr marL="628641" indent="-285750">
              <a:buFont typeface="Courier New" panose="02070309020205020404" pitchFamily="49" charset="0"/>
              <a:buChar char="o"/>
              <a:defRPr sz="1600">
                <a:solidFill>
                  <a:schemeClr val="tx1">
                    <a:lumMod val="60000"/>
                    <a:lumOff val="40000"/>
                  </a:schemeClr>
                </a:solidFill>
              </a:defRPr>
            </a:lvl2pPr>
            <a:lvl3pPr marL="971532" indent="-285750">
              <a:buFont typeface="Arial" panose="020B0604020202020204" pitchFamily="34" charset="0"/>
              <a:buChar char="•"/>
              <a:defRPr/>
            </a:lvl3pPr>
          </a:lstStyle>
          <a:p>
            <a:pPr lvl="0"/>
            <a:r>
              <a:rPr lang="en-US"/>
              <a:t>First Level</a:t>
            </a:r>
          </a:p>
          <a:p>
            <a:pPr lvl="1"/>
            <a:r>
              <a:rPr lang="en-US"/>
              <a:t>Second Level</a:t>
            </a:r>
          </a:p>
          <a:p>
            <a:pPr lvl="2"/>
            <a:r>
              <a:rPr lang="en-US"/>
              <a:t>Third Level</a:t>
            </a:r>
          </a:p>
        </p:txBody>
      </p:sp>
      <p:sp>
        <p:nvSpPr>
          <p:cNvPr id="16" name="Title 15">
            <a:extLst>
              <a:ext uri="{FF2B5EF4-FFF2-40B4-BE49-F238E27FC236}">
                <a16:creationId xmlns:a16="http://schemas.microsoft.com/office/drawing/2014/main" id="{7ADBA442-70A4-9A43-9118-FBD3189831A6}"/>
              </a:ext>
            </a:extLst>
          </p:cNvPr>
          <p:cNvSpPr>
            <a:spLocks noGrp="1"/>
          </p:cNvSpPr>
          <p:nvPr>
            <p:ph type="title" hasCustomPrompt="1"/>
          </p:nvPr>
        </p:nvSpPr>
        <p:spPr/>
        <p:txBody>
          <a:bodyPr/>
          <a:lstStyle>
            <a:lvl1pPr>
              <a:defRPr/>
            </a:lvl1pPr>
          </a:lstStyle>
          <a:p>
            <a:r>
              <a:rPr lang="en-US"/>
              <a:t>Table of Contents</a:t>
            </a:r>
          </a:p>
        </p:txBody>
      </p:sp>
    </p:spTree>
    <p:extLst>
      <p:ext uri="{BB962C8B-B14F-4D97-AF65-F5344CB8AC3E}">
        <p14:creationId xmlns:p14="http://schemas.microsoft.com/office/powerpoint/2010/main" val="1577838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836BC667-CD1C-3648-9ADC-7E9505BC53BA}"/>
              </a:ext>
            </a:extLst>
          </p:cNvPr>
          <p:cNvSpPr>
            <a:spLocks noGrp="1"/>
          </p:cNvSpPr>
          <p:nvPr>
            <p:ph type="body" sz="quarter" idx="10" hasCustomPrompt="1"/>
          </p:nvPr>
        </p:nvSpPr>
        <p:spPr>
          <a:xfrm>
            <a:off x="230529" y="1171733"/>
            <a:ext cx="8183563" cy="3400267"/>
          </a:xfrm>
        </p:spPr>
        <p:txBody>
          <a:bodyPr/>
          <a:lstStyle>
            <a:lvl1pPr marL="285750" marR="0" indent="-285750" algn="l" defTabSz="685783" rtl="0" eaLnBrk="1" fontAlgn="auto" latinLnBrk="0" hangingPunct="1">
              <a:lnSpc>
                <a:spcPct val="90000"/>
              </a:lnSpc>
              <a:spcBef>
                <a:spcPts val="750"/>
              </a:spcBef>
              <a:spcAft>
                <a:spcPts val="0"/>
              </a:spcAft>
              <a:buClr>
                <a:srgbClr val="F3911F"/>
              </a:buClr>
              <a:buSzTx/>
              <a:buFont typeface="Arial" panose="020B0604020202020204" pitchFamily="34" charset="0"/>
              <a:buChar char="•"/>
              <a:tabLst/>
              <a:defRPr sz="1600"/>
            </a:lvl1pPr>
            <a:lvl2pPr marL="628641" indent="-285750">
              <a:buFont typeface="Courier New" panose="02070309020205020404" pitchFamily="49" charset="0"/>
              <a:buChar char="o"/>
              <a:defRPr sz="1350">
                <a:solidFill>
                  <a:schemeClr val="tx1"/>
                </a:solidFill>
              </a:defRPr>
            </a:lvl2pPr>
            <a:lvl3pPr marL="971532" marR="0" indent="-285750" algn="l" defTabSz="685783" rtl="0" eaLnBrk="1" fontAlgn="auto" latinLnBrk="0" hangingPunct="1">
              <a:lnSpc>
                <a:spcPct val="90000"/>
              </a:lnSpc>
              <a:spcBef>
                <a:spcPts val="375"/>
              </a:spcBef>
              <a:spcAft>
                <a:spcPts val="0"/>
              </a:spcAft>
              <a:buClr>
                <a:srgbClr val="F3911F"/>
              </a:buClr>
              <a:buSzTx/>
              <a:buFont typeface="System Font Regular"/>
              <a:buChar char="–"/>
              <a:tabLst/>
              <a:defRPr sz="1350">
                <a:solidFill>
                  <a:schemeClr val="tx1"/>
                </a:solidFill>
              </a:defRPr>
            </a:lvl3pPr>
            <a:lvl4pPr marL="1314424" indent="-285750">
              <a:buFont typeface="Wingdings" pitchFamily="2" charset="2"/>
              <a:buChar char="§"/>
              <a:defRPr sz="1300">
                <a:latin typeface="Arial" panose="020B0604020202020204" pitchFamily="34" charset="0"/>
                <a:cs typeface="Arial" panose="020B0604020202020204" pitchFamily="34" charset="0"/>
              </a:defRPr>
            </a:lvl4pPr>
          </a:lstStyle>
          <a:p>
            <a:pPr marL="285750" marR="0" lvl="0" indent="-285750" algn="l" defTabSz="685783" rtl="0" eaLnBrk="1" fontAlgn="auto" latinLnBrk="0" hangingPunct="1">
              <a:lnSpc>
                <a:spcPct val="90000"/>
              </a:lnSpc>
              <a:spcBef>
                <a:spcPts val="750"/>
              </a:spcBef>
              <a:spcAft>
                <a:spcPts val="0"/>
              </a:spcAft>
              <a:buClr>
                <a:srgbClr val="F3911F"/>
              </a:buClr>
              <a:buSzTx/>
              <a:buFont typeface="Arial" panose="020B0604020202020204" pitchFamily="34" charset="0"/>
              <a:buChar char="•"/>
              <a:tabLst/>
              <a:defRPr/>
            </a:pPr>
            <a:r>
              <a:rPr lang="en-US"/>
              <a:t>One</a:t>
            </a:r>
          </a:p>
          <a:p>
            <a:pPr lvl="1"/>
            <a:r>
              <a:rPr lang="en-US"/>
              <a:t>Two</a:t>
            </a:r>
          </a:p>
          <a:p>
            <a:pPr lvl="2"/>
            <a:r>
              <a:rPr lang="en-US"/>
              <a:t>Three</a:t>
            </a:r>
          </a:p>
          <a:p>
            <a:pPr lvl="3"/>
            <a:r>
              <a:rPr lang="en-US"/>
              <a:t>Four</a:t>
            </a:r>
          </a:p>
        </p:txBody>
      </p:sp>
      <p:sp>
        <p:nvSpPr>
          <p:cNvPr id="2" name="Title 1">
            <a:extLst>
              <a:ext uri="{FF2B5EF4-FFF2-40B4-BE49-F238E27FC236}">
                <a16:creationId xmlns:a16="http://schemas.microsoft.com/office/drawing/2014/main" id="{E0D66B57-FA1E-3147-BE88-E5D726AA1FA3}"/>
              </a:ext>
            </a:extLst>
          </p:cNvPr>
          <p:cNvSpPr>
            <a:spLocks noGrp="1"/>
          </p:cNvSpPr>
          <p:nvPr>
            <p:ph type="title" hasCustomPrompt="1"/>
          </p:nvPr>
        </p:nvSpPr>
        <p:spPr/>
        <p:txBody>
          <a:bodyPr/>
          <a:lstStyle/>
          <a:p>
            <a:r>
              <a:rPr lang="en-US"/>
              <a:t>Bulleted List</a:t>
            </a:r>
          </a:p>
        </p:txBody>
      </p:sp>
    </p:spTree>
    <p:extLst>
      <p:ext uri="{BB962C8B-B14F-4D97-AF65-F5344CB8AC3E}">
        <p14:creationId xmlns:p14="http://schemas.microsoft.com/office/powerpoint/2010/main" val="3190346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List - Headin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836BC667-CD1C-3648-9ADC-7E9505BC53BA}"/>
              </a:ext>
            </a:extLst>
          </p:cNvPr>
          <p:cNvSpPr>
            <a:spLocks noGrp="1"/>
          </p:cNvSpPr>
          <p:nvPr>
            <p:ph type="body" sz="quarter" idx="10" hasCustomPrompt="1"/>
          </p:nvPr>
        </p:nvSpPr>
        <p:spPr>
          <a:xfrm>
            <a:off x="230529" y="1451610"/>
            <a:ext cx="8284479" cy="3120390"/>
          </a:xfrm>
        </p:spPr>
        <p:txBody>
          <a:bodyPr/>
          <a:lstStyle>
            <a:lvl1pPr marL="285750" marR="0" indent="-285750" algn="l" defTabSz="685783" rtl="0" eaLnBrk="1" fontAlgn="auto" latinLnBrk="0" hangingPunct="1">
              <a:lnSpc>
                <a:spcPct val="90000"/>
              </a:lnSpc>
              <a:spcBef>
                <a:spcPts val="750"/>
              </a:spcBef>
              <a:spcAft>
                <a:spcPts val="0"/>
              </a:spcAft>
              <a:buClr>
                <a:srgbClr val="F3911F"/>
              </a:buClr>
              <a:buSzTx/>
              <a:buFont typeface="Arial" panose="020B0604020202020204" pitchFamily="34" charset="0"/>
              <a:buChar char="•"/>
              <a:tabLst/>
              <a:defRPr sz="1600"/>
            </a:lvl1pPr>
            <a:lvl2pPr marL="628641" indent="-285750">
              <a:buFont typeface="Courier New" panose="02070309020205020404" pitchFamily="49" charset="0"/>
              <a:buChar char="o"/>
              <a:defRPr sz="1350">
                <a:solidFill>
                  <a:schemeClr val="tx1"/>
                </a:solidFill>
              </a:defRPr>
            </a:lvl2pPr>
            <a:lvl3pPr marL="971532" indent="-285750">
              <a:buFont typeface="System Font Regular"/>
              <a:buChar char="–"/>
              <a:defRPr sz="1350">
                <a:solidFill>
                  <a:schemeClr val="tx1"/>
                </a:solidFill>
              </a:defRPr>
            </a:lvl3pPr>
            <a:lvl4pPr>
              <a:defRPr sz="1300">
                <a:latin typeface="Arial" panose="020B0604020202020204" pitchFamily="34" charset="0"/>
                <a:cs typeface="Arial" panose="020B0604020202020204" pitchFamily="34" charset="0"/>
              </a:defRPr>
            </a:lvl4pPr>
          </a:lstStyle>
          <a:p>
            <a:pPr marL="285750" marR="0" lvl="0" indent="-285750" algn="l" defTabSz="685783" rtl="0" eaLnBrk="1" fontAlgn="auto" latinLnBrk="0" hangingPunct="1">
              <a:lnSpc>
                <a:spcPct val="90000"/>
              </a:lnSpc>
              <a:spcBef>
                <a:spcPts val="750"/>
              </a:spcBef>
              <a:spcAft>
                <a:spcPts val="0"/>
              </a:spcAft>
              <a:buClr>
                <a:srgbClr val="F3911F"/>
              </a:buClr>
              <a:buSzTx/>
              <a:buFont typeface="Arial" panose="020B0604020202020204" pitchFamily="34" charset="0"/>
              <a:buChar char="•"/>
              <a:tabLst/>
              <a:defRPr/>
            </a:pPr>
            <a:r>
              <a:rPr lang="en-US"/>
              <a:t>One</a:t>
            </a:r>
          </a:p>
          <a:p>
            <a:pPr lvl="1"/>
            <a:r>
              <a:rPr lang="en-US"/>
              <a:t>Two</a:t>
            </a:r>
          </a:p>
          <a:p>
            <a:pPr lvl="2"/>
            <a:r>
              <a:rPr lang="en-US"/>
              <a:t>Three</a:t>
            </a:r>
          </a:p>
          <a:p>
            <a:pPr lvl="3"/>
            <a:r>
              <a:rPr lang="en-US"/>
              <a:t>Four</a:t>
            </a:r>
          </a:p>
        </p:txBody>
      </p:sp>
      <p:sp>
        <p:nvSpPr>
          <p:cNvPr id="2" name="Title 1">
            <a:extLst>
              <a:ext uri="{FF2B5EF4-FFF2-40B4-BE49-F238E27FC236}">
                <a16:creationId xmlns:a16="http://schemas.microsoft.com/office/drawing/2014/main" id="{E0D66B57-FA1E-3147-BE88-E5D726AA1FA3}"/>
              </a:ext>
            </a:extLst>
          </p:cNvPr>
          <p:cNvSpPr>
            <a:spLocks noGrp="1"/>
          </p:cNvSpPr>
          <p:nvPr>
            <p:ph type="title" hasCustomPrompt="1"/>
          </p:nvPr>
        </p:nvSpPr>
        <p:spPr/>
        <p:txBody>
          <a:bodyPr/>
          <a:lstStyle/>
          <a:p>
            <a:r>
              <a:rPr lang="en-US"/>
              <a:t>Bulleted List - Heading</a:t>
            </a:r>
          </a:p>
        </p:txBody>
      </p:sp>
      <p:sp>
        <p:nvSpPr>
          <p:cNvPr id="4" name="Text Placeholder 3">
            <a:extLst>
              <a:ext uri="{FF2B5EF4-FFF2-40B4-BE49-F238E27FC236}">
                <a16:creationId xmlns:a16="http://schemas.microsoft.com/office/drawing/2014/main" id="{C3B4EB3C-DCE9-8049-8992-2A93CCB7038F}"/>
              </a:ext>
            </a:extLst>
          </p:cNvPr>
          <p:cNvSpPr>
            <a:spLocks noGrp="1"/>
          </p:cNvSpPr>
          <p:nvPr>
            <p:ph type="body" sz="quarter" idx="11" hasCustomPrompt="1"/>
          </p:nvPr>
        </p:nvSpPr>
        <p:spPr>
          <a:xfrm>
            <a:off x="491490" y="1085850"/>
            <a:ext cx="8023518" cy="285750"/>
          </a:xfrm>
        </p:spPr>
        <p:txBody>
          <a:bodyPr>
            <a:noAutofit/>
          </a:bodyPr>
          <a:lstStyle>
            <a:lvl1pPr>
              <a:defRPr sz="1800" b="1">
                <a:solidFill>
                  <a:schemeClr val="tx2"/>
                </a:solidFill>
              </a:defRPr>
            </a:lvl1pPr>
          </a:lstStyle>
          <a:p>
            <a:pPr lvl="0"/>
            <a:r>
              <a:rPr lang="en-US"/>
              <a:t>Heading</a:t>
            </a:r>
          </a:p>
        </p:txBody>
      </p:sp>
    </p:spTree>
    <p:extLst>
      <p:ext uri="{BB962C8B-B14F-4D97-AF65-F5344CB8AC3E}">
        <p14:creationId xmlns:p14="http://schemas.microsoft.com/office/powerpoint/2010/main" val="721993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List -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66B57-FA1E-3147-BE88-E5D726AA1FA3}"/>
              </a:ext>
            </a:extLst>
          </p:cNvPr>
          <p:cNvSpPr>
            <a:spLocks noGrp="1"/>
          </p:cNvSpPr>
          <p:nvPr>
            <p:ph type="title" hasCustomPrompt="1"/>
          </p:nvPr>
        </p:nvSpPr>
        <p:spPr>
          <a:xfrm>
            <a:off x="230529" y="343902"/>
            <a:ext cx="7866662" cy="567060"/>
          </a:xfrm>
        </p:spPr>
        <p:txBody>
          <a:bodyPr/>
          <a:lstStyle>
            <a:lvl1pPr>
              <a:defRPr/>
            </a:lvl1pPr>
          </a:lstStyle>
          <a:p>
            <a:r>
              <a:rPr lang="en-US" dirty="0"/>
              <a:t>Bulleted List - 2 Column</a:t>
            </a:r>
          </a:p>
        </p:txBody>
      </p:sp>
      <p:sp>
        <p:nvSpPr>
          <p:cNvPr id="11" name="Text Placeholder 10">
            <a:extLst>
              <a:ext uri="{FF2B5EF4-FFF2-40B4-BE49-F238E27FC236}">
                <a16:creationId xmlns:a16="http://schemas.microsoft.com/office/drawing/2014/main" id="{DE8FAABC-AB68-8349-810D-C94A61B5C4CF}"/>
              </a:ext>
            </a:extLst>
          </p:cNvPr>
          <p:cNvSpPr>
            <a:spLocks noGrp="1"/>
          </p:cNvSpPr>
          <p:nvPr>
            <p:ph type="body" sz="quarter" idx="10"/>
          </p:nvPr>
        </p:nvSpPr>
        <p:spPr>
          <a:xfrm>
            <a:off x="230188" y="1270000"/>
            <a:ext cx="3833812" cy="3179763"/>
          </a:xfrm>
        </p:spPr>
        <p:txBody>
          <a:bodyPr/>
          <a:lstStyle>
            <a:lvl1pPr marL="285750" indent="-285750">
              <a:buFont typeface="Arial" panose="020B0604020202020204" pitchFamily="34" charset="0"/>
              <a:buChar char="•"/>
              <a:defRPr/>
            </a:lvl1pPr>
            <a:lvl2pPr marL="628641" indent="-285750">
              <a:buFont typeface="Courier New" panose="02070309020205020404" pitchFamily="49" charset="0"/>
              <a:buChar char="o"/>
              <a:defRPr sz="1350">
                <a:solidFill>
                  <a:schemeClr val="tx1"/>
                </a:solidFill>
              </a:defRPr>
            </a:lvl2pPr>
            <a:lvl3pPr marL="971532" indent="-285750">
              <a:buFont typeface="System Font Regular"/>
              <a:buChar char="–"/>
              <a:defRPr>
                <a:solidFill>
                  <a:schemeClr val="tx1"/>
                </a:solidFill>
              </a:defRPr>
            </a:lvl3pPr>
            <a:lvl4pPr marL="1200120" indent="-171446">
              <a:buFont typeface="Wingdings" pitchFamily="2" charset="2"/>
              <a:buChar cha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B632F120-DA0C-CD4E-BB4A-DF8ECDF1CC60}"/>
              </a:ext>
            </a:extLst>
          </p:cNvPr>
          <p:cNvSpPr>
            <a:spLocks noGrp="1"/>
          </p:cNvSpPr>
          <p:nvPr>
            <p:ph type="body" sz="quarter" idx="11"/>
          </p:nvPr>
        </p:nvSpPr>
        <p:spPr>
          <a:xfrm>
            <a:off x="4263379" y="1270000"/>
            <a:ext cx="3833812" cy="3179763"/>
          </a:xfrm>
        </p:spPr>
        <p:txBody>
          <a:bodyPr/>
          <a:lstStyle>
            <a:lvl1pPr marL="285750" indent="-285750">
              <a:buFont typeface="Arial" panose="020B0604020202020204" pitchFamily="34" charset="0"/>
              <a:buChar char="•"/>
              <a:defRPr/>
            </a:lvl1pPr>
            <a:lvl2pPr marL="628641" indent="-285750">
              <a:buFont typeface="Courier New" panose="02070309020205020404" pitchFamily="49" charset="0"/>
              <a:buChar char="o"/>
              <a:defRPr sz="1350">
                <a:solidFill>
                  <a:schemeClr val="tx1"/>
                </a:solidFill>
              </a:defRPr>
            </a:lvl2pPr>
            <a:lvl3pPr marL="971532" indent="-285750">
              <a:buFont typeface="System Font Regular"/>
              <a:buChar char="–"/>
              <a:defRPr>
                <a:solidFill>
                  <a:schemeClr val="tx1"/>
                </a:solidFill>
              </a:defRPr>
            </a:lvl3pPr>
            <a:lvl4pPr marL="1200120" indent="-171446">
              <a:buFont typeface="Wingdings" pitchFamily="2" charset="2"/>
              <a:buChar char="§"/>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41116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eature Comparison">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836BC667-CD1C-3648-9ADC-7E9505BC53BA}"/>
              </a:ext>
            </a:extLst>
          </p:cNvPr>
          <p:cNvSpPr>
            <a:spLocks noGrp="1"/>
          </p:cNvSpPr>
          <p:nvPr>
            <p:ph type="body" sz="quarter" idx="10" hasCustomPrompt="1"/>
          </p:nvPr>
        </p:nvSpPr>
        <p:spPr>
          <a:xfrm>
            <a:off x="230529" y="1714500"/>
            <a:ext cx="3724251" cy="2811780"/>
          </a:xfrm>
        </p:spPr>
        <p:txBody>
          <a:bodyPr/>
          <a:lstStyle>
            <a:lvl1pPr marL="285750" marR="0" indent="-285750" algn="l" defTabSz="685783" rtl="0" eaLnBrk="1" fontAlgn="auto" latinLnBrk="0" hangingPunct="1">
              <a:lnSpc>
                <a:spcPct val="90000"/>
              </a:lnSpc>
              <a:spcBef>
                <a:spcPts val="750"/>
              </a:spcBef>
              <a:spcAft>
                <a:spcPts val="0"/>
              </a:spcAft>
              <a:buClr>
                <a:srgbClr val="F3911F"/>
              </a:buClr>
              <a:buSzTx/>
              <a:buFont typeface="Arial" panose="020B0604020202020204" pitchFamily="34" charset="0"/>
              <a:buChar char="•"/>
              <a:tabLst/>
              <a:defRPr sz="1600"/>
            </a:lvl1pPr>
            <a:lvl2pPr marL="628641" indent="-285750">
              <a:buFont typeface="Courier New" panose="02070309020205020404" pitchFamily="49" charset="0"/>
              <a:buChar char="o"/>
              <a:defRPr sz="1350">
                <a:solidFill>
                  <a:schemeClr val="tx1"/>
                </a:solidFill>
              </a:defRPr>
            </a:lvl2pPr>
            <a:lvl3pPr marL="971532" indent="-285750">
              <a:buFont typeface="System Font Regular"/>
              <a:buChar char="-"/>
              <a:defRPr>
                <a:solidFill>
                  <a:schemeClr val="tx1"/>
                </a:solidFill>
              </a:defRPr>
            </a:lvl3pPr>
            <a:lvl4pPr marL="1200120" indent="-171446">
              <a:buFont typeface="Wingdings" pitchFamily="2" charset="2"/>
              <a:buChar char="§"/>
              <a:defRPr/>
            </a:lvl4pPr>
          </a:lstStyle>
          <a:p>
            <a:pPr lvl="0"/>
            <a:r>
              <a:rPr lang="en-US"/>
              <a:t>Level One</a:t>
            </a:r>
          </a:p>
          <a:p>
            <a:pPr lvl="1"/>
            <a:r>
              <a:rPr lang="en-US"/>
              <a:t>Level Two</a:t>
            </a:r>
          </a:p>
          <a:p>
            <a:pPr lvl="2"/>
            <a:r>
              <a:rPr lang="en-US"/>
              <a:t>Level Three</a:t>
            </a:r>
          </a:p>
          <a:p>
            <a:pPr lvl="3"/>
            <a:r>
              <a:rPr lang="en-US"/>
              <a:t>Level Four</a:t>
            </a:r>
          </a:p>
        </p:txBody>
      </p:sp>
      <p:sp>
        <p:nvSpPr>
          <p:cNvPr id="2" name="Title 1">
            <a:extLst>
              <a:ext uri="{FF2B5EF4-FFF2-40B4-BE49-F238E27FC236}">
                <a16:creationId xmlns:a16="http://schemas.microsoft.com/office/drawing/2014/main" id="{E0D66B57-FA1E-3147-BE88-E5D726AA1FA3}"/>
              </a:ext>
            </a:extLst>
          </p:cNvPr>
          <p:cNvSpPr>
            <a:spLocks noGrp="1"/>
          </p:cNvSpPr>
          <p:nvPr>
            <p:ph type="title" hasCustomPrompt="1"/>
          </p:nvPr>
        </p:nvSpPr>
        <p:spPr>
          <a:xfrm>
            <a:off x="230529" y="343902"/>
            <a:ext cx="7866662" cy="567060"/>
          </a:xfrm>
        </p:spPr>
        <p:txBody>
          <a:bodyPr/>
          <a:lstStyle>
            <a:lvl1pPr>
              <a:defRPr/>
            </a:lvl1pPr>
          </a:lstStyle>
          <a:p>
            <a:r>
              <a:rPr lang="en-US"/>
              <a:t>Feature Comparison</a:t>
            </a:r>
          </a:p>
        </p:txBody>
      </p:sp>
      <p:sp>
        <p:nvSpPr>
          <p:cNvPr id="5" name="Text Placeholder 3">
            <a:extLst>
              <a:ext uri="{FF2B5EF4-FFF2-40B4-BE49-F238E27FC236}">
                <a16:creationId xmlns:a16="http://schemas.microsoft.com/office/drawing/2014/main" id="{DACC1598-FD01-C94D-9651-5B16BBA7029E}"/>
              </a:ext>
            </a:extLst>
          </p:cNvPr>
          <p:cNvSpPr>
            <a:spLocks noGrp="1"/>
          </p:cNvSpPr>
          <p:nvPr>
            <p:ph type="body" sz="quarter" idx="12" hasCustomPrompt="1"/>
          </p:nvPr>
        </p:nvSpPr>
        <p:spPr>
          <a:xfrm>
            <a:off x="560241" y="1335591"/>
            <a:ext cx="3394539" cy="285750"/>
          </a:xfrm>
        </p:spPr>
        <p:txBody>
          <a:bodyPr>
            <a:noAutofit/>
          </a:bodyPr>
          <a:lstStyle>
            <a:lvl1pPr>
              <a:defRPr sz="1800" b="1">
                <a:solidFill>
                  <a:schemeClr val="tx2"/>
                </a:solidFill>
              </a:defRPr>
            </a:lvl1pPr>
          </a:lstStyle>
          <a:p>
            <a:pPr lvl="0"/>
            <a:r>
              <a:rPr lang="en-US"/>
              <a:t>Heading</a:t>
            </a:r>
          </a:p>
        </p:txBody>
      </p:sp>
      <p:sp>
        <p:nvSpPr>
          <p:cNvPr id="7" name="Text Placeholder 3">
            <a:extLst>
              <a:ext uri="{FF2B5EF4-FFF2-40B4-BE49-F238E27FC236}">
                <a16:creationId xmlns:a16="http://schemas.microsoft.com/office/drawing/2014/main" id="{3392B650-9945-924E-A69A-087B704F3A8B}"/>
              </a:ext>
            </a:extLst>
          </p:cNvPr>
          <p:cNvSpPr>
            <a:spLocks noGrp="1"/>
          </p:cNvSpPr>
          <p:nvPr>
            <p:ph type="body" sz="quarter" idx="13" hasCustomPrompt="1"/>
          </p:nvPr>
        </p:nvSpPr>
        <p:spPr>
          <a:xfrm>
            <a:off x="4675041" y="1335591"/>
            <a:ext cx="3394539" cy="285750"/>
          </a:xfrm>
        </p:spPr>
        <p:txBody>
          <a:bodyPr>
            <a:noAutofit/>
          </a:bodyPr>
          <a:lstStyle>
            <a:lvl1pPr>
              <a:defRPr sz="1800" b="1">
                <a:solidFill>
                  <a:schemeClr val="tx2"/>
                </a:solidFill>
              </a:defRPr>
            </a:lvl1pPr>
          </a:lstStyle>
          <a:p>
            <a:pPr lvl="0"/>
            <a:r>
              <a:rPr lang="en-US"/>
              <a:t>Heading</a:t>
            </a:r>
          </a:p>
        </p:txBody>
      </p:sp>
      <p:sp>
        <p:nvSpPr>
          <p:cNvPr id="8" name="Text Placeholder 11">
            <a:extLst>
              <a:ext uri="{FF2B5EF4-FFF2-40B4-BE49-F238E27FC236}">
                <a16:creationId xmlns:a16="http://schemas.microsoft.com/office/drawing/2014/main" id="{71F7936E-CCAA-904F-9E81-EF292A42C4F0}"/>
              </a:ext>
            </a:extLst>
          </p:cNvPr>
          <p:cNvSpPr>
            <a:spLocks noGrp="1"/>
          </p:cNvSpPr>
          <p:nvPr>
            <p:ph type="body" sz="quarter" idx="14" hasCustomPrompt="1"/>
          </p:nvPr>
        </p:nvSpPr>
        <p:spPr>
          <a:xfrm>
            <a:off x="4355489" y="1714500"/>
            <a:ext cx="3724251" cy="2811780"/>
          </a:xfrm>
        </p:spPr>
        <p:txBody>
          <a:bodyPr/>
          <a:lstStyle>
            <a:lvl1pPr marL="285750" marR="0" indent="-285750" algn="l" defTabSz="685783" rtl="0" eaLnBrk="1" fontAlgn="auto" latinLnBrk="0" hangingPunct="1">
              <a:lnSpc>
                <a:spcPct val="90000"/>
              </a:lnSpc>
              <a:spcBef>
                <a:spcPts val="750"/>
              </a:spcBef>
              <a:spcAft>
                <a:spcPts val="0"/>
              </a:spcAft>
              <a:buClr>
                <a:srgbClr val="F3911F"/>
              </a:buClr>
              <a:buSzTx/>
              <a:buFont typeface="Arial" panose="020B0604020202020204" pitchFamily="34" charset="0"/>
              <a:buChar char="•"/>
              <a:tabLst/>
              <a:defRPr sz="1600"/>
            </a:lvl1pPr>
            <a:lvl2pPr marL="628641" indent="-285750">
              <a:buFont typeface="Courier New" panose="02070309020205020404" pitchFamily="49" charset="0"/>
              <a:buChar char="o"/>
              <a:defRPr sz="1350">
                <a:solidFill>
                  <a:schemeClr val="tx1"/>
                </a:solidFill>
              </a:defRPr>
            </a:lvl2pPr>
            <a:lvl3pPr marL="971532" indent="-285750">
              <a:buFont typeface="System Font Regular"/>
              <a:buChar char="-"/>
              <a:defRPr>
                <a:solidFill>
                  <a:schemeClr val="tx1"/>
                </a:solidFill>
              </a:defRPr>
            </a:lvl3pPr>
            <a:lvl4pPr marL="1200120" indent="-171446">
              <a:buFont typeface="Wingdings" pitchFamily="2" charset="2"/>
              <a:buChar char="§"/>
              <a:defRPr/>
            </a:lvl4pPr>
          </a:lstStyle>
          <a:p>
            <a:pPr lvl="0"/>
            <a:r>
              <a:rPr lang="en-US"/>
              <a:t>Level One</a:t>
            </a:r>
          </a:p>
          <a:p>
            <a:pPr lvl="1"/>
            <a:r>
              <a:rPr lang="en-US"/>
              <a:t>Level Two</a:t>
            </a:r>
          </a:p>
          <a:p>
            <a:pPr lvl="2"/>
            <a:r>
              <a:rPr lang="en-US"/>
              <a:t>Level Three</a:t>
            </a:r>
          </a:p>
          <a:p>
            <a:pPr lvl="3"/>
            <a:r>
              <a:rPr lang="en-US"/>
              <a:t>Level Four</a:t>
            </a:r>
          </a:p>
        </p:txBody>
      </p:sp>
    </p:spTree>
    <p:extLst>
      <p:ext uri="{BB962C8B-B14F-4D97-AF65-F5344CB8AC3E}">
        <p14:creationId xmlns:p14="http://schemas.microsoft.com/office/powerpoint/2010/main" val="1472558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 Insert Image">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5245001" y="1053487"/>
            <a:ext cx="3270350" cy="3678533"/>
          </a:xfrm>
          <a:prstGeom prst="rect">
            <a:avLst/>
          </a:prstGeom>
        </p:spPr>
        <p:txBody>
          <a:bodyPr/>
          <a:lstStyle>
            <a:lvl1pPr marL="0" indent="0">
              <a:buNone/>
              <a:defRPr>
                <a:solidFill>
                  <a:srgbClr val="035385"/>
                </a:solidFill>
                <a:latin typeface="Arial" charset="0"/>
                <a:ea typeface="Arial" charset="0"/>
                <a:cs typeface="Arial"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4D4AF1A-3DF9-A34B-B8A0-E765730FB359}"/>
              </a:ext>
            </a:extLst>
          </p:cNvPr>
          <p:cNvSpPr>
            <a:spLocks noGrp="1"/>
          </p:cNvSpPr>
          <p:nvPr>
            <p:ph type="title" hasCustomPrompt="1"/>
          </p:nvPr>
        </p:nvSpPr>
        <p:spPr/>
        <p:txBody>
          <a:bodyPr/>
          <a:lstStyle>
            <a:lvl1pPr>
              <a:defRPr/>
            </a:lvl1pPr>
          </a:lstStyle>
          <a:p>
            <a:r>
              <a:rPr lang="en-US"/>
              <a:t>Text + Insert Image</a:t>
            </a:r>
          </a:p>
        </p:txBody>
      </p:sp>
      <p:sp>
        <p:nvSpPr>
          <p:cNvPr id="7" name="Text Placeholder 2">
            <a:extLst>
              <a:ext uri="{FF2B5EF4-FFF2-40B4-BE49-F238E27FC236}">
                <a16:creationId xmlns:a16="http://schemas.microsoft.com/office/drawing/2014/main" id="{E0D52C53-FB98-C043-B725-CD3688065CC1}"/>
              </a:ext>
            </a:extLst>
          </p:cNvPr>
          <p:cNvSpPr>
            <a:spLocks noGrp="1"/>
          </p:cNvSpPr>
          <p:nvPr>
            <p:ph idx="1" hasCustomPrompt="1"/>
          </p:nvPr>
        </p:nvSpPr>
        <p:spPr>
          <a:xfrm>
            <a:off x="251211" y="1053487"/>
            <a:ext cx="4823709" cy="3609953"/>
          </a:xfrm>
          <a:prstGeom prst="rect">
            <a:avLst/>
          </a:prstGeom>
        </p:spPr>
        <p:txBody>
          <a:bodyPr vert="horz" lIns="91440" tIns="45720" rIns="91440" bIns="45720" rtlCol="0">
            <a:noAutofit/>
          </a:bodyPr>
          <a:lstStyle>
            <a:lvl1pPr marL="0" indent="0" algn="l">
              <a:lnSpc>
                <a:spcPts val="2550"/>
              </a:lnSpc>
              <a:buClr>
                <a:srgbClr val="F3911F"/>
              </a:buClr>
              <a:buFont typeface="Arial" charset="0"/>
              <a:buNone/>
              <a:defRPr sz="1600">
                <a:solidFill>
                  <a:schemeClr val="tx1"/>
                </a:solidFill>
                <a:latin typeface="Arial" charset="0"/>
                <a:ea typeface="Arial" charset="0"/>
                <a:cs typeface="Arial" charset="0"/>
              </a:defRPr>
            </a:lvl1pPr>
            <a:lvl2pPr marL="557204" indent="-214313" algn="l">
              <a:lnSpc>
                <a:spcPts val="2550"/>
              </a:lnSpc>
              <a:buClr>
                <a:srgbClr val="F3911F"/>
              </a:buClr>
              <a:buFont typeface="Arial" charset="0"/>
              <a:buChar char="•"/>
              <a:defRPr sz="1600">
                <a:solidFill>
                  <a:schemeClr val="tx1"/>
                </a:solidFill>
                <a:latin typeface="Arial" charset="0"/>
                <a:ea typeface="Arial" charset="0"/>
                <a:cs typeface="Arial" charset="0"/>
              </a:defRPr>
            </a:lvl2pPr>
            <a:lvl3pPr marL="900095" indent="-214313" algn="l">
              <a:lnSpc>
                <a:spcPts val="2550"/>
              </a:lnSpc>
              <a:buClr>
                <a:srgbClr val="F3911F"/>
              </a:buClr>
              <a:buFont typeface="Courier New" panose="02070309020205020404" pitchFamily="49" charset="0"/>
              <a:buChar char="o"/>
              <a:defRPr sz="1400">
                <a:solidFill>
                  <a:schemeClr val="tx1"/>
                </a:solidFill>
                <a:latin typeface="Arial" charset="0"/>
                <a:ea typeface="Arial" charset="0"/>
                <a:cs typeface="Arial" charset="0"/>
              </a:defRPr>
            </a:lvl3pPr>
            <a:lvl4pPr algn="l">
              <a:defRPr>
                <a:solidFill>
                  <a:schemeClr val="accent3"/>
                </a:solidFill>
              </a:defRPr>
            </a:lvl4pPr>
            <a:lvl5pPr algn="l">
              <a:defRPr>
                <a:solidFill>
                  <a:schemeClr val="accent3"/>
                </a:solidFil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9832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 Insert Ic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4AF1A-3DF9-A34B-B8A0-E765730FB359}"/>
              </a:ext>
            </a:extLst>
          </p:cNvPr>
          <p:cNvSpPr>
            <a:spLocks noGrp="1"/>
          </p:cNvSpPr>
          <p:nvPr>
            <p:ph type="title" hasCustomPrompt="1"/>
          </p:nvPr>
        </p:nvSpPr>
        <p:spPr/>
        <p:txBody>
          <a:bodyPr/>
          <a:lstStyle>
            <a:lvl1pPr>
              <a:defRPr/>
            </a:lvl1pPr>
          </a:lstStyle>
          <a:p>
            <a:r>
              <a:rPr lang="en-US"/>
              <a:t>Text + Insert Icon</a:t>
            </a:r>
          </a:p>
        </p:txBody>
      </p:sp>
      <p:sp>
        <p:nvSpPr>
          <p:cNvPr id="7" name="Text Placeholder 2">
            <a:extLst>
              <a:ext uri="{FF2B5EF4-FFF2-40B4-BE49-F238E27FC236}">
                <a16:creationId xmlns:a16="http://schemas.microsoft.com/office/drawing/2014/main" id="{E0D52C53-FB98-C043-B725-CD3688065CC1}"/>
              </a:ext>
            </a:extLst>
          </p:cNvPr>
          <p:cNvSpPr>
            <a:spLocks noGrp="1"/>
          </p:cNvSpPr>
          <p:nvPr>
            <p:ph idx="1" hasCustomPrompt="1"/>
          </p:nvPr>
        </p:nvSpPr>
        <p:spPr>
          <a:xfrm>
            <a:off x="251211" y="1053487"/>
            <a:ext cx="4823709" cy="3609953"/>
          </a:xfrm>
          <a:prstGeom prst="rect">
            <a:avLst/>
          </a:prstGeom>
        </p:spPr>
        <p:txBody>
          <a:bodyPr vert="horz" lIns="91440" tIns="45720" rIns="91440" bIns="45720" rtlCol="0">
            <a:noAutofit/>
          </a:bodyPr>
          <a:lstStyle>
            <a:lvl1pPr marL="0" indent="0" algn="l">
              <a:lnSpc>
                <a:spcPts val="2550"/>
              </a:lnSpc>
              <a:buClr>
                <a:srgbClr val="F3911F"/>
              </a:buClr>
              <a:buFont typeface="Arial" charset="0"/>
              <a:buNone/>
              <a:defRPr sz="1600">
                <a:solidFill>
                  <a:schemeClr val="tx1"/>
                </a:solidFill>
                <a:latin typeface="Arial" charset="0"/>
                <a:ea typeface="Arial" charset="0"/>
                <a:cs typeface="Arial" charset="0"/>
              </a:defRPr>
            </a:lvl1pPr>
            <a:lvl2pPr marL="557204" indent="-214313" algn="l">
              <a:lnSpc>
                <a:spcPts val="2550"/>
              </a:lnSpc>
              <a:buClr>
                <a:srgbClr val="F3911F"/>
              </a:buClr>
              <a:buFont typeface="Arial" charset="0"/>
              <a:buChar char="•"/>
              <a:defRPr sz="1600">
                <a:solidFill>
                  <a:schemeClr val="tx1"/>
                </a:solidFill>
                <a:latin typeface="Arial" charset="0"/>
                <a:ea typeface="Arial" charset="0"/>
                <a:cs typeface="Arial" charset="0"/>
              </a:defRPr>
            </a:lvl2pPr>
            <a:lvl3pPr marL="900095" indent="-214313" algn="l">
              <a:lnSpc>
                <a:spcPts val="2550"/>
              </a:lnSpc>
              <a:buClr>
                <a:srgbClr val="F3911F"/>
              </a:buClr>
              <a:buFont typeface="Courier New" panose="02070309020205020404" pitchFamily="49" charset="0"/>
              <a:buChar char="o"/>
              <a:defRPr sz="1400">
                <a:solidFill>
                  <a:schemeClr val="tx1"/>
                </a:solidFill>
                <a:latin typeface="Arial" charset="0"/>
                <a:ea typeface="Arial" charset="0"/>
                <a:cs typeface="Arial" charset="0"/>
              </a:defRPr>
            </a:lvl3pPr>
            <a:lvl4pPr algn="l">
              <a:defRPr>
                <a:solidFill>
                  <a:schemeClr val="accent3"/>
                </a:solidFill>
              </a:defRPr>
            </a:lvl4pPr>
            <a:lvl5pPr algn="l">
              <a:defRPr>
                <a:solidFill>
                  <a:schemeClr val="accent3"/>
                </a:solidFil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756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ue Block Text + Insert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11E0E0C-3DAF-6749-8EA3-0B53E3B779EC}"/>
              </a:ext>
            </a:extLst>
          </p:cNvPr>
          <p:cNvSpPr/>
          <p:nvPr userDrawn="1"/>
        </p:nvSpPr>
        <p:spPr>
          <a:xfrm>
            <a:off x="0" y="0"/>
            <a:ext cx="4572000" cy="48342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01F89B17-E740-0242-9EFA-98B3B8AD7821}"/>
              </a:ext>
            </a:extLst>
          </p:cNvPr>
          <p:cNvSpPr>
            <a:spLocks noGrp="1"/>
          </p:cNvSpPr>
          <p:nvPr>
            <p:ph type="title" hasCustomPrompt="1"/>
          </p:nvPr>
        </p:nvSpPr>
        <p:spPr>
          <a:xfrm>
            <a:off x="274071" y="240645"/>
            <a:ext cx="3786301" cy="757145"/>
          </a:xfrm>
          <a:prstGeom prst="rect">
            <a:avLst/>
          </a:prstGeom>
        </p:spPr>
        <p:txBody>
          <a:bodyPr anchor="ctr" anchorCtr="0">
            <a:noAutofit/>
          </a:bodyPr>
          <a:lstStyle>
            <a:lvl1pPr>
              <a:defRPr sz="2800" b="0" i="0">
                <a:solidFill>
                  <a:schemeClr val="bg1"/>
                </a:solidFill>
                <a:latin typeface="Arial" charset="0"/>
                <a:ea typeface="Arial" charset="0"/>
                <a:cs typeface="Arial" charset="0"/>
              </a:defRPr>
            </a:lvl1pPr>
          </a:lstStyle>
          <a:p>
            <a:r>
              <a:rPr lang="en-US"/>
              <a:t>Blue Block Text + Insert Image</a:t>
            </a:r>
          </a:p>
        </p:txBody>
      </p:sp>
      <p:sp>
        <p:nvSpPr>
          <p:cNvPr id="3" name="Picture Placeholder 2">
            <a:extLst>
              <a:ext uri="{FF2B5EF4-FFF2-40B4-BE49-F238E27FC236}">
                <a16:creationId xmlns:a16="http://schemas.microsoft.com/office/drawing/2014/main" id="{49D70665-651C-CA4A-AA5B-68000C2D43C8}"/>
              </a:ext>
            </a:extLst>
          </p:cNvPr>
          <p:cNvSpPr>
            <a:spLocks noGrp="1"/>
          </p:cNvSpPr>
          <p:nvPr>
            <p:ph type="pic" sz="quarter" idx="10"/>
          </p:nvPr>
        </p:nvSpPr>
        <p:spPr>
          <a:xfrm>
            <a:off x="4572000" y="-1"/>
            <a:ext cx="4572000" cy="4834275"/>
          </a:xfrm>
        </p:spPr>
        <p:txBody>
          <a:bodyPr/>
          <a:lstStyle/>
          <a:p>
            <a:r>
              <a:rPr lang="en-US"/>
              <a:t>Click icon to add picture</a:t>
            </a:r>
          </a:p>
        </p:txBody>
      </p:sp>
      <p:sp>
        <p:nvSpPr>
          <p:cNvPr id="8" name="Text Placeholder 2">
            <a:extLst>
              <a:ext uri="{FF2B5EF4-FFF2-40B4-BE49-F238E27FC236}">
                <a16:creationId xmlns:a16="http://schemas.microsoft.com/office/drawing/2014/main" id="{70551B81-3147-1748-8307-EFE72779E349}"/>
              </a:ext>
            </a:extLst>
          </p:cNvPr>
          <p:cNvSpPr>
            <a:spLocks noGrp="1"/>
          </p:cNvSpPr>
          <p:nvPr>
            <p:ph idx="1" hasCustomPrompt="1"/>
          </p:nvPr>
        </p:nvSpPr>
        <p:spPr>
          <a:xfrm>
            <a:off x="251211" y="1088588"/>
            <a:ext cx="3809161" cy="3574852"/>
          </a:xfrm>
          <a:prstGeom prst="rect">
            <a:avLst/>
          </a:prstGeom>
        </p:spPr>
        <p:txBody>
          <a:bodyPr vert="horz" lIns="91440" tIns="45720" rIns="91440" bIns="45720" rtlCol="0">
            <a:noAutofit/>
          </a:bodyPr>
          <a:lstStyle>
            <a:lvl1pPr marL="0" indent="0" algn="l">
              <a:lnSpc>
                <a:spcPts val="2550"/>
              </a:lnSpc>
              <a:buClr>
                <a:srgbClr val="F3911F"/>
              </a:buClr>
              <a:buFont typeface="Arial" charset="0"/>
              <a:buNone/>
              <a:defRPr sz="1600">
                <a:solidFill>
                  <a:schemeClr val="bg1"/>
                </a:solidFill>
                <a:latin typeface="Arial" charset="0"/>
                <a:ea typeface="Arial" charset="0"/>
                <a:cs typeface="Arial" charset="0"/>
              </a:defRPr>
            </a:lvl1pPr>
            <a:lvl2pPr marL="557204" indent="-214313" algn="l">
              <a:lnSpc>
                <a:spcPts val="2550"/>
              </a:lnSpc>
              <a:buClr>
                <a:schemeClr val="bg1"/>
              </a:buClr>
              <a:buFont typeface="Arial" charset="0"/>
              <a:buChar char="•"/>
              <a:defRPr sz="1600">
                <a:solidFill>
                  <a:schemeClr val="bg1"/>
                </a:solidFill>
                <a:latin typeface="Arial" charset="0"/>
                <a:ea typeface="Arial" charset="0"/>
                <a:cs typeface="Arial" charset="0"/>
              </a:defRPr>
            </a:lvl2pPr>
            <a:lvl3pPr marL="900095" indent="-214313" algn="l">
              <a:lnSpc>
                <a:spcPts val="2550"/>
              </a:lnSpc>
              <a:buClr>
                <a:srgbClr val="FFFFFF"/>
              </a:buClr>
              <a:buFont typeface="Courier New" panose="02070309020205020404" pitchFamily="49" charset="0"/>
              <a:buChar char="o"/>
              <a:defRPr sz="1400">
                <a:solidFill>
                  <a:schemeClr val="bg1"/>
                </a:solidFill>
                <a:latin typeface="Arial" charset="0"/>
                <a:ea typeface="Arial" charset="0"/>
                <a:cs typeface="Arial" charset="0"/>
              </a:defRPr>
            </a:lvl3pPr>
            <a:lvl4pPr algn="l">
              <a:defRPr>
                <a:solidFill>
                  <a:schemeClr val="accent3"/>
                </a:solidFill>
              </a:defRPr>
            </a:lvl4pPr>
            <a:lvl5pPr algn="l">
              <a:defRPr>
                <a:solidFill>
                  <a:schemeClr val="accent3"/>
                </a:solidFil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55099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y Block Text + Insert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11E0E0C-3DAF-6749-8EA3-0B53E3B779EC}"/>
              </a:ext>
            </a:extLst>
          </p:cNvPr>
          <p:cNvSpPr/>
          <p:nvPr userDrawn="1"/>
        </p:nvSpPr>
        <p:spPr>
          <a:xfrm>
            <a:off x="0" y="0"/>
            <a:ext cx="4572000" cy="48342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01F89B17-E740-0242-9EFA-98B3B8AD7821}"/>
              </a:ext>
            </a:extLst>
          </p:cNvPr>
          <p:cNvSpPr>
            <a:spLocks noGrp="1"/>
          </p:cNvSpPr>
          <p:nvPr>
            <p:ph type="title" hasCustomPrompt="1"/>
          </p:nvPr>
        </p:nvSpPr>
        <p:spPr>
          <a:xfrm>
            <a:off x="274071" y="252075"/>
            <a:ext cx="3786301" cy="757145"/>
          </a:xfrm>
          <a:prstGeom prst="rect">
            <a:avLst/>
          </a:prstGeom>
        </p:spPr>
        <p:txBody>
          <a:bodyPr anchor="ctr" anchorCtr="0">
            <a:noAutofit/>
          </a:bodyPr>
          <a:lstStyle>
            <a:lvl1pPr>
              <a:defRPr sz="2800" b="0" i="0">
                <a:solidFill>
                  <a:schemeClr val="tx1"/>
                </a:solidFill>
                <a:latin typeface="Arial" charset="0"/>
                <a:ea typeface="Arial" charset="0"/>
                <a:cs typeface="Arial" charset="0"/>
              </a:defRPr>
            </a:lvl1pPr>
          </a:lstStyle>
          <a:p>
            <a:r>
              <a:rPr lang="en-US" dirty="0"/>
              <a:t>Gray Block Text + Insert Image</a:t>
            </a:r>
          </a:p>
        </p:txBody>
      </p:sp>
      <p:sp>
        <p:nvSpPr>
          <p:cNvPr id="3" name="Picture Placeholder 2">
            <a:extLst>
              <a:ext uri="{FF2B5EF4-FFF2-40B4-BE49-F238E27FC236}">
                <a16:creationId xmlns:a16="http://schemas.microsoft.com/office/drawing/2014/main" id="{49D70665-651C-CA4A-AA5B-68000C2D43C8}"/>
              </a:ext>
            </a:extLst>
          </p:cNvPr>
          <p:cNvSpPr>
            <a:spLocks noGrp="1"/>
          </p:cNvSpPr>
          <p:nvPr>
            <p:ph type="pic" sz="quarter" idx="10"/>
          </p:nvPr>
        </p:nvSpPr>
        <p:spPr>
          <a:xfrm>
            <a:off x="4572000" y="-1"/>
            <a:ext cx="4572000" cy="4834275"/>
          </a:xfrm>
        </p:spPr>
        <p:txBody>
          <a:bodyPr/>
          <a:lstStyle/>
          <a:p>
            <a:r>
              <a:rPr lang="en-US"/>
              <a:t>Click icon to add picture</a:t>
            </a:r>
          </a:p>
        </p:txBody>
      </p:sp>
      <p:sp>
        <p:nvSpPr>
          <p:cNvPr id="6" name="Text Placeholder 2">
            <a:extLst>
              <a:ext uri="{FF2B5EF4-FFF2-40B4-BE49-F238E27FC236}">
                <a16:creationId xmlns:a16="http://schemas.microsoft.com/office/drawing/2014/main" id="{DE8B4B8F-8719-1E49-9A18-F1B9CE653700}"/>
              </a:ext>
            </a:extLst>
          </p:cNvPr>
          <p:cNvSpPr>
            <a:spLocks noGrp="1"/>
          </p:cNvSpPr>
          <p:nvPr>
            <p:ph idx="1" hasCustomPrompt="1"/>
          </p:nvPr>
        </p:nvSpPr>
        <p:spPr>
          <a:xfrm>
            <a:off x="251211" y="1088588"/>
            <a:ext cx="3809161" cy="3574852"/>
          </a:xfrm>
          <a:prstGeom prst="rect">
            <a:avLst/>
          </a:prstGeom>
        </p:spPr>
        <p:txBody>
          <a:bodyPr vert="horz" lIns="91440" tIns="45720" rIns="91440" bIns="45720" rtlCol="0">
            <a:noAutofit/>
          </a:bodyPr>
          <a:lstStyle>
            <a:lvl1pPr marL="285750" indent="-285750" algn="l">
              <a:lnSpc>
                <a:spcPts val="2550"/>
              </a:lnSpc>
              <a:buClr>
                <a:srgbClr val="F3911F"/>
              </a:buClr>
              <a:buFont typeface="Arial" panose="020B0604020202020204" pitchFamily="34" charset="0"/>
              <a:buChar char="•"/>
              <a:defRPr sz="1600">
                <a:solidFill>
                  <a:schemeClr val="tx1"/>
                </a:solidFill>
                <a:latin typeface="Arial" charset="0"/>
                <a:ea typeface="Arial" charset="0"/>
                <a:cs typeface="Arial" charset="0"/>
              </a:defRPr>
            </a:lvl1pPr>
            <a:lvl2pPr marL="557204" indent="-214313" algn="l">
              <a:lnSpc>
                <a:spcPts val="2550"/>
              </a:lnSpc>
              <a:buClr>
                <a:srgbClr val="F3911F"/>
              </a:buClr>
              <a:buFont typeface="Arial" panose="020B0604020202020204" pitchFamily="34" charset="0"/>
              <a:buChar char="•"/>
              <a:defRPr sz="1600">
                <a:solidFill>
                  <a:schemeClr val="tx1"/>
                </a:solidFill>
                <a:latin typeface="Arial" charset="0"/>
                <a:ea typeface="Arial" charset="0"/>
                <a:cs typeface="Arial" charset="0"/>
              </a:defRPr>
            </a:lvl2pPr>
            <a:lvl3pPr marL="900095" indent="-214313" algn="l">
              <a:lnSpc>
                <a:spcPts val="2550"/>
              </a:lnSpc>
              <a:buClr>
                <a:srgbClr val="F3911F"/>
              </a:buClr>
              <a:buFont typeface="Arial" panose="020B0604020202020204" pitchFamily="34" charset="0"/>
              <a:buChar char="•"/>
              <a:defRPr sz="1400">
                <a:solidFill>
                  <a:schemeClr val="tx1"/>
                </a:solidFill>
                <a:latin typeface="Arial" charset="0"/>
                <a:ea typeface="Arial" charset="0"/>
                <a:cs typeface="Arial" charset="0"/>
              </a:defRPr>
            </a:lvl3pPr>
            <a:lvl4pPr algn="l">
              <a:defRPr>
                <a:solidFill>
                  <a:schemeClr val="accent3"/>
                </a:solidFill>
              </a:defRPr>
            </a:lvl4pPr>
            <a:lvl5pPr algn="l">
              <a:defRPr>
                <a:solidFill>
                  <a:schemeClr val="accent3"/>
                </a:solidFill>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153077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 List">
    <p:spTree>
      <p:nvGrpSpPr>
        <p:cNvPr id="1" name=""/>
        <p:cNvGrpSpPr/>
        <p:nvPr/>
      </p:nvGrpSpPr>
      <p:grpSpPr>
        <a:xfrm>
          <a:off x="0" y="0"/>
          <a:ext cx="0" cy="0"/>
          <a:chOff x="0" y="0"/>
          <a:chExt cx="0" cy="0"/>
        </a:xfrm>
      </p:grpSpPr>
      <p:sp>
        <p:nvSpPr>
          <p:cNvPr id="33" name="Content Placeholder 3"/>
          <p:cNvSpPr>
            <a:spLocks noGrp="1"/>
          </p:cNvSpPr>
          <p:nvPr>
            <p:ph sz="quarter" idx="22" hasCustomPrompt="1"/>
          </p:nvPr>
        </p:nvSpPr>
        <p:spPr>
          <a:xfrm>
            <a:off x="2916820" y="1148102"/>
            <a:ext cx="5932203" cy="263248"/>
          </a:xfrm>
        </p:spPr>
        <p:txBody>
          <a:bodyPr>
            <a:noAutofit/>
          </a:bodyPr>
          <a:lstStyle>
            <a:lvl1pPr marL="0" indent="0" algn="l">
              <a:buFontTx/>
              <a:buNone/>
              <a:defRPr sz="1800" b="0" baseline="0">
                <a:solidFill>
                  <a:srgbClr val="035385"/>
                </a:solidFill>
                <a:latin typeface="Arial" charset="0"/>
                <a:ea typeface="Arial" charset="0"/>
                <a:cs typeface="Arial" charset="0"/>
              </a:defRPr>
            </a:lvl1pPr>
          </a:lstStyle>
          <a:p>
            <a:pPr lvl="0"/>
            <a:r>
              <a:rPr lang="en-US"/>
              <a:t>List Title</a:t>
            </a:r>
          </a:p>
        </p:txBody>
      </p:sp>
      <p:sp>
        <p:nvSpPr>
          <p:cNvPr id="11" name="Text Placeholder 2"/>
          <p:cNvSpPr>
            <a:spLocks noGrp="1"/>
          </p:cNvSpPr>
          <p:nvPr>
            <p:ph idx="1" hasCustomPrompt="1"/>
          </p:nvPr>
        </p:nvSpPr>
        <p:spPr>
          <a:xfrm>
            <a:off x="2916820" y="1501141"/>
            <a:ext cx="5932203" cy="3139440"/>
          </a:xfrm>
          <a:prstGeom prst="rect">
            <a:avLst/>
          </a:prstGeom>
        </p:spPr>
        <p:txBody>
          <a:bodyPr vert="horz" lIns="91440" tIns="45720" rIns="91440" bIns="45720" rtlCol="0">
            <a:noAutofit/>
          </a:bodyPr>
          <a:lstStyle>
            <a:lvl1pPr marL="214313" indent="-214313" algn="l">
              <a:lnSpc>
                <a:spcPct val="100000"/>
              </a:lnSpc>
              <a:buClr>
                <a:srgbClr val="F3911F"/>
              </a:buClr>
              <a:buFont typeface="Arial" charset="0"/>
              <a:buChar char="•"/>
              <a:defRPr sz="1600">
                <a:solidFill>
                  <a:srgbClr val="4F4E4E"/>
                </a:solidFill>
                <a:latin typeface="Arial" charset="0"/>
                <a:ea typeface="Arial" charset="0"/>
                <a:cs typeface="Arial" charset="0"/>
              </a:defRPr>
            </a:lvl1pPr>
            <a:lvl2pPr marL="557204" indent="-214313" algn="l">
              <a:lnSpc>
                <a:spcPts val="2550"/>
              </a:lnSpc>
              <a:buClr>
                <a:srgbClr val="F3911F"/>
              </a:buClr>
              <a:buFont typeface="Arial" charset="0"/>
              <a:buChar char="•"/>
              <a:defRPr sz="1800">
                <a:solidFill>
                  <a:schemeClr val="tx1">
                    <a:lumMod val="65000"/>
                    <a:lumOff val="35000"/>
                  </a:schemeClr>
                </a:solidFill>
              </a:defRPr>
            </a:lvl2pPr>
            <a:lvl3pPr marL="900095" indent="-214313" algn="l">
              <a:lnSpc>
                <a:spcPts val="2550"/>
              </a:lnSpc>
              <a:buClr>
                <a:srgbClr val="F3911F"/>
              </a:buClr>
              <a:buFont typeface="Arial" charset="0"/>
              <a:buChar char="•"/>
              <a:defRPr sz="1350">
                <a:solidFill>
                  <a:schemeClr val="accent3"/>
                </a:solidFill>
              </a:defRPr>
            </a:lvl3pPr>
            <a:lvl4pPr algn="l">
              <a:defRPr>
                <a:solidFill>
                  <a:schemeClr val="accent3"/>
                </a:solidFill>
              </a:defRPr>
            </a:lvl4pPr>
            <a:lvl5pPr algn="l">
              <a:defRPr>
                <a:solidFill>
                  <a:schemeClr val="accent3"/>
                </a:solidFill>
              </a:defRPr>
            </a:lvl5pPr>
          </a:lstStyle>
          <a:p>
            <a:pPr lvl="0"/>
            <a:r>
              <a:rPr lang="en-US"/>
              <a:t>One</a:t>
            </a:r>
          </a:p>
          <a:p>
            <a:pPr lvl="0"/>
            <a:r>
              <a:rPr lang="en-US"/>
              <a:t>Two</a:t>
            </a:r>
          </a:p>
          <a:p>
            <a:pPr lvl="0"/>
            <a:r>
              <a:rPr lang="en-US"/>
              <a:t>Three</a:t>
            </a:r>
          </a:p>
        </p:txBody>
      </p:sp>
      <p:sp>
        <p:nvSpPr>
          <p:cNvPr id="3" name="Picture Placeholder 2">
            <a:extLst>
              <a:ext uri="{FF2B5EF4-FFF2-40B4-BE49-F238E27FC236}">
                <a16:creationId xmlns:a16="http://schemas.microsoft.com/office/drawing/2014/main" id="{E43563A5-24C3-7F44-BFB3-B5631961E49A}"/>
              </a:ext>
            </a:extLst>
          </p:cNvPr>
          <p:cNvSpPr>
            <a:spLocks noGrp="1"/>
          </p:cNvSpPr>
          <p:nvPr>
            <p:ph type="pic" sz="quarter" idx="23"/>
          </p:nvPr>
        </p:nvSpPr>
        <p:spPr>
          <a:xfrm>
            <a:off x="294977" y="1147763"/>
            <a:ext cx="2437111" cy="3492500"/>
          </a:xfrm>
        </p:spPr>
        <p:txBody>
          <a:bodyPr/>
          <a:lstStyle/>
          <a:p>
            <a:r>
              <a:rPr lang="en-US"/>
              <a:t>Click icon to add picture</a:t>
            </a:r>
          </a:p>
        </p:txBody>
      </p:sp>
      <p:sp>
        <p:nvSpPr>
          <p:cNvPr id="4" name="Title 3">
            <a:extLst>
              <a:ext uri="{FF2B5EF4-FFF2-40B4-BE49-F238E27FC236}">
                <a16:creationId xmlns:a16="http://schemas.microsoft.com/office/drawing/2014/main" id="{7BBA50B1-64F9-1143-983B-EF1A0C5A2E63}"/>
              </a:ext>
            </a:extLst>
          </p:cNvPr>
          <p:cNvSpPr>
            <a:spLocks noGrp="1"/>
          </p:cNvSpPr>
          <p:nvPr>
            <p:ph type="title" hasCustomPrompt="1"/>
          </p:nvPr>
        </p:nvSpPr>
        <p:spPr/>
        <p:txBody>
          <a:bodyPr/>
          <a:lstStyle>
            <a:lvl1pPr>
              <a:defRPr/>
            </a:lvl1pPr>
          </a:lstStyle>
          <a:p>
            <a:r>
              <a:rPr lang="en-US"/>
              <a:t>Image + List</a:t>
            </a:r>
          </a:p>
        </p:txBody>
      </p:sp>
    </p:spTree>
    <p:extLst>
      <p:ext uri="{BB962C8B-B14F-4D97-AF65-F5344CB8AC3E}">
        <p14:creationId xmlns:p14="http://schemas.microsoft.com/office/powerpoint/2010/main" val="5076208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Steps">
    <p:spTree>
      <p:nvGrpSpPr>
        <p:cNvPr id="1" name=""/>
        <p:cNvGrpSpPr/>
        <p:nvPr/>
      </p:nvGrpSpPr>
      <p:grpSpPr>
        <a:xfrm>
          <a:off x="0" y="0"/>
          <a:ext cx="0" cy="0"/>
          <a:chOff x="0" y="0"/>
          <a:chExt cx="0" cy="0"/>
        </a:xfrm>
      </p:grpSpPr>
      <p:sp>
        <p:nvSpPr>
          <p:cNvPr id="33" name="Content Placeholder 3"/>
          <p:cNvSpPr>
            <a:spLocks noGrp="1"/>
          </p:cNvSpPr>
          <p:nvPr>
            <p:ph sz="quarter" idx="22" hasCustomPrompt="1"/>
          </p:nvPr>
        </p:nvSpPr>
        <p:spPr>
          <a:xfrm>
            <a:off x="274071" y="1148102"/>
            <a:ext cx="2697729" cy="263248"/>
          </a:xfrm>
        </p:spPr>
        <p:txBody>
          <a:bodyPr>
            <a:noAutofit/>
          </a:bodyPr>
          <a:lstStyle>
            <a:lvl1pPr marL="0" indent="0" algn="l">
              <a:buFontTx/>
              <a:buNone/>
              <a:defRPr sz="1800" b="0" i="0" baseline="0">
                <a:solidFill>
                  <a:srgbClr val="035385"/>
                </a:solidFill>
                <a:latin typeface="Arial" charset="0"/>
                <a:ea typeface="Arial" charset="0"/>
                <a:cs typeface="Arial" charset="0"/>
              </a:defRPr>
            </a:lvl1pPr>
          </a:lstStyle>
          <a:p>
            <a:pPr lvl="0"/>
            <a:r>
              <a:rPr lang="en-US"/>
              <a:t>Insert step</a:t>
            </a:r>
          </a:p>
        </p:txBody>
      </p:sp>
      <p:sp>
        <p:nvSpPr>
          <p:cNvPr id="11" name="Text Placeholder 2"/>
          <p:cNvSpPr>
            <a:spLocks noGrp="1"/>
          </p:cNvSpPr>
          <p:nvPr>
            <p:ph idx="1" hasCustomPrompt="1"/>
          </p:nvPr>
        </p:nvSpPr>
        <p:spPr>
          <a:xfrm>
            <a:off x="274071" y="1501141"/>
            <a:ext cx="2697729" cy="3139440"/>
          </a:xfrm>
          <a:prstGeom prst="rect">
            <a:avLst/>
          </a:prstGeom>
        </p:spPr>
        <p:txBody>
          <a:bodyPr vert="horz" lIns="91440" tIns="45720" rIns="91440" bIns="45720" rtlCol="0">
            <a:noAutofit/>
          </a:bodyPr>
          <a:lstStyle>
            <a:lvl1pPr marL="214313" indent="-214313" algn="l">
              <a:lnSpc>
                <a:spcPct val="100000"/>
              </a:lnSpc>
              <a:buClr>
                <a:srgbClr val="F3911F"/>
              </a:buClr>
              <a:buFont typeface="Arial" charset="0"/>
              <a:buChar char="•"/>
              <a:defRPr sz="1600" b="0" i="0">
                <a:solidFill>
                  <a:srgbClr val="4F4E4E"/>
                </a:solidFill>
                <a:latin typeface="Arial" charset="0"/>
                <a:ea typeface="Arial" charset="0"/>
                <a:cs typeface="Arial" charset="0"/>
              </a:defRPr>
            </a:lvl1pPr>
            <a:lvl2pPr marL="557204" indent="-214313" algn="l">
              <a:lnSpc>
                <a:spcPts val="2550"/>
              </a:lnSpc>
              <a:buClr>
                <a:srgbClr val="F3911F"/>
              </a:buClr>
              <a:buFont typeface="Arial" charset="0"/>
              <a:buChar char="•"/>
              <a:defRPr sz="1800">
                <a:solidFill>
                  <a:schemeClr val="tx1">
                    <a:lumMod val="65000"/>
                    <a:lumOff val="35000"/>
                  </a:schemeClr>
                </a:solidFill>
              </a:defRPr>
            </a:lvl2pPr>
            <a:lvl3pPr marL="900095" indent="-214313" algn="l">
              <a:lnSpc>
                <a:spcPts val="2550"/>
              </a:lnSpc>
              <a:buClr>
                <a:srgbClr val="F3911F"/>
              </a:buClr>
              <a:buFont typeface="Arial" charset="0"/>
              <a:buChar char="•"/>
              <a:defRPr sz="1350">
                <a:solidFill>
                  <a:schemeClr val="accent3"/>
                </a:solidFill>
              </a:defRPr>
            </a:lvl3pPr>
            <a:lvl4pPr algn="l">
              <a:defRPr>
                <a:solidFill>
                  <a:schemeClr val="accent3"/>
                </a:solidFill>
              </a:defRPr>
            </a:lvl4pPr>
            <a:lvl5pPr algn="l">
              <a:defRPr>
                <a:solidFill>
                  <a:schemeClr val="accent3"/>
                </a:solidFill>
              </a:defRPr>
            </a:lvl5pPr>
          </a:lstStyle>
          <a:p>
            <a:pPr lvl="0"/>
            <a:r>
              <a:rPr lang="en-US"/>
              <a:t>One</a:t>
            </a:r>
          </a:p>
          <a:p>
            <a:pPr lvl="0"/>
            <a:r>
              <a:rPr lang="en-US"/>
              <a:t>Two</a:t>
            </a:r>
          </a:p>
          <a:p>
            <a:pPr lvl="0"/>
            <a:r>
              <a:rPr lang="en-US"/>
              <a:t>Three</a:t>
            </a:r>
          </a:p>
          <a:p>
            <a:pPr lvl="0"/>
            <a:endParaRPr lang="en-US"/>
          </a:p>
        </p:txBody>
      </p:sp>
      <p:sp>
        <p:nvSpPr>
          <p:cNvPr id="5" name="Content Placeholder 3"/>
          <p:cNvSpPr>
            <a:spLocks noGrp="1"/>
          </p:cNvSpPr>
          <p:nvPr>
            <p:ph sz="quarter" idx="23" hasCustomPrompt="1"/>
          </p:nvPr>
        </p:nvSpPr>
        <p:spPr>
          <a:xfrm>
            <a:off x="3202328" y="1148102"/>
            <a:ext cx="2697729" cy="263248"/>
          </a:xfrm>
        </p:spPr>
        <p:txBody>
          <a:bodyPr>
            <a:noAutofit/>
          </a:bodyPr>
          <a:lstStyle>
            <a:lvl1pPr marL="0" indent="0" algn="l">
              <a:buFontTx/>
              <a:buNone/>
              <a:defRPr sz="1800" b="0" i="0" baseline="0">
                <a:solidFill>
                  <a:srgbClr val="035385"/>
                </a:solidFill>
                <a:latin typeface="Arial" charset="0"/>
                <a:ea typeface="Arial" charset="0"/>
                <a:cs typeface="Arial" charset="0"/>
              </a:defRPr>
            </a:lvl1pPr>
          </a:lstStyle>
          <a:p>
            <a:pPr lvl="0"/>
            <a:r>
              <a:rPr lang="en-US"/>
              <a:t>Insert step</a:t>
            </a:r>
          </a:p>
        </p:txBody>
      </p:sp>
      <p:sp>
        <p:nvSpPr>
          <p:cNvPr id="6" name="Text Placeholder 2"/>
          <p:cNvSpPr>
            <a:spLocks noGrp="1"/>
          </p:cNvSpPr>
          <p:nvPr>
            <p:ph idx="24" hasCustomPrompt="1"/>
          </p:nvPr>
        </p:nvSpPr>
        <p:spPr>
          <a:xfrm>
            <a:off x="3202328" y="1501141"/>
            <a:ext cx="2697729" cy="3139440"/>
          </a:xfrm>
          <a:prstGeom prst="rect">
            <a:avLst/>
          </a:prstGeom>
        </p:spPr>
        <p:txBody>
          <a:bodyPr vert="horz" lIns="91440" tIns="45720" rIns="91440" bIns="45720" rtlCol="0">
            <a:noAutofit/>
          </a:bodyPr>
          <a:lstStyle>
            <a:lvl1pPr marL="214313" indent="-214313" algn="l">
              <a:lnSpc>
                <a:spcPct val="100000"/>
              </a:lnSpc>
              <a:buClr>
                <a:srgbClr val="F3911F"/>
              </a:buClr>
              <a:buFont typeface="Arial" charset="0"/>
              <a:buChar char="•"/>
              <a:defRPr sz="1600" b="0" i="0">
                <a:solidFill>
                  <a:srgbClr val="4F4E4E"/>
                </a:solidFill>
                <a:latin typeface="Arial" charset="0"/>
                <a:ea typeface="Arial" charset="0"/>
                <a:cs typeface="Arial" charset="0"/>
              </a:defRPr>
            </a:lvl1pPr>
            <a:lvl2pPr marL="557204" indent="-214313" algn="l">
              <a:lnSpc>
                <a:spcPts val="2550"/>
              </a:lnSpc>
              <a:buClr>
                <a:srgbClr val="F3911F"/>
              </a:buClr>
              <a:buFont typeface="Arial" charset="0"/>
              <a:buChar char="•"/>
              <a:defRPr sz="1800">
                <a:solidFill>
                  <a:schemeClr val="tx1">
                    <a:lumMod val="65000"/>
                    <a:lumOff val="35000"/>
                  </a:schemeClr>
                </a:solidFill>
              </a:defRPr>
            </a:lvl2pPr>
            <a:lvl3pPr marL="900095" indent="-214313" algn="l">
              <a:lnSpc>
                <a:spcPts val="2550"/>
              </a:lnSpc>
              <a:buClr>
                <a:srgbClr val="F3911F"/>
              </a:buClr>
              <a:buFont typeface="Arial" charset="0"/>
              <a:buChar char="•"/>
              <a:defRPr sz="1350">
                <a:solidFill>
                  <a:schemeClr val="accent3"/>
                </a:solidFill>
              </a:defRPr>
            </a:lvl3pPr>
            <a:lvl4pPr algn="l">
              <a:defRPr>
                <a:solidFill>
                  <a:schemeClr val="accent3"/>
                </a:solidFill>
              </a:defRPr>
            </a:lvl4pPr>
            <a:lvl5pPr algn="l">
              <a:defRPr>
                <a:solidFill>
                  <a:schemeClr val="accent3"/>
                </a:solidFill>
              </a:defRPr>
            </a:lvl5pPr>
          </a:lstStyle>
          <a:p>
            <a:pPr lvl="0"/>
            <a:r>
              <a:rPr lang="en-US"/>
              <a:t>One</a:t>
            </a:r>
          </a:p>
          <a:p>
            <a:pPr lvl="0"/>
            <a:r>
              <a:rPr lang="en-US"/>
              <a:t>Two</a:t>
            </a:r>
          </a:p>
          <a:p>
            <a:pPr lvl="0"/>
            <a:r>
              <a:rPr lang="en-US"/>
              <a:t>Three</a:t>
            </a:r>
          </a:p>
          <a:p>
            <a:pPr lvl="0"/>
            <a:endParaRPr lang="en-US"/>
          </a:p>
        </p:txBody>
      </p:sp>
      <p:sp>
        <p:nvSpPr>
          <p:cNvPr id="7" name="Content Placeholder 3"/>
          <p:cNvSpPr>
            <a:spLocks noGrp="1"/>
          </p:cNvSpPr>
          <p:nvPr>
            <p:ph sz="quarter" idx="25" hasCustomPrompt="1"/>
          </p:nvPr>
        </p:nvSpPr>
        <p:spPr>
          <a:xfrm>
            <a:off x="6130585" y="1148102"/>
            <a:ext cx="2697729" cy="263248"/>
          </a:xfrm>
        </p:spPr>
        <p:txBody>
          <a:bodyPr>
            <a:noAutofit/>
          </a:bodyPr>
          <a:lstStyle>
            <a:lvl1pPr marL="0" indent="0" algn="l">
              <a:buFontTx/>
              <a:buNone/>
              <a:defRPr sz="1800" b="0" i="0" baseline="0">
                <a:solidFill>
                  <a:srgbClr val="035385"/>
                </a:solidFill>
                <a:latin typeface="Arial" charset="0"/>
                <a:ea typeface="Arial" charset="0"/>
                <a:cs typeface="Arial" charset="0"/>
              </a:defRPr>
            </a:lvl1pPr>
          </a:lstStyle>
          <a:p>
            <a:pPr lvl="0"/>
            <a:r>
              <a:rPr lang="en-US"/>
              <a:t>Insert step</a:t>
            </a:r>
          </a:p>
        </p:txBody>
      </p:sp>
      <p:sp>
        <p:nvSpPr>
          <p:cNvPr id="8" name="Text Placeholder 2"/>
          <p:cNvSpPr>
            <a:spLocks noGrp="1"/>
          </p:cNvSpPr>
          <p:nvPr>
            <p:ph idx="26" hasCustomPrompt="1"/>
          </p:nvPr>
        </p:nvSpPr>
        <p:spPr>
          <a:xfrm>
            <a:off x="6130585" y="1501141"/>
            <a:ext cx="2697729" cy="3139440"/>
          </a:xfrm>
          <a:prstGeom prst="rect">
            <a:avLst/>
          </a:prstGeom>
        </p:spPr>
        <p:txBody>
          <a:bodyPr vert="horz" lIns="91440" tIns="45720" rIns="91440" bIns="45720" rtlCol="0">
            <a:noAutofit/>
          </a:bodyPr>
          <a:lstStyle>
            <a:lvl1pPr marL="214313" indent="-214313" algn="l">
              <a:lnSpc>
                <a:spcPct val="100000"/>
              </a:lnSpc>
              <a:buClr>
                <a:srgbClr val="F3911F"/>
              </a:buClr>
              <a:buFont typeface="Arial" charset="0"/>
              <a:buChar char="•"/>
              <a:defRPr sz="1600" b="0" i="0">
                <a:solidFill>
                  <a:srgbClr val="4F4E4E"/>
                </a:solidFill>
                <a:latin typeface="Arial" charset="0"/>
                <a:ea typeface="Arial" charset="0"/>
                <a:cs typeface="Arial" charset="0"/>
              </a:defRPr>
            </a:lvl1pPr>
            <a:lvl2pPr marL="557204" indent="-214313" algn="l">
              <a:lnSpc>
                <a:spcPts val="2550"/>
              </a:lnSpc>
              <a:buClr>
                <a:srgbClr val="F3911F"/>
              </a:buClr>
              <a:buFont typeface="Arial" charset="0"/>
              <a:buChar char="•"/>
              <a:defRPr sz="1800">
                <a:solidFill>
                  <a:schemeClr val="tx1">
                    <a:lumMod val="65000"/>
                    <a:lumOff val="35000"/>
                  </a:schemeClr>
                </a:solidFill>
              </a:defRPr>
            </a:lvl2pPr>
            <a:lvl3pPr marL="900095" indent="-214313" algn="l">
              <a:lnSpc>
                <a:spcPts val="2550"/>
              </a:lnSpc>
              <a:buClr>
                <a:srgbClr val="F3911F"/>
              </a:buClr>
              <a:buFont typeface="Arial" charset="0"/>
              <a:buChar char="•"/>
              <a:defRPr sz="1350">
                <a:solidFill>
                  <a:schemeClr val="accent3"/>
                </a:solidFill>
              </a:defRPr>
            </a:lvl3pPr>
            <a:lvl4pPr algn="l">
              <a:defRPr>
                <a:solidFill>
                  <a:schemeClr val="accent3"/>
                </a:solidFill>
              </a:defRPr>
            </a:lvl4pPr>
            <a:lvl5pPr algn="l">
              <a:defRPr>
                <a:solidFill>
                  <a:schemeClr val="accent3"/>
                </a:solidFill>
              </a:defRPr>
            </a:lvl5pPr>
          </a:lstStyle>
          <a:p>
            <a:pPr lvl="0"/>
            <a:r>
              <a:rPr lang="en-US"/>
              <a:t>One</a:t>
            </a:r>
          </a:p>
          <a:p>
            <a:pPr lvl="0"/>
            <a:r>
              <a:rPr lang="en-US"/>
              <a:t>Two </a:t>
            </a:r>
          </a:p>
          <a:p>
            <a:pPr lvl="0"/>
            <a:r>
              <a:rPr lang="en-US"/>
              <a:t>Three</a:t>
            </a:r>
          </a:p>
        </p:txBody>
      </p:sp>
      <p:sp>
        <p:nvSpPr>
          <p:cNvPr id="2" name="Title 1">
            <a:extLst>
              <a:ext uri="{FF2B5EF4-FFF2-40B4-BE49-F238E27FC236}">
                <a16:creationId xmlns:a16="http://schemas.microsoft.com/office/drawing/2014/main" id="{9BBF194E-FED2-FC4A-A355-C630D6D983BF}"/>
              </a:ext>
            </a:extLst>
          </p:cNvPr>
          <p:cNvSpPr>
            <a:spLocks noGrp="1"/>
          </p:cNvSpPr>
          <p:nvPr>
            <p:ph type="title" hasCustomPrompt="1"/>
          </p:nvPr>
        </p:nvSpPr>
        <p:spPr>
          <a:xfrm>
            <a:off x="230528" y="343902"/>
            <a:ext cx="8597785" cy="567060"/>
          </a:xfrm>
        </p:spPr>
        <p:txBody>
          <a:bodyPr/>
          <a:lstStyle>
            <a:lvl1pPr>
              <a:defRPr/>
            </a:lvl1pPr>
          </a:lstStyle>
          <a:p>
            <a:r>
              <a:rPr lang="en-US"/>
              <a:t>3 Column Steps</a:t>
            </a:r>
          </a:p>
        </p:txBody>
      </p:sp>
    </p:spTree>
    <p:extLst>
      <p:ext uri="{BB962C8B-B14F-4D97-AF65-F5344CB8AC3E}">
        <p14:creationId xmlns:p14="http://schemas.microsoft.com/office/powerpoint/2010/main" val="365010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tandard Layout">
    <p:spTree>
      <p:nvGrpSpPr>
        <p:cNvPr id="1" name=""/>
        <p:cNvGrpSpPr/>
        <p:nvPr/>
      </p:nvGrpSpPr>
      <p:grpSpPr>
        <a:xfrm>
          <a:off x="0" y="0"/>
          <a:ext cx="0" cy="0"/>
          <a:chOff x="0" y="0"/>
          <a:chExt cx="0" cy="0"/>
        </a:xfrm>
      </p:grpSpPr>
      <p:sp>
        <p:nvSpPr>
          <p:cNvPr id="19" name="Text Placeholder 2"/>
          <p:cNvSpPr>
            <a:spLocks noGrp="1"/>
          </p:cNvSpPr>
          <p:nvPr>
            <p:ph idx="1" hasCustomPrompt="1"/>
          </p:nvPr>
        </p:nvSpPr>
        <p:spPr>
          <a:xfrm>
            <a:off x="251211" y="1154430"/>
            <a:ext cx="8284823" cy="3509010"/>
          </a:xfrm>
          <a:prstGeom prst="rect">
            <a:avLst/>
          </a:prstGeom>
        </p:spPr>
        <p:txBody>
          <a:bodyPr vert="horz" lIns="91440" tIns="45720" rIns="91440" bIns="45720" rtlCol="0">
            <a:noAutofit/>
          </a:bodyPr>
          <a:lstStyle>
            <a:lvl1pPr marL="0" indent="0" algn="l">
              <a:lnSpc>
                <a:spcPct val="100000"/>
              </a:lnSpc>
              <a:buClr>
                <a:srgbClr val="F3911F"/>
              </a:buClr>
              <a:buFont typeface="Arial" charset="0"/>
              <a:buNone/>
              <a:defRPr sz="1600">
                <a:solidFill>
                  <a:schemeClr val="tx1"/>
                </a:solidFill>
                <a:latin typeface="Arial" charset="0"/>
                <a:ea typeface="Arial" charset="0"/>
                <a:cs typeface="Arial" charset="0"/>
              </a:defRPr>
            </a:lvl1pPr>
            <a:lvl2pPr marL="557204" indent="-214313" algn="l">
              <a:lnSpc>
                <a:spcPct val="100000"/>
              </a:lnSpc>
              <a:buClr>
                <a:srgbClr val="F3911F"/>
              </a:buClr>
              <a:buFont typeface="Arial" charset="0"/>
              <a:buChar char="•"/>
              <a:defRPr sz="1600">
                <a:solidFill>
                  <a:schemeClr val="tx1"/>
                </a:solidFill>
                <a:latin typeface="Arial" charset="0"/>
                <a:ea typeface="Arial" charset="0"/>
                <a:cs typeface="Arial" charset="0"/>
              </a:defRPr>
            </a:lvl2pPr>
            <a:lvl3pPr marL="900095" indent="-214313" algn="l">
              <a:lnSpc>
                <a:spcPct val="100000"/>
              </a:lnSpc>
              <a:buClr>
                <a:srgbClr val="F3911F"/>
              </a:buClr>
              <a:buFont typeface="Courier New" panose="02070309020205020404" pitchFamily="49" charset="0"/>
              <a:buChar char="o"/>
              <a:defRPr sz="1400">
                <a:solidFill>
                  <a:schemeClr val="tx1"/>
                </a:solidFill>
                <a:latin typeface="Arial" charset="0"/>
                <a:ea typeface="Arial" charset="0"/>
                <a:cs typeface="Arial" charset="0"/>
              </a:defRPr>
            </a:lvl3pPr>
            <a:lvl4pPr algn="l">
              <a:defRPr>
                <a:solidFill>
                  <a:schemeClr val="accent3"/>
                </a:solidFill>
              </a:defRPr>
            </a:lvl4pPr>
            <a:lvl5pPr algn="l">
              <a:defRPr>
                <a:solidFill>
                  <a:schemeClr val="accent3"/>
                </a:solidFill>
              </a:defRPr>
            </a:lvl5pPr>
          </a:lstStyle>
          <a:p>
            <a:pPr lvl="0"/>
            <a:r>
              <a:rPr lang="en-US"/>
              <a:t>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BA7ECB62-A2E2-9946-BC64-0443EFFDC0AF}"/>
              </a:ext>
            </a:extLst>
          </p:cNvPr>
          <p:cNvSpPr>
            <a:spLocks noGrp="1"/>
          </p:cNvSpPr>
          <p:nvPr>
            <p:ph type="title" hasCustomPrompt="1"/>
          </p:nvPr>
        </p:nvSpPr>
        <p:spPr/>
        <p:txBody>
          <a:bodyPr/>
          <a:lstStyle>
            <a:lvl1pPr>
              <a:defRPr/>
            </a:lvl1pPr>
          </a:lstStyle>
          <a:p>
            <a:r>
              <a:rPr lang="en-US"/>
              <a:t>Standard Layout</a:t>
            </a:r>
          </a:p>
        </p:txBody>
      </p:sp>
    </p:spTree>
    <p:extLst>
      <p:ext uri="{BB962C8B-B14F-4D97-AF65-F5344CB8AC3E}">
        <p14:creationId xmlns:p14="http://schemas.microsoft.com/office/powerpoint/2010/main" val="2848053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 Dark Right">
    <p:spTree>
      <p:nvGrpSpPr>
        <p:cNvPr id="1" name=""/>
        <p:cNvGrpSpPr/>
        <p:nvPr/>
      </p:nvGrpSpPr>
      <p:grpSpPr>
        <a:xfrm>
          <a:off x="0" y="0"/>
          <a:ext cx="0" cy="0"/>
          <a:chOff x="0" y="0"/>
          <a:chExt cx="0" cy="0"/>
        </a:xfrm>
      </p:grpSpPr>
      <p:sp>
        <p:nvSpPr>
          <p:cNvPr id="2" name="Rectangle 1"/>
          <p:cNvSpPr/>
          <p:nvPr userDrawn="1"/>
        </p:nvSpPr>
        <p:spPr>
          <a:xfrm>
            <a:off x="6272613" y="-17013"/>
            <a:ext cx="2871387" cy="48430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charset="0"/>
              <a:ea typeface="Arial" charset="0"/>
              <a:cs typeface="Arial" charset="0"/>
            </a:endParaRPr>
          </a:p>
        </p:txBody>
      </p:sp>
      <p:sp>
        <p:nvSpPr>
          <p:cNvPr id="14" name="Text Placeholder 13"/>
          <p:cNvSpPr>
            <a:spLocks noGrp="1"/>
          </p:cNvSpPr>
          <p:nvPr>
            <p:ph type="body" sz="quarter" idx="13"/>
          </p:nvPr>
        </p:nvSpPr>
        <p:spPr>
          <a:xfrm>
            <a:off x="6530580" y="1792899"/>
            <a:ext cx="2394347" cy="2870541"/>
          </a:xfrm>
        </p:spPr>
        <p:txBody>
          <a:bodyPr>
            <a:noAutofit/>
          </a:bodyPr>
          <a:lstStyle>
            <a:lvl1pPr marL="219070" indent="-219070" algn="l">
              <a:buClr>
                <a:schemeClr val="tx1"/>
              </a:buClr>
              <a:buFont typeface="Arial" panose="020B0604020202020204" pitchFamily="34" charset="0"/>
              <a:buChar char="•"/>
              <a:defRPr sz="1400" b="0" i="0">
                <a:solidFill>
                  <a:schemeClr val="tx1"/>
                </a:solidFill>
              </a:defRPr>
            </a:lvl1pPr>
            <a:lvl2pPr marL="342892" indent="0">
              <a:buNone/>
              <a:defRPr/>
            </a:lvl2pPr>
          </a:lstStyle>
          <a:p>
            <a:pPr lvl="0"/>
            <a:r>
              <a:rPr lang="en-US"/>
              <a:t>Click to edit Master text styles</a:t>
            </a:r>
          </a:p>
        </p:txBody>
      </p:sp>
      <p:sp>
        <p:nvSpPr>
          <p:cNvPr id="18" name="Text Placeholder 13"/>
          <p:cNvSpPr>
            <a:spLocks noGrp="1"/>
          </p:cNvSpPr>
          <p:nvPr>
            <p:ph type="body" sz="quarter" idx="14" hasCustomPrompt="1"/>
          </p:nvPr>
        </p:nvSpPr>
        <p:spPr>
          <a:xfrm>
            <a:off x="6530579" y="1096580"/>
            <a:ext cx="2394347" cy="505820"/>
          </a:xfrm>
        </p:spPr>
        <p:txBody>
          <a:bodyPr>
            <a:noAutofit/>
          </a:bodyPr>
          <a:lstStyle>
            <a:lvl1pPr marL="0" indent="0" algn="l">
              <a:buFont typeface="Arial" panose="020B0604020202020204" pitchFamily="34" charset="0"/>
              <a:buNone/>
              <a:defRPr sz="1600" b="1" i="0">
                <a:solidFill>
                  <a:schemeClr val="tx1"/>
                </a:solidFill>
                <a:latin typeface="Arial" charset="0"/>
                <a:ea typeface="Arial" charset="0"/>
                <a:cs typeface="Arial" charset="0"/>
              </a:defRPr>
            </a:lvl1pPr>
            <a:lvl2pPr marL="342892" indent="0">
              <a:buNone/>
              <a:defRPr/>
            </a:lvl2pPr>
          </a:lstStyle>
          <a:p>
            <a:pPr lvl="0"/>
            <a:r>
              <a:rPr lang="en-US"/>
              <a:t>EDIT MASTER TEXT STYLES</a:t>
            </a:r>
          </a:p>
        </p:txBody>
      </p:sp>
      <p:sp>
        <p:nvSpPr>
          <p:cNvPr id="3" name="Title 2">
            <a:extLst>
              <a:ext uri="{FF2B5EF4-FFF2-40B4-BE49-F238E27FC236}">
                <a16:creationId xmlns:a16="http://schemas.microsoft.com/office/drawing/2014/main" id="{3DA07288-A4F1-C640-9E69-AC298A086EE2}"/>
              </a:ext>
            </a:extLst>
          </p:cNvPr>
          <p:cNvSpPr>
            <a:spLocks noGrp="1"/>
          </p:cNvSpPr>
          <p:nvPr>
            <p:ph type="title" hasCustomPrompt="1"/>
          </p:nvPr>
        </p:nvSpPr>
        <p:spPr>
          <a:xfrm>
            <a:off x="230529" y="343902"/>
            <a:ext cx="5799350" cy="567060"/>
          </a:xfrm>
        </p:spPr>
        <p:txBody>
          <a:bodyPr/>
          <a:lstStyle>
            <a:lvl1pPr>
              <a:defRPr/>
            </a:lvl1pPr>
          </a:lstStyle>
          <a:p>
            <a:r>
              <a:rPr lang="en-US"/>
              <a:t>Text + Gray Right</a:t>
            </a:r>
          </a:p>
        </p:txBody>
      </p:sp>
      <p:sp>
        <p:nvSpPr>
          <p:cNvPr id="10" name="Text Placeholder 2">
            <a:extLst>
              <a:ext uri="{FF2B5EF4-FFF2-40B4-BE49-F238E27FC236}">
                <a16:creationId xmlns:a16="http://schemas.microsoft.com/office/drawing/2014/main" id="{2A6247BA-4126-9444-A3B6-69FCD9998AEF}"/>
              </a:ext>
            </a:extLst>
          </p:cNvPr>
          <p:cNvSpPr>
            <a:spLocks noGrp="1"/>
          </p:cNvSpPr>
          <p:nvPr>
            <p:ph idx="1" hasCustomPrompt="1"/>
          </p:nvPr>
        </p:nvSpPr>
        <p:spPr>
          <a:xfrm>
            <a:off x="251212" y="1088588"/>
            <a:ext cx="5778668" cy="3574852"/>
          </a:xfrm>
          <a:prstGeom prst="rect">
            <a:avLst/>
          </a:prstGeom>
        </p:spPr>
        <p:txBody>
          <a:bodyPr vert="horz" lIns="91440" tIns="45720" rIns="91440" bIns="45720" rtlCol="0">
            <a:noAutofit/>
          </a:bodyPr>
          <a:lstStyle>
            <a:lvl1pPr marL="0" indent="0" algn="l">
              <a:lnSpc>
                <a:spcPts val="2550"/>
              </a:lnSpc>
              <a:buClr>
                <a:srgbClr val="F3911F"/>
              </a:buClr>
              <a:buFont typeface="Arial" charset="0"/>
              <a:buNone/>
              <a:defRPr sz="1600">
                <a:solidFill>
                  <a:schemeClr val="tx1"/>
                </a:solidFill>
                <a:latin typeface="Arial" charset="0"/>
                <a:ea typeface="Arial" charset="0"/>
                <a:cs typeface="Arial" charset="0"/>
              </a:defRPr>
            </a:lvl1pPr>
            <a:lvl2pPr marL="557204" indent="-214313" algn="l">
              <a:lnSpc>
                <a:spcPts val="2550"/>
              </a:lnSpc>
              <a:buClr>
                <a:srgbClr val="F3911F"/>
              </a:buClr>
              <a:buFont typeface="Arial" charset="0"/>
              <a:buChar char="•"/>
              <a:defRPr sz="1600">
                <a:solidFill>
                  <a:schemeClr val="tx1"/>
                </a:solidFill>
                <a:latin typeface="Arial" charset="0"/>
                <a:ea typeface="Arial" charset="0"/>
                <a:cs typeface="Arial" charset="0"/>
              </a:defRPr>
            </a:lvl2pPr>
            <a:lvl3pPr marL="900095" indent="-214313" algn="l">
              <a:lnSpc>
                <a:spcPts val="2550"/>
              </a:lnSpc>
              <a:buClr>
                <a:srgbClr val="F3911F"/>
              </a:buClr>
              <a:buFont typeface="Courier New" panose="02070309020205020404" pitchFamily="49" charset="0"/>
              <a:buChar char="o"/>
              <a:defRPr sz="1400">
                <a:solidFill>
                  <a:schemeClr val="tx1"/>
                </a:solidFill>
                <a:latin typeface="Arial" charset="0"/>
                <a:ea typeface="Arial" charset="0"/>
                <a:cs typeface="Arial" charset="0"/>
              </a:defRPr>
            </a:lvl3pPr>
            <a:lvl4pPr algn="l">
              <a:defRPr>
                <a:solidFill>
                  <a:schemeClr val="accent3"/>
                </a:solidFill>
              </a:defRPr>
            </a:lvl4pPr>
            <a:lvl5pPr algn="l">
              <a:defRPr>
                <a:solidFill>
                  <a:schemeClr val="accent3"/>
                </a:solidFil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364149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 Dark Blue Right">
    <p:spTree>
      <p:nvGrpSpPr>
        <p:cNvPr id="1" name=""/>
        <p:cNvGrpSpPr/>
        <p:nvPr/>
      </p:nvGrpSpPr>
      <p:grpSpPr>
        <a:xfrm>
          <a:off x="0" y="0"/>
          <a:ext cx="0" cy="0"/>
          <a:chOff x="0" y="0"/>
          <a:chExt cx="0" cy="0"/>
        </a:xfrm>
      </p:grpSpPr>
      <p:sp>
        <p:nvSpPr>
          <p:cNvPr id="2" name="Rectangle 1"/>
          <p:cNvSpPr/>
          <p:nvPr userDrawn="1"/>
        </p:nvSpPr>
        <p:spPr>
          <a:xfrm>
            <a:off x="6272613" y="-17013"/>
            <a:ext cx="2871387" cy="48430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charset="0"/>
              <a:ea typeface="Arial" charset="0"/>
              <a:cs typeface="Arial" charset="0"/>
            </a:endParaRPr>
          </a:p>
        </p:txBody>
      </p:sp>
      <p:sp>
        <p:nvSpPr>
          <p:cNvPr id="14" name="Text Placeholder 13"/>
          <p:cNvSpPr>
            <a:spLocks noGrp="1"/>
          </p:cNvSpPr>
          <p:nvPr>
            <p:ph type="body" sz="quarter" idx="13"/>
          </p:nvPr>
        </p:nvSpPr>
        <p:spPr>
          <a:xfrm>
            <a:off x="6530580" y="1792899"/>
            <a:ext cx="2394347" cy="2870541"/>
          </a:xfrm>
        </p:spPr>
        <p:txBody>
          <a:bodyPr>
            <a:noAutofit/>
          </a:bodyPr>
          <a:lstStyle>
            <a:lvl1pPr marL="219070" indent="-219070" algn="l">
              <a:buClr>
                <a:schemeClr val="bg1"/>
              </a:buClr>
              <a:buFont typeface="Arial" panose="020B0604020202020204" pitchFamily="34" charset="0"/>
              <a:buChar char="•"/>
              <a:defRPr sz="1400" b="0" i="0">
                <a:solidFill>
                  <a:schemeClr val="bg1"/>
                </a:solidFill>
              </a:defRPr>
            </a:lvl1pPr>
            <a:lvl2pPr marL="342892" indent="0">
              <a:buNone/>
              <a:defRPr/>
            </a:lvl2pPr>
          </a:lstStyle>
          <a:p>
            <a:pPr lvl="0"/>
            <a:r>
              <a:rPr lang="en-US"/>
              <a:t>Click to edit Master text styles</a:t>
            </a:r>
          </a:p>
        </p:txBody>
      </p:sp>
      <p:sp>
        <p:nvSpPr>
          <p:cNvPr id="18" name="Text Placeholder 13"/>
          <p:cNvSpPr>
            <a:spLocks noGrp="1"/>
          </p:cNvSpPr>
          <p:nvPr>
            <p:ph type="body" sz="quarter" idx="14" hasCustomPrompt="1"/>
          </p:nvPr>
        </p:nvSpPr>
        <p:spPr>
          <a:xfrm>
            <a:off x="6530579" y="1096580"/>
            <a:ext cx="2394347" cy="505820"/>
          </a:xfrm>
        </p:spPr>
        <p:txBody>
          <a:bodyPr>
            <a:noAutofit/>
          </a:bodyPr>
          <a:lstStyle>
            <a:lvl1pPr marL="0" indent="0" algn="l">
              <a:buFont typeface="Arial" panose="020B0604020202020204" pitchFamily="34" charset="0"/>
              <a:buNone/>
              <a:defRPr sz="1600" b="1" i="0">
                <a:solidFill>
                  <a:schemeClr val="bg1"/>
                </a:solidFill>
                <a:latin typeface="Arial" charset="0"/>
                <a:ea typeface="Arial" charset="0"/>
                <a:cs typeface="Arial" charset="0"/>
              </a:defRPr>
            </a:lvl1pPr>
            <a:lvl2pPr marL="342892" indent="0">
              <a:buNone/>
              <a:defRPr/>
            </a:lvl2pPr>
          </a:lstStyle>
          <a:p>
            <a:pPr lvl="0"/>
            <a:r>
              <a:rPr lang="en-US"/>
              <a:t>Edit master text styles</a:t>
            </a:r>
          </a:p>
        </p:txBody>
      </p:sp>
      <p:sp>
        <p:nvSpPr>
          <p:cNvPr id="3" name="Title 2">
            <a:extLst>
              <a:ext uri="{FF2B5EF4-FFF2-40B4-BE49-F238E27FC236}">
                <a16:creationId xmlns:a16="http://schemas.microsoft.com/office/drawing/2014/main" id="{3DA07288-A4F1-C640-9E69-AC298A086EE2}"/>
              </a:ext>
            </a:extLst>
          </p:cNvPr>
          <p:cNvSpPr>
            <a:spLocks noGrp="1"/>
          </p:cNvSpPr>
          <p:nvPr>
            <p:ph type="title" hasCustomPrompt="1"/>
          </p:nvPr>
        </p:nvSpPr>
        <p:spPr>
          <a:xfrm>
            <a:off x="230529" y="343902"/>
            <a:ext cx="5799350" cy="567060"/>
          </a:xfrm>
        </p:spPr>
        <p:txBody>
          <a:bodyPr/>
          <a:lstStyle>
            <a:lvl1pPr>
              <a:defRPr/>
            </a:lvl1pPr>
          </a:lstStyle>
          <a:p>
            <a:r>
              <a:rPr lang="en-US"/>
              <a:t>Text + Dark Blue Right</a:t>
            </a:r>
          </a:p>
        </p:txBody>
      </p:sp>
      <p:sp>
        <p:nvSpPr>
          <p:cNvPr id="10" name="Text Placeholder 2">
            <a:extLst>
              <a:ext uri="{FF2B5EF4-FFF2-40B4-BE49-F238E27FC236}">
                <a16:creationId xmlns:a16="http://schemas.microsoft.com/office/drawing/2014/main" id="{2A6247BA-4126-9444-A3B6-69FCD9998AEF}"/>
              </a:ext>
            </a:extLst>
          </p:cNvPr>
          <p:cNvSpPr>
            <a:spLocks noGrp="1"/>
          </p:cNvSpPr>
          <p:nvPr>
            <p:ph idx="1" hasCustomPrompt="1"/>
          </p:nvPr>
        </p:nvSpPr>
        <p:spPr>
          <a:xfrm>
            <a:off x="251212" y="1088588"/>
            <a:ext cx="5778668" cy="3574852"/>
          </a:xfrm>
          <a:prstGeom prst="rect">
            <a:avLst/>
          </a:prstGeom>
        </p:spPr>
        <p:txBody>
          <a:bodyPr vert="horz" lIns="91440" tIns="45720" rIns="91440" bIns="45720" rtlCol="0">
            <a:noAutofit/>
          </a:bodyPr>
          <a:lstStyle>
            <a:lvl1pPr marL="0" indent="0" algn="l">
              <a:lnSpc>
                <a:spcPts val="2550"/>
              </a:lnSpc>
              <a:buClr>
                <a:srgbClr val="F3911F"/>
              </a:buClr>
              <a:buFont typeface="Arial" charset="0"/>
              <a:buNone/>
              <a:defRPr sz="1600">
                <a:solidFill>
                  <a:schemeClr val="tx1"/>
                </a:solidFill>
                <a:latin typeface="Arial" charset="0"/>
                <a:ea typeface="Arial" charset="0"/>
                <a:cs typeface="Arial" charset="0"/>
              </a:defRPr>
            </a:lvl1pPr>
            <a:lvl2pPr marL="557204" indent="-214313" algn="l">
              <a:lnSpc>
                <a:spcPts val="2550"/>
              </a:lnSpc>
              <a:buClr>
                <a:srgbClr val="F3911F"/>
              </a:buClr>
              <a:buFont typeface="Arial" charset="0"/>
              <a:buChar char="•"/>
              <a:defRPr sz="1600">
                <a:solidFill>
                  <a:schemeClr val="tx1"/>
                </a:solidFill>
                <a:latin typeface="Arial" charset="0"/>
                <a:ea typeface="Arial" charset="0"/>
                <a:cs typeface="Arial" charset="0"/>
              </a:defRPr>
            </a:lvl2pPr>
            <a:lvl3pPr marL="900095" indent="-214313" algn="l">
              <a:lnSpc>
                <a:spcPts val="2550"/>
              </a:lnSpc>
              <a:buClr>
                <a:srgbClr val="F3911F"/>
              </a:buClr>
              <a:buFont typeface="Courier New" panose="02070309020205020404" pitchFamily="49" charset="0"/>
              <a:buChar char="o"/>
              <a:defRPr sz="1400">
                <a:solidFill>
                  <a:schemeClr val="tx1"/>
                </a:solidFill>
                <a:latin typeface="Arial" charset="0"/>
                <a:ea typeface="Arial" charset="0"/>
                <a:cs typeface="Arial" charset="0"/>
              </a:defRPr>
            </a:lvl3pPr>
            <a:lvl4pPr algn="l">
              <a:defRPr>
                <a:solidFill>
                  <a:schemeClr val="accent3"/>
                </a:solidFill>
              </a:defRPr>
            </a:lvl4pPr>
            <a:lvl5pPr algn="l">
              <a:defRPr>
                <a:solidFill>
                  <a:schemeClr val="accent3"/>
                </a:solidFil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023835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 Text Right">
    <p:spTree>
      <p:nvGrpSpPr>
        <p:cNvPr id="1" name=""/>
        <p:cNvGrpSpPr/>
        <p:nvPr/>
      </p:nvGrpSpPr>
      <p:grpSpPr>
        <a:xfrm>
          <a:off x="0" y="0"/>
          <a:ext cx="0" cy="0"/>
          <a:chOff x="0" y="0"/>
          <a:chExt cx="0" cy="0"/>
        </a:xfrm>
      </p:grpSpPr>
      <p:sp>
        <p:nvSpPr>
          <p:cNvPr id="6" name="Text Placeholder 13">
            <a:extLst>
              <a:ext uri="{FF2B5EF4-FFF2-40B4-BE49-F238E27FC236}">
                <a16:creationId xmlns:a16="http://schemas.microsoft.com/office/drawing/2014/main" id="{8A274DBA-82B6-B94A-BFBF-99860672979C}"/>
              </a:ext>
            </a:extLst>
          </p:cNvPr>
          <p:cNvSpPr>
            <a:spLocks noGrp="1"/>
          </p:cNvSpPr>
          <p:nvPr>
            <p:ph type="body" sz="quarter" idx="13"/>
          </p:nvPr>
        </p:nvSpPr>
        <p:spPr>
          <a:xfrm>
            <a:off x="6530580" y="1784907"/>
            <a:ext cx="2394347" cy="2878533"/>
          </a:xfrm>
        </p:spPr>
        <p:txBody>
          <a:bodyPr>
            <a:noAutofit/>
          </a:bodyPr>
          <a:lstStyle>
            <a:lvl1pPr marL="219070" indent="-219070" algn="l">
              <a:buClr>
                <a:schemeClr val="tx1"/>
              </a:buClr>
              <a:buFont typeface="Arial" panose="020B0604020202020204" pitchFamily="34" charset="0"/>
              <a:buChar char="•"/>
              <a:defRPr sz="1400" b="0" i="0">
                <a:solidFill>
                  <a:schemeClr val="tx1"/>
                </a:solidFill>
              </a:defRPr>
            </a:lvl1pPr>
            <a:lvl2pPr marL="342892" indent="0">
              <a:buNone/>
              <a:defRPr/>
            </a:lvl2pPr>
          </a:lstStyle>
          <a:p>
            <a:pPr lvl="0"/>
            <a:r>
              <a:rPr lang="en-US"/>
              <a:t>Click to edit Master text styles</a:t>
            </a:r>
          </a:p>
        </p:txBody>
      </p:sp>
      <p:sp>
        <p:nvSpPr>
          <p:cNvPr id="7" name="Text Placeholder 13">
            <a:extLst>
              <a:ext uri="{FF2B5EF4-FFF2-40B4-BE49-F238E27FC236}">
                <a16:creationId xmlns:a16="http://schemas.microsoft.com/office/drawing/2014/main" id="{7E0C10A0-D22C-C946-B3B5-8A83CCFF3D5F}"/>
              </a:ext>
            </a:extLst>
          </p:cNvPr>
          <p:cNvSpPr>
            <a:spLocks noGrp="1"/>
          </p:cNvSpPr>
          <p:nvPr>
            <p:ph type="body" sz="quarter" idx="14" hasCustomPrompt="1"/>
          </p:nvPr>
        </p:nvSpPr>
        <p:spPr>
          <a:xfrm>
            <a:off x="6530579" y="1088588"/>
            <a:ext cx="2394347" cy="505820"/>
          </a:xfrm>
        </p:spPr>
        <p:txBody>
          <a:bodyPr>
            <a:noAutofit/>
          </a:bodyPr>
          <a:lstStyle>
            <a:lvl1pPr marL="0" indent="0" algn="l">
              <a:buFont typeface="Arial" panose="020B0604020202020204" pitchFamily="34" charset="0"/>
              <a:buNone/>
              <a:defRPr sz="1600" b="1" i="0">
                <a:solidFill>
                  <a:schemeClr val="tx1"/>
                </a:solidFill>
                <a:latin typeface="Arial" charset="0"/>
                <a:ea typeface="Arial" charset="0"/>
                <a:cs typeface="Arial" charset="0"/>
              </a:defRPr>
            </a:lvl1pPr>
            <a:lvl2pPr marL="342892" indent="0">
              <a:buNone/>
              <a:defRPr/>
            </a:lvl2pPr>
          </a:lstStyle>
          <a:p>
            <a:pPr lvl="0"/>
            <a:r>
              <a:rPr lang="en-US"/>
              <a:t>EDIT MASTER TEXT STYLES</a:t>
            </a:r>
          </a:p>
        </p:txBody>
      </p:sp>
      <p:sp>
        <p:nvSpPr>
          <p:cNvPr id="3" name="Title 2">
            <a:extLst>
              <a:ext uri="{FF2B5EF4-FFF2-40B4-BE49-F238E27FC236}">
                <a16:creationId xmlns:a16="http://schemas.microsoft.com/office/drawing/2014/main" id="{37136AF2-A5C1-9B41-BDB8-96C5DAA50E46}"/>
              </a:ext>
            </a:extLst>
          </p:cNvPr>
          <p:cNvSpPr>
            <a:spLocks noGrp="1"/>
          </p:cNvSpPr>
          <p:nvPr>
            <p:ph type="title" hasCustomPrompt="1"/>
          </p:nvPr>
        </p:nvSpPr>
        <p:spPr>
          <a:xfrm>
            <a:off x="230529" y="343902"/>
            <a:ext cx="5799350" cy="567060"/>
          </a:xfrm>
        </p:spPr>
        <p:txBody>
          <a:bodyPr/>
          <a:lstStyle>
            <a:lvl1pPr>
              <a:defRPr/>
            </a:lvl1pPr>
          </a:lstStyle>
          <a:p>
            <a:r>
              <a:rPr lang="en-US"/>
              <a:t>Text + Text Right</a:t>
            </a:r>
          </a:p>
        </p:txBody>
      </p:sp>
      <p:sp>
        <p:nvSpPr>
          <p:cNvPr id="9" name="Text Placeholder 2">
            <a:extLst>
              <a:ext uri="{FF2B5EF4-FFF2-40B4-BE49-F238E27FC236}">
                <a16:creationId xmlns:a16="http://schemas.microsoft.com/office/drawing/2014/main" id="{6F575D6C-ED4B-394D-9306-BAFEF43816E4}"/>
              </a:ext>
            </a:extLst>
          </p:cNvPr>
          <p:cNvSpPr>
            <a:spLocks noGrp="1"/>
          </p:cNvSpPr>
          <p:nvPr>
            <p:ph idx="1" hasCustomPrompt="1"/>
          </p:nvPr>
        </p:nvSpPr>
        <p:spPr>
          <a:xfrm>
            <a:off x="251212" y="1088588"/>
            <a:ext cx="5778668" cy="3574852"/>
          </a:xfrm>
          <a:prstGeom prst="rect">
            <a:avLst/>
          </a:prstGeom>
        </p:spPr>
        <p:txBody>
          <a:bodyPr vert="horz" lIns="91440" tIns="45720" rIns="91440" bIns="45720" rtlCol="0">
            <a:noAutofit/>
          </a:bodyPr>
          <a:lstStyle>
            <a:lvl1pPr marL="0" indent="0" algn="l">
              <a:lnSpc>
                <a:spcPts val="2550"/>
              </a:lnSpc>
              <a:buClr>
                <a:srgbClr val="F3911F"/>
              </a:buClr>
              <a:buFont typeface="Arial" charset="0"/>
              <a:buNone/>
              <a:defRPr sz="1600">
                <a:solidFill>
                  <a:schemeClr val="tx1"/>
                </a:solidFill>
                <a:latin typeface="Arial" charset="0"/>
                <a:ea typeface="Arial" charset="0"/>
                <a:cs typeface="Arial" charset="0"/>
              </a:defRPr>
            </a:lvl1pPr>
            <a:lvl2pPr marL="557204" indent="-214313" algn="l">
              <a:lnSpc>
                <a:spcPts val="2550"/>
              </a:lnSpc>
              <a:buClr>
                <a:srgbClr val="F3911F"/>
              </a:buClr>
              <a:buFont typeface="Arial" charset="0"/>
              <a:buChar char="•"/>
              <a:defRPr sz="1600">
                <a:solidFill>
                  <a:schemeClr val="tx1"/>
                </a:solidFill>
                <a:latin typeface="Arial" charset="0"/>
                <a:ea typeface="Arial" charset="0"/>
                <a:cs typeface="Arial" charset="0"/>
              </a:defRPr>
            </a:lvl2pPr>
            <a:lvl3pPr marL="900095" indent="-214313" algn="l">
              <a:lnSpc>
                <a:spcPts val="2550"/>
              </a:lnSpc>
              <a:buClr>
                <a:srgbClr val="F3911F"/>
              </a:buClr>
              <a:buFont typeface="Courier New" panose="02070309020205020404" pitchFamily="49" charset="0"/>
              <a:buChar char="o"/>
              <a:defRPr sz="1400">
                <a:solidFill>
                  <a:schemeClr val="tx1"/>
                </a:solidFill>
                <a:latin typeface="Arial" charset="0"/>
                <a:ea typeface="Arial" charset="0"/>
                <a:cs typeface="Arial" charset="0"/>
              </a:defRPr>
            </a:lvl3pPr>
            <a:lvl4pPr algn="l">
              <a:defRPr>
                <a:solidFill>
                  <a:schemeClr val="accent3"/>
                </a:solidFill>
              </a:defRPr>
            </a:lvl4pPr>
            <a:lvl5pPr algn="l">
              <a:defRPr>
                <a:solidFill>
                  <a:schemeClr val="accent3"/>
                </a:solidFil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457832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 Insert Image Right">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FAEDF7D7-7A1B-F542-B2B0-7B72FC154AE8}"/>
              </a:ext>
            </a:extLst>
          </p:cNvPr>
          <p:cNvSpPr>
            <a:spLocks noGrp="1"/>
          </p:cNvSpPr>
          <p:nvPr>
            <p:ph type="pic" sz="quarter" idx="10"/>
          </p:nvPr>
        </p:nvSpPr>
        <p:spPr>
          <a:xfrm>
            <a:off x="6183630" y="0"/>
            <a:ext cx="2960370" cy="4823460"/>
          </a:xfrm>
        </p:spPr>
        <p:txBody>
          <a:bodyPr/>
          <a:lstStyle/>
          <a:p>
            <a:r>
              <a:rPr lang="en-US"/>
              <a:t>Click icon to add picture</a:t>
            </a:r>
          </a:p>
        </p:txBody>
      </p:sp>
      <p:sp>
        <p:nvSpPr>
          <p:cNvPr id="2" name="Title 1">
            <a:extLst>
              <a:ext uri="{FF2B5EF4-FFF2-40B4-BE49-F238E27FC236}">
                <a16:creationId xmlns:a16="http://schemas.microsoft.com/office/drawing/2014/main" id="{AF47E56D-E6CE-D147-8B5D-975C19BB3519}"/>
              </a:ext>
            </a:extLst>
          </p:cNvPr>
          <p:cNvSpPr>
            <a:spLocks noGrp="1"/>
          </p:cNvSpPr>
          <p:nvPr>
            <p:ph type="title" hasCustomPrompt="1"/>
          </p:nvPr>
        </p:nvSpPr>
        <p:spPr>
          <a:xfrm>
            <a:off x="230529" y="343902"/>
            <a:ext cx="5564481" cy="567060"/>
          </a:xfrm>
        </p:spPr>
        <p:txBody>
          <a:bodyPr/>
          <a:lstStyle>
            <a:lvl1pPr>
              <a:defRPr/>
            </a:lvl1pPr>
          </a:lstStyle>
          <a:p>
            <a:r>
              <a:rPr lang="en-US"/>
              <a:t>Text + Insert Image Right</a:t>
            </a:r>
          </a:p>
        </p:txBody>
      </p:sp>
      <p:sp>
        <p:nvSpPr>
          <p:cNvPr id="10" name="Text Placeholder 2">
            <a:extLst>
              <a:ext uri="{FF2B5EF4-FFF2-40B4-BE49-F238E27FC236}">
                <a16:creationId xmlns:a16="http://schemas.microsoft.com/office/drawing/2014/main" id="{D4CD97DF-A295-FF42-AF2E-E829F2E70274}"/>
              </a:ext>
            </a:extLst>
          </p:cNvPr>
          <p:cNvSpPr>
            <a:spLocks noGrp="1"/>
          </p:cNvSpPr>
          <p:nvPr>
            <p:ph idx="1" hasCustomPrompt="1"/>
          </p:nvPr>
        </p:nvSpPr>
        <p:spPr>
          <a:xfrm>
            <a:off x="251211" y="1088588"/>
            <a:ext cx="5564481" cy="3574852"/>
          </a:xfrm>
          <a:prstGeom prst="rect">
            <a:avLst/>
          </a:prstGeom>
        </p:spPr>
        <p:txBody>
          <a:bodyPr vert="horz" lIns="91440" tIns="45720" rIns="91440" bIns="45720" rtlCol="0">
            <a:noAutofit/>
          </a:bodyPr>
          <a:lstStyle>
            <a:lvl1pPr marL="0" indent="0" algn="l">
              <a:lnSpc>
                <a:spcPts val="2550"/>
              </a:lnSpc>
              <a:buClr>
                <a:srgbClr val="F3911F"/>
              </a:buClr>
              <a:buFont typeface="Arial" charset="0"/>
              <a:buNone/>
              <a:defRPr sz="1600">
                <a:solidFill>
                  <a:schemeClr val="tx1"/>
                </a:solidFill>
                <a:latin typeface="Arial" charset="0"/>
                <a:ea typeface="Arial" charset="0"/>
                <a:cs typeface="Arial" charset="0"/>
              </a:defRPr>
            </a:lvl1pPr>
            <a:lvl2pPr marL="557204" indent="-214313" algn="l">
              <a:lnSpc>
                <a:spcPts val="2550"/>
              </a:lnSpc>
              <a:buClr>
                <a:srgbClr val="F3911F"/>
              </a:buClr>
              <a:buFont typeface="Arial" charset="0"/>
              <a:buChar char="•"/>
              <a:defRPr sz="1600">
                <a:solidFill>
                  <a:schemeClr val="tx1"/>
                </a:solidFill>
                <a:latin typeface="Arial" charset="0"/>
                <a:ea typeface="Arial" charset="0"/>
                <a:cs typeface="Arial" charset="0"/>
              </a:defRPr>
            </a:lvl2pPr>
            <a:lvl3pPr marL="900095" indent="-214313" algn="l">
              <a:lnSpc>
                <a:spcPts val="2550"/>
              </a:lnSpc>
              <a:buClr>
                <a:srgbClr val="F3911F"/>
              </a:buClr>
              <a:buFont typeface="Courier New" panose="02070309020205020404" pitchFamily="49" charset="0"/>
              <a:buChar char="o"/>
              <a:defRPr sz="1400">
                <a:solidFill>
                  <a:schemeClr val="tx1"/>
                </a:solidFill>
                <a:latin typeface="Arial" charset="0"/>
                <a:ea typeface="Arial" charset="0"/>
                <a:cs typeface="Arial" charset="0"/>
              </a:defRPr>
            </a:lvl3pPr>
            <a:lvl4pPr algn="l">
              <a:defRPr>
                <a:solidFill>
                  <a:schemeClr val="accent3"/>
                </a:solidFill>
              </a:defRPr>
            </a:lvl4pPr>
            <a:lvl5pPr algn="l">
              <a:defRPr>
                <a:solidFill>
                  <a:schemeClr val="accent3"/>
                </a:solidFil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15588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ient Success/ Testimonial">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DBAE974-97A8-B449-83D3-0FCD8780D0ED}"/>
              </a:ext>
            </a:extLst>
          </p:cNvPr>
          <p:cNvCxnSpPr/>
          <p:nvPr userDrawn="1"/>
        </p:nvCxnSpPr>
        <p:spPr>
          <a:xfrm>
            <a:off x="5805061" y="1072337"/>
            <a:ext cx="0" cy="349247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3E7E3302-C493-A04C-B8BA-A23F96371592}"/>
              </a:ext>
            </a:extLst>
          </p:cNvPr>
          <p:cNvSpPr>
            <a:spLocks noGrp="1"/>
          </p:cNvSpPr>
          <p:nvPr>
            <p:ph type="body" sz="quarter" idx="10" hasCustomPrompt="1"/>
          </p:nvPr>
        </p:nvSpPr>
        <p:spPr>
          <a:xfrm>
            <a:off x="364356" y="1336548"/>
            <a:ext cx="5183004" cy="342965"/>
          </a:xfrm>
        </p:spPr>
        <p:txBody>
          <a:bodyPr/>
          <a:lstStyle>
            <a:lvl1pPr marL="0" indent="0">
              <a:buNone/>
              <a:defRPr i="1"/>
            </a:lvl1pPr>
          </a:lstStyle>
          <a:p>
            <a:pPr lvl="0"/>
            <a:r>
              <a:rPr lang="en-US" dirty="0"/>
              <a:t>“Quote”</a:t>
            </a:r>
          </a:p>
        </p:txBody>
      </p:sp>
      <p:sp>
        <p:nvSpPr>
          <p:cNvPr id="11" name="Text Placeholder 2">
            <a:extLst>
              <a:ext uri="{FF2B5EF4-FFF2-40B4-BE49-F238E27FC236}">
                <a16:creationId xmlns:a16="http://schemas.microsoft.com/office/drawing/2014/main" id="{297B2A70-36EF-554F-A505-80A44059D828}"/>
              </a:ext>
            </a:extLst>
          </p:cNvPr>
          <p:cNvSpPr>
            <a:spLocks noGrp="1"/>
          </p:cNvSpPr>
          <p:nvPr>
            <p:ph type="body" sz="quarter" idx="11" hasCustomPrompt="1"/>
          </p:nvPr>
        </p:nvSpPr>
        <p:spPr>
          <a:xfrm>
            <a:off x="455796" y="1886584"/>
            <a:ext cx="5091560" cy="218515"/>
          </a:xfrm>
        </p:spPr>
        <p:txBody>
          <a:bodyPr>
            <a:noAutofit/>
          </a:bodyPr>
          <a:lstStyle>
            <a:lvl1pPr marL="0" indent="0">
              <a:buNone/>
              <a:defRPr sz="1200" i="0"/>
            </a:lvl1pPr>
          </a:lstStyle>
          <a:p>
            <a:pPr lvl="0"/>
            <a:r>
              <a:rPr lang="en-US" dirty="0"/>
              <a:t>-Attribution</a:t>
            </a:r>
          </a:p>
        </p:txBody>
      </p:sp>
      <p:sp>
        <p:nvSpPr>
          <p:cNvPr id="12" name="Text Placeholder 2">
            <a:extLst>
              <a:ext uri="{FF2B5EF4-FFF2-40B4-BE49-F238E27FC236}">
                <a16:creationId xmlns:a16="http://schemas.microsoft.com/office/drawing/2014/main" id="{57036B46-4E8A-284B-B8BC-375BBED492AA}"/>
              </a:ext>
            </a:extLst>
          </p:cNvPr>
          <p:cNvSpPr>
            <a:spLocks noGrp="1"/>
          </p:cNvSpPr>
          <p:nvPr>
            <p:ph type="body" sz="quarter" idx="12" hasCustomPrompt="1"/>
          </p:nvPr>
        </p:nvSpPr>
        <p:spPr>
          <a:xfrm>
            <a:off x="455796" y="2505608"/>
            <a:ext cx="3382963" cy="1815567"/>
          </a:xfrm>
        </p:spPr>
        <p:txBody>
          <a:bodyPr>
            <a:noAutofit/>
          </a:bodyPr>
          <a:lstStyle>
            <a:lvl1pPr marL="285750" indent="-285750">
              <a:buFont typeface="Arial" panose="020B0604020202020204" pitchFamily="34" charset="0"/>
              <a:buChar char="•"/>
              <a:defRPr sz="1600" i="0"/>
            </a:lvl1pPr>
          </a:lstStyle>
          <a:p>
            <a:pPr lvl="0"/>
            <a:r>
              <a:rPr lang="en-US"/>
              <a:t>Bulleted list</a:t>
            </a:r>
          </a:p>
        </p:txBody>
      </p:sp>
      <p:sp>
        <p:nvSpPr>
          <p:cNvPr id="13" name="Text Placeholder 2">
            <a:extLst>
              <a:ext uri="{FF2B5EF4-FFF2-40B4-BE49-F238E27FC236}">
                <a16:creationId xmlns:a16="http://schemas.microsoft.com/office/drawing/2014/main" id="{4F40280D-B8A7-1D48-B58B-2A9E92DAC54C}"/>
              </a:ext>
            </a:extLst>
          </p:cNvPr>
          <p:cNvSpPr>
            <a:spLocks noGrp="1"/>
          </p:cNvSpPr>
          <p:nvPr>
            <p:ph type="body" sz="quarter" idx="13" hasCustomPrompt="1"/>
          </p:nvPr>
        </p:nvSpPr>
        <p:spPr>
          <a:xfrm>
            <a:off x="6317330" y="3071403"/>
            <a:ext cx="811212" cy="523342"/>
          </a:xfrm>
        </p:spPr>
        <p:txBody>
          <a:bodyPr>
            <a:noAutofit/>
          </a:bodyPr>
          <a:lstStyle>
            <a:lvl1pPr marL="0" indent="0">
              <a:buFont typeface="Arial" panose="020B0604020202020204" pitchFamily="34" charset="0"/>
              <a:buNone/>
              <a:defRPr sz="4400" i="0">
                <a:solidFill>
                  <a:schemeClr val="accent2"/>
                </a:solidFill>
              </a:defRPr>
            </a:lvl1pPr>
          </a:lstStyle>
          <a:p>
            <a:pPr lvl="0"/>
            <a:r>
              <a:rPr lang="en-US"/>
              <a:t>##</a:t>
            </a:r>
          </a:p>
        </p:txBody>
      </p:sp>
      <p:sp>
        <p:nvSpPr>
          <p:cNvPr id="15" name="Picture Placeholder 14">
            <a:extLst>
              <a:ext uri="{FF2B5EF4-FFF2-40B4-BE49-F238E27FC236}">
                <a16:creationId xmlns:a16="http://schemas.microsoft.com/office/drawing/2014/main" id="{CE90136B-E14F-E644-84CA-82E7FA4A2030}"/>
              </a:ext>
            </a:extLst>
          </p:cNvPr>
          <p:cNvSpPr>
            <a:spLocks noGrp="1"/>
          </p:cNvSpPr>
          <p:nvPr>
            <p:ph type="pic" sz="quarter" idx="14" hasCustomPrompt="1"/>
          </p:nvPr>
        </p:nvSpPr>
        <p:spPr>
          <a:xfrm>
            <a:off x="6319069" y="1405914"/>
            <a:ext cx="2132951" cy="1223963"/>
          </a:xfrm>
        </p:spPr>
        <p:txBody>
          <a:bodyPr>
            <a:normAutofit/>
          </a:bodyPr>
          <a:lstStyle>
            <a:lvl1pPr marL="0" indent="0" algn="ctr">
              <a:buNone/>
              <a:defRPr sz="1400"/>
            </a:lvl1pPr>
          </a:lstStyle>
          <a:p>
            <a:r>
              <a:rPr lang="en-US"/>
              <a:t>Insert client logo</a:t>
            </a:r>
          </a:p>
        </p:txBody>
      </p:sp>
      <p:sp>
        <p:nvSpPr>
          <p:cNvPr id="17" name="Text Placeholder 16">
            <a:extLst>
              <a:ext uri="{FF2B5EF4-FFF2-40B4-BE49-F238E27FC236}">
                <a16:creationId xmlns:a16="http://schemas.microsoft.com/office/drawing/2014/main" id="{2615E648-2B86-5244-A783-5645C4F3F722}"/>
              </a:ext>
            </a:extLst>
          </p:cNvPr>
          <p:cNvSpPr>
            <a:spLocks noGrp="1"/>
          </p:cNvSpPr>
          <p:nvPr>
            <p:ph type="body" sz="quarter" idx="15" hasCustomPrompt="1"/>
          </p:nvPr>
        </p:nvSpPr>
        <p:spPr>
          <a:xfrm>
            <a:off x="6319838" y="3771900"/>
            <a:ext cx="2132012" cy="549275"/>
          </a:xfrm>
        </p:spPr>
        <p:txBody>
          <a:bodyPr>
            <a:noAutofit/>
          </a:bodyPr>
          <a:lstStyle>
            <a:lvl1pPr marL="0" indent="0">
              <a:buNone/>
              <a:defRPr sz="1600"/>
            </a:lvl1pPr>
          </a:lstStyle>
          <a:p>
            <a:pPr lvl="0"/>
            <a:r>
              <a:rPr lang="en-US"/>
              <a:t>Significant Stat</a:t>
            </a:r>
          </a:p>
        </p:txBody>
      </p:sp>
      <p:sp>
        <p:nvSpPr>
          <p:cNvPr id="18" name="Title 17">
            <a:extLst>
              <a:ext uri="{FF2B5EF4-FFF2-40B4-BE49-F238E27FC236}">
                <a16:creationId xmlns:a16="http://schemas.microsoft.com/office/drawing/2014/main" id="{52B64BCA-B9D8-9B45-AA2E-141DE17D3018}"/>
              </a:ext>
            </a:extLst>
          </p:cNvPr>
          <p:cNvSpPr>
            <a:spLocks noGrp="1"/>
          </p:cNvSpPr>
          <p:nvPr>
            <p:ph type="title" hasCustomPrompt="1"/>
          </p:nvPr>
        </p:nvSpPr>
        <p:spPr/>
        <p:txBody>
          <a:bodyPr/>
          <a:lstStyle>
            <a:lvl1pPr>
              <a:defRPr/>
            </a:lvl1pPr>
          </a:lstStyle>
          <a:p>
            <a:r>
              <a:rPr lang="en-US" dirty="0"/>
              <a:t>Client Success/ Testimonial</a:t>
            </a:r>
          </a:p>
        </p:txBody>
      </p:sp>
    </p:spTree>
    <p:extLst>
      <p:ext uri="{BB962C8B-B14F-4D97-AF65-F5344CB8AC3E}">
        <p14:creationId xmlns:p14="http://schemas.microsoft.com/office/powerpoint/2010/main" val="30594280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Impact Statistic">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7ADBA442-70A4-9A43-9118-FBD3189831A6}"/>
              </a:ext>
            </a:extLst>
          </p:cNvPr>
          <p:cNvSpPr>
            <a:spLocks noGrp="1"/>
          </p:cNvSpPr>
          <p:nvPr>
            <p:ph type="title" hasCustomPrompt="1"/>
          </p:nvPr>
        </p:nvSpPr>
        <p:spPr/>
        <p:txBody>
          <a:bodyPr/>
          <a:lstStyle/>
          <a:p>
            <a:r>
              <a:rPr lang="en-US"/>
              <a:t>Big Impact Statistic</a:t>
            </a:r>
          </a:p>
        </p:txBody>
      </p:sp>
      <p:sp>
        <p:nvSpPr>
          <p:cNvPr id="15" name="Text Placeholder 8">
            <a:extLst>
              <a:ext uri="{FF2B5EF4-FFF2-40B4-BE49-F238E27FC236}">
                <a16:creationId xmlns:a16="http://schemas.microsoft.com/office/drawing/2014/main" id="{16C323C2-705C-A348-B335-20C914D023DF}"/>
              </a:ext>
            </a:extLst>
          </p:cNvPr>
          <p:cNvSpPr>
            <a:spLocks noGrp="1"/>
          </p:cNvSpPr>
          <p:nvPr>
            <p:ph type="body" sz="quarter" idx="13" hasCustomPrompt="1"/>
          </p:nvPr>
        </p:nvSpPr>
        <p:spPr>
          <a:xfrm>
            <a:off x="230846" y="2120314"/>
            <a:ext cx="7440930" cy="902871"/>
          </a:xfrm>
        </p:spPr>
        <p:txBody>
          <a:bodyPr>
            <a:noAutofit/>
          </a:bodyPr>
          <a:lstStyle>
            <a:lvl1pPr algn="l">
              <a:defRPr sz="1600">
                <a:solidFill>
                  <a:schemeClr val="tx1"/>
                </a:solidFill>
              </a:defRPr>
            </a:lvl1pPr>
          </a:lstStyle>
          <a:p>
            <a:pPr lvl="0"/>
            <a:r>
              <a:rPr lang="en-US"/>
              <a:t>Add info here. </a:t>
            </a:r>
          </a:p>
        </p:txBody>
      </p:sp>
      <p:sp>
        <p:nvSpPr>
          <p:cNvPr id="11" name="Text Placeholder 10">
            <a:extLst>
              <a:ext uri="{FF2B5EF4-FFF2-40B4-BE49-F238E27FC236}">
                <a16:creationId xmlns:a16="http://schemas.microsoft.com/office/drawing/2014/main" id="{0809EB0C-649B-044F-9F5C-13F2C76183F3}"/>
              </a:ext>
            </a:extLst>
          </p:cNvPr>
          <p:cNvSpPr>
            <a:spLocks noGrp="1"/>
          </p:cNvSpPr>
          <p:nvPr>
            <p:ph type="body" sz="quarter" idx="16" hasCustomPrompt="1"/>
          </p:nvPr>
        </p:nvSpPr>
        <p:spPr>
          <a:xfrm>
            <a:off x="230529" y="1331962"/>
            <a:ext cx="2011362" cy="593725"/>
          </a:xfrm>
        </p:spPr>
        <p:txBody>
          <a:bodyPr>
            <a:noAutofit/>
          </a:bodyPr>
          <a:lstStyle>
            <a:lvl1pPr algn="l">
              <a:defRPr sz="4400">
                <a:solidFill>
                  <a:schemeClr val="accent2"/>
                </a:solidFill>
              </a:defRPr>
            </a:lvl1pPr>
          </a:lstStyle>
          <a:p>
            <a:pPr lvl="0"/>
            <a:r>
              <a:rPr lang="en-US"/>
              <a:t>XX</a:t>
            </a:r>
          </a:p>
        </p:txBody>
      </p:sp>
      <p:sp>
        <p:nvSpPr>
          <p:cNvPr id="12" name="Text Placeholder 8">
            <a:extLst>
              <a:ext uri="{FF2B5EF4-FFF2-40B4-BE49-F238E27FC236}">
                <a16:creationId xmlns:a16="http://schemas.microsoft.com/office/drawing/2014/main" id="{0701F7BB-6B20-8F42-9D2A-EAE7A0A6C6ED}"/>
              </a:ext>
            </a:extLst>
          </p:cNvPr>
          <p:cNvSpPr>
            <a:spLocks noGrp="1"/>
          </p:cNvSpPr>
          <p:nvPr>
            <p:ph type="body" sz="quarter" idx="11" hasCustomPrompt="1"/>
          </p:nvPr>
        </p:nvSpPr>
        <p:spPr>
          <a:xfrm>
            <a:off x="3367087" y="4427800"/>
            <a:ext cx="2011363" cy="182563"/>
          </a:xfrm>
        </p:spPr>
        <p:txBody>
          <a:bodyPr>
            <a:noAutofit/>
          </a:bodyPr>
          <a:lstStyle>
            <a:lvl1pPr algn="ctr">
              <a:defRPr sz="1200">
                <a:solidFill>
                  <a:schemeClr val="tx1">
                    <a:lumMod val="40000"/>
                    <a:lumOff val="60000"/>
                  </a:schemeClr>
                </a:solidFill>
              </a:defRPr>
            </a:lvl1pPr>
          </a:lstStyle>
          <a:p>
            <a:pPr lvl="0"/>
            <a:r>
              <a:rPr lang="en-US"/>
              <a:t>SOURCE</a:t>
            </a:r>
          </a:p>
        </p:txBody>
      </p:sp>
    </p:spTree>
    <p:extLst>
      <p:ext uri="{BB962C8B-B14F-4D97-AF65-F5344CB8AC3E}">
        <p14:creationId xmlns:p14="http://schemas.microsoft.com/office/powerpoint/2010/main" val="40237550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Number Comparison">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7ADBA442-70A4-9A43-9118-FBD3189831A6}"/>
              </a:ext>
            </a:extLst>
          </p:cNvPr>
          <p:cNvSpPr>
            <a:spLocks noGrp="1"/>
          </p:cNvSpPr>
          <p:nvPr>
            <p:ph type="title" hasCustomPrompt="1"/>
          </p:nvPr>
        </p:nvSpPr>
        <p:spPr/>
        <p:txBody>
          <a:bodyPr/>
          <a:lstStyle/>
          <a:p>
            <a:r>
              <a:rPr lang="en-US"/>
              <a:t>3 Number Comparison</a:t>
            </a:r>
          </a:p>
        </p:txBody>
      </p:sp>
      <p:sp>
        <p:nvSpPr>
          <p:cNvPr id="15" name="Text Placeholder 8">
            <a:extLst>
              <a:ext uri="{FF2B5EF4-FFF2-40B4-BE49-F238E27FC236}">
                <a16:creationId xmlns:a16="http://schemas.microsoft.com/office/drawing/2014/main" id="{16C323C2-705C-A348-B335-20C914D023DF}"/>
              </a:ext>
            </a:extLst>
          </p:cNvPr>
          <p:cNvSpPr>
            <a:spLocks noGrp="1"/>
          </p:cNvSpPr>
          <p:nvPr>
            <p:ph type="body" sz="quarter" idx="13" hasCustomPrompt="1"/>
          </p:nvPr>
        </p:nvSpPr>
        <p:spPr>
          <a:xfrm>
            <a:off x="754380" y="2400300"/>
            <a:ext cx="2011363" cy="902871"/>
          </a:xfrm>
        </p:spPr>
        <p:txBody>
          <a:bodyPr>
            <a:noAutofit/>
          </a:bodyPr>
          <a:lstStyle>
            <a:lvl1pPr algn="l">
              <a:defRPr sz="1600">
                <a:solidFill>
                  <a:schemeClr val="tx1"/>
                </a:solidFill>
              </a:defRPr>
            </a:lvl1pPr>
          </a:lstStyle>
          <a:p>
            <a:pPr lvl="0"/>
            <a:r>
              <a:rPr lang="en-US" dirty="0"/>
              <a:t>Add info here. </a:t>
            </a:r>
          </a:p>
        </p:txBody>
      </p:sp>
      <p:sp>
        <p:nvSpPr>
          <p:cNvPr id="17" name="Text Placeholder 8">
            <a:extLst>
              <a:ext uri="{FF2B5EF4-FFF2-40B4-BE49-F238E27FC236}">
                <a16:creationId xmlns:a16="http://schemas.microsoft.com/office/drawing/2014/main" id="{45E1699F-BB3B-D840-AF39-38D3149C6BFB}"/>
              </a:ext>
            </a:extLst>
          </p:cNvPr>
          <p:cNvSpPr>
            <a:spLocks noGrp="1"/>
          </p:cNvSpPr>
          <p:nvPr>
            <p:ph type="body" sz="quarter" idx="14" hasCustomPrompt="1"/>
          </p:nvPr>
        </p:nvSpPr>
        <p:spPr>
          <a:xfrm>
            <a:off x="3509010" y="2400300"/>
            <a:ext cx="2011363" cy="902871"/>
          </a:xfrm>
        </p:spPr>
        <p:txBody>
          <a:bodyPr>
            <a:noAutofit/>
          </a:bodyPr>
          <a:lstStyle>
            <a:lvl1pPr algn="l">
              <a:defRPr sz="1600">
                <a:solidFill>
                  <a:schemeClr val="tx1"/>
                </a:solidFill>
              </a:defRPr>
            </a:lvl1pPr>
          </a:lstStyle>
          <a:p>
            <a:pPr lvl="0"/>
            <a:r>
              <a:rPr lang="en-US" dirty="0"/>
              <a:t>Add info here. </a:t>
            </a:r>
          </a:p>
        </p:txBody>
      </p:sp>
      <p:sp>
        <p:nvSpPr>
          <p:cNvPr id="18" name="Text Placeholder 8">
            <a:extLst>
              <a:ext uri="{FF2B5EF4-FFF2-40B4-BE49-F238E27FC236}">
                <a16:creationId xmlns:a16="http://schemas.microsoft.com/office/drawing/2014/main" id="{8C999E95-E3D1-2E43-9A97-ABED01D87D10}"/>
              </a:ext>
            </a:extLst>
          </p:cNvPr>
          <p:cNvSpPr>
            <a:spLocks noGrp="1"/>
          </p:cNvSpPr>
          <p:nvPr>
            <p:ph type="body" sz="quarter" idx="15" hasCustomPrompt="1"/>
          </p:nvPr>
        </p:nvSpPr>
        <p:spPr>
          <a:xfrm>
            <a:off x="6309360" y="2400300"/>
            <a:ext cx="2011363" cy="902871"/>
          </a:xfrm>
        </p:spPr>
        <p:txBody>
          <a:bodyPr>
            <a:noAutofit/>
          </a:bodyPr>
          <a:lstStyle>
            <a:lvl1pPr algn="l">
              <a:defRPr sz="1600">
                <a:solidFill>
                  <a:schemeClr val="tx1"/>
                </a:solidFill>
              </a:defRPr>
            </a:lvl1pPr>
          </a:lstStyle>
          <a:p>
            <a:pPr lvl="0"/>
            <a:r>
              <a:rPr lang="en-US" dirty="0"/>
              <a:t>Add info here. </a:t>
            </a:r>
          </a:p>
        </p:txBody>
      </p:sp>
      <p:sp>
        <p:nvSpPr>
          <p:cNvPr id="11" name="Text Placeholder 10">
            <a:extLst>
              <a:ext uri="{FF2B5EF4-FFF2-40B4-BE49-F238E27FC236}">
                <a16:creationId xmlns:a16="http://schemas.microsoft.com/office/drawing/2014/main" id="{0809EB0C-649B-044F-9F5C-13F2C76183F3}"/>
              </a:ext>
            </a:extLst>
          </p:cNvPr>
          <p:cNvSpPr>
            <a:spLocks noGrp="1"/>
          </p:cNvSpPr>
          <p:nvPr>
            <p:ph type="body" sz="quarter" idx="16" hasCustomPrompt="1"/>
          </p:nvPr>
        </p:nvSpPr>
        <p:spPr>
          <a:xfrm>
            <a:off x="754063" y="1611948"/>
            <a:ext cx="2011362" cy="593725"/>
          </a:xfrm>
        </p:spPr>
        <p:txBody>
          <a:bodyPr>
            <a:noAutofit/>
          </a:bodyPr>
          <a:lstStyle>
            <a:lvl1pPr algn="ctr">
              <a:defRPr sz="4400">
                <a:solidFill>
                  <a:schemeClr val="accent2"/>
                </a:solidFill>
              </a:defRPr>
            </a:lvl1pPr>
          </a:lstStyle>
          <a:p>
            <a:pPr lvl="0"/>
            <a:r>
              <a:rPr lang="en-US" dirty="0"/>
              <a:t>XX</a:t>
            </a:r>
          </a:p>
        </p:txBody>
      </p:sp>
      <p:sp>
        <p:nvSpPr>
          <p:cNvPr id="20" name="Text Placeholder 10">
            <a:extLst>
              <a:ext uri="{FF2B5EF4-FFF2-40B4-BE49-F238E27FC236}">
                <a16:creationId xmlns:a16="http://schemas.microsoft.com/office/drawing/2014/main" id="{9484E4F2-C264-194F-B9DD-E9DA03199094}"/>
              </a:ext>
            </a:extLst>
          </p:cNvPr>
          <p:cNvSpPr>
            <a:spLocks noGrp="1"/>
          </p:cNvSpPr>
          <p:nvPr>
            <p:ph type="body" sz="quarter" idx="17" hasCustomPrompt="1"/>
          </p:nvPr>
        </p:nvSpPr>
        <p:spPr>
          <a:xfrm>
            <a:off x="3508693" y="1611948"/>
            <a:ext cx="2011362" cy="593725"/>
          </a:xfrm>
        </p:spPr>
        <p:txBody>
          <a:bodyPr>
            <a:noAutofit/>
          </a:bodyPr>
          <a:lstStyle>
            <a:lvl1pPr algn="ctr">
              <a:defRPr sz="4400">
                <a:solidFill>
                  <a:schemeClr val="accent2"/>
                </a:solidFill>
              </a:defRPr>
            </a:lvl1pPr>
          </a:lstStyle>
          <a:p>
            <a:pPr lvl="0"/>
            <a:r>
              <a:rPr lang="en-US" dirty="0"/>
              <a:t>XX</a:t>
            </a:r>
          </a:p>
        </p:txBody>
      </p:sp>
      <p:sp>
        <p:nvSpPr>
          <p:cNvPr id="21" name="Text Placeholder 10">
            <a:extLst>
              <a:ext uri="{FF2B5EF4-FFF2-40B4-BE49-F238E27FC236}">
                <a16:creationId xmlns:a16="http://schemas.microsoft.com/office/drawing/2014/main" id="{F0EB89EF-FE47-4C41-B8A1-1C7E0244F652}"/>
              </a:ext>
            </a:extLst>
          </p:cNvPr>
          <p:cNvSpPr>
            <a:spLocks noGrp="1"/>
          </p:cNvSpPr>
          <p:nvPr>
            <p:ph type="body" sz="quarter" idx="18" hasCustomPrompt="1"/>
          </p:nvPr>
        </p:nvSpPr>
        <p:spPr>
          <a:xfrm>
            <a:off x="6309043" y="1611948"/>
            <a:ext cx="2011362" cy="593725"/>
          </a:xfrm>
        </p:spPr>
        <p:txBody>
          <a:bodyPr>
            <a:noAutofit/>
          </a:bodyPr>
          <a:lstStyle>
            <a:lvl1pPr algn="ctr">
              <a:defRPr sz="4400">
                <a:solidFill>
                  <a:schemeClr val="accent2"/>
                </a:solidFill>
              </a:defRPr>
            </a:lvl1pPr>
          </a:lstStyle>
          <a:p>
            <a:pPr lvl="0"/>
            <a:r>
              <a:rPr lang="en-US" dirty="0"/>
              <a:t>XX</a:t>
            </a:r>
          </a:p>
        </p:txBody>
      </p:sp>
      <p:sp>
        <p:nvSpPr>
          <p:cNvPr id="22" name="Text Placeholder 8">
            <a:extLst>
              <a:ext uri="{FF2B5EF4-FFF2-40B4-BE49-F238E27FC236}">
                <a16:creationId xmlns:a16="http://schemas.microsoft.com/office/drawing/2014/main" id="{E3DEBC7E-D521-A34D-8300-C6C78014F722}"/>
              </a:ext>
            </a:extLst>
          </p:cNvPr>
          <p:cNvSpPr>
            <a:spLocks noGrp="1"/>
          </p:cNvSpPr>
          <p:nvPr>
            <p:ph type="body" sz="quarter" idx="19" hasCustomPrompt="1"/>
          </p:nvPr>
        </p:nvSpPr>
        <p:spPr>
          <a:xfrm>
            <a:off x="3367087" y="4427800"/>
            <a:ext cx="2011363" cy="182563"/>
          </a:xfrm>
        </p:spPr>
        <p:txBody>
          <a:bodyPr>
            <a:noAutofit/>
          </a:bodyPr>
          <a:lstStyle>
            <a:lvl1pPr algn="ctr">
              <a:defRPr sz="1200">
                <a:solidFill>
                  <a:schemeClr val="tx1">
                    <a:lumMod val="40000"/>
                    <a:lumOff val="60000"/>
                  </a:schemeClr>
                </a:solidFill>
              </a:defRPr>
            </a:lvl1pPr>
          </a:lstStyle>
          <a:p>
            <a:pPr lvl="0"/>
            <a:r>
              <a:rPr lang="en-US"/>
              <a:t>SOURCE</a:t>
            </a:r>
          </a:p>
        </p:txBody>
      </p:sp>
    </p:spTree>
    <p:extLst>
      <p:ext uri="{BB962C8B-B14F-4D97-AF65-F5344CB8AC3E}">
        <p14:creationId xmlns:p14="http://schemas.microsoft.com/office/powerpoint/2010/main" val="29175366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Number Comparison - Text">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7ADBA442-70A4-9A43-9118-FBD3189831A6}"/>
              </a:ext>
            </a:extLst>
          </p:cNvPr>
          <p:cNvSpPr>
            <a:spLocks noGrp="1"/>
          </p:cNvSpPr>
          <p:nvPr>
            <p:ph type="title" hasCustomPrompt="1"/>
          </p:nvPr>
        </p:nvSpPr>
        <p:spPr/>
        <p:txBody>
          <a:bodyPr/>
          <a:lstStyle/>
          <a:p>
            <a:r>
              <a:rPr lang="en-US"/>
              <a:t>3 Number Comparison - Text</a:t>
            </a:r>
          </a:p>
        </p:txBody>
      </p:sp>
      <p:sp>
        <p:nvSpPr>
          <p:cNvPr id="9" name="Text Placeholder 8">
            <a:extLst>
              <a:ext uri="{FF2B5EF4-FFF2-40B4-BE49-F238E27FC236}">
                <a16:creationId xmlns:a16="http://schemas.microsoft.com/office/drawing/2014/main" id="{BC2EF821-8C30-AC43-BD91-5165465CC87F}"/>
              </a:ext>
            </a:extLst>
          </p:cNvPr>
          <p:cNvSpPr>
            <a:spLocks noGrp="1"/>
          </p:cNvSpPr>
          <p:nvPr>
            <p:ph type="body" sz="quarter" idx="10" hasCustomPrompt="1"/>
          </p:nvPr>
        </p:nvSpPr>
        <p:spPr>
          <a:xfrm>
            <a:off x="754380" y="4195186"/>
            <a:ext cx="2011363" cy="182563"/>
          </a:xfrm>
        </p:spPr>
        <p:txBody>
          <a:bodyPr>
            <a:noAutofit/>
          </a:bodyPr>
          <a:lstStyle>
            <a:lvl1pPr marL="0" indent="0" algn="ctr">
              <a:buNone/>
              <a:defRPr sz="1400">
                <a:solidFill>
                  <a:schemeClr val="tx2"/>
                </a:solidFill>
              </a:defRPr>
            </a:lvl1pPr>
          </a:lstStyle>
          <a:p>
            <a:pPr lvl="0"/>
            <a:r>
              <a:rPr lang="en-US" dirty="0"/>
              <a:t>– Source</a:t>
            </a:r>
          </a:p>
        </p:txBody>
      </p:sp>
      <p:sp>
        <p:nvSpPr>
          <p:cNvPr id="13" name="Text Placeholder 8">
            <a:extLst>
              <a:ext uri="{FF2B5EF4-FFF2-40B4-BE49-F238E27FC236}">
                <a16:creationId xmlns:a16="http://schemas.microsoft.com/office/drawing/2014/main" id="{D6E72CA0-1258-3941-A77A-141F225CB1E3}"/>
              </a:ext>
            </a:extLst>
          </p:cNvPr>
          <p:cNvSpPr>
            <a:spLocks noGrp="1"/>
          </p:cNvSpPr>
          <p:nvPr>
            <p:ph type="body" sz="quarter" idx="11" hasCustomPrompt="1"/>
          </p:nvPr>
        </p:nvSpPr>
        <p:spPr>
          <a:xfrm>
            <a:off x="3520440" y="4195186"/>
            <a:ext cx="2011363" cy="182563"/>
          </a:xfrm>
        </p:spPr>
        <p:txBody>
          <a:bodyPr>
            <a:noAutofit/>
          </a:bodyPr>
          <a:lstStyle>
            <a:lvl1pPr marL="0" indent="0" algn="ctr">
              <a:buNone/>
              <a:defRPr sz="1400">
                <a:solidFill>
                  <a:schemeClr val="tx2"/>
                </a:solidFill>
              </a:defRPr>
            </a:lvl1pPr>
          </a:lstStyle>
          <a:p>
            <a:pPr lvl="0"/>
            <a:r>
              <a:rPr lang="en-US" dirty="0"/>
              <a:t>– Source</a:t>
            </a:r>
          </a:p>
        </p:txBody>
      </p:sp>
      <p:sp>
        <p:nvSpPr>
          <p:cNvPr id="14" name="Text Placeholder 8">
            <a:extLst>
              <a:ext uri="{FF2B5EF4-FFF2-40B4-BE49-F238E27FC236}">
                <a16:creationId xmlns:a16="http://schemas.microsoft.com/office/drawing/2014/main" id="{5F709912-9EDE-7D4C-BC7F-25EC0E47B2FA}"/>
              </a:ext>
            </a:extLst>
          </p:cNvPr>
          <p:cNvSpPr>
            <a:spLocks noGrp="1"/>
          </p:cNvSpPr>
          <p:nvPr>
            <p:ph type="body" sz="quarter" idx="12" hasCustomPrompt="1"/>
          </p:nvPr>
        </p:nvSpPr>
        <p:spPr>
          <a:xfrm>
            <a:off x="6309360" y="4195186"/>
            <a:ext cx="2011363" cy="182563"/>
          </a:xfrm>
        </p:spPr>
        <p:txBody>
          <a:bodyPr>
            <a:noAutofit/>
          </a:bodyPr>
          <a:lstStyle>
            <a:lvl1pPr marL="0" indent="0" algn="ctr">
              <a:buNone/>
              <a:defRPr sz="1400">
                <a:solidFill>
                  <a:schemeClr val="tx2"/>
                </a:solidFill>
              </a:defRPr>
            </a:lvl1pPr>
          </a:lstStyle>
          <a:p>
            <a:pPr lvl="0"/>
            <a:r>
              <a:rPr lang="en-US" dirty="0"/>
              <a:t>– Source</a:t>
            </a:r>
          </a:p>
        </p:txBody>
      </p:sp>
      <p:sp>
        <p:nvSpPr>
          <p:cNvPr id="15" name="Text Placeholder 8">
            <a:extLst>
              <a:ext uri="{FF2B5EF4-FFF2-40B4-BE49-F238E27FC236}">
                <a16:creationId xmlns:a16="http://schemas.microsoft.com/office/drawing/2014/main" id="{16C323C2-705C-A348-B335-20C914D023DF}"/>
              </a:ext>
            </a:extLst>
          </p:cNvPr>
          <p:cNvSpPr>
            <a:spLocks noGrp="1"/>
          </p:cNvSpPr>
          <p:nvPr>
            <p:ph type="body" sz="quarter" idx="13" hasCustomPrompt="1"/>
          </p:nvPr>
        </p:nvSpPr>
        <p:spPr>
          <a:xfrm>
            <a:off x="754380" y="3188970"/>
            <a:ext cx="2011363" cy="902871"/>
          </a:xfrm>
        </p:spPr>
        <p:txBody>
          <a:bodyPr>
            <a:noAutofit/>
          </a:bodyPr>
          <a:lstStyle>
            <a:lvl1pPr algn="l">
              <a:defRPr sz="1600">
                <a:solidFill>
                  <a:schemeClr val="tx1"/>
                </a:solidFill>
              </a:defRPr>
            </a:lvl1pPr>
          </a:lstStyle>
          <a:p>
            <a:pPr lvl="0"/>
            <a:r>
              <a:rPr lang="en-US"/>
              <a:t>Add info here. </a:t>
            </a:r>
          </a:p>
        </p:txBody>
      </p:sp>
      <p:sp>
        <p:nvSpPr>
          <p:cNvPr id="17" name="Text Placeholder 8">
            <a:extLst>
              <a:ext uri="{FF2B5EF4-FFF2-40B4-BE49-F238E27FC236}">
                <a16:creationId xmlns:a16="http://schemas.microsoft.com/office/drawing/2014/main" id="{45E1699F-BB3B-D840-AF39-38D3149C6BFB}"/>
              </a:ext>
            </a:extLst>
          </p:cNvPr>
          <p:cNvSpPr>
            <a:spLocks noGrp="1"/>
          </p:cNvSpPr>
          <p:nvPr>
            <p:ph type="body" sz="quarter" idx="14" hasCustomPrompt="1"/>
          </p:nvPr>
        </p:nvSpPr>
        <p:spPr>
          <a:xfrm>
            <a:off x="3509010" y="3188970"/>
            <a:ext cx="2011363" cy="902871"/>
          </a:xfrm>
        </p:spPr>
        <p:txBody>
          <a:bodyPr>
            <a:noAutofit/>
          </a:bodyPr>
          <a:lstStyle>
            <a:lvl1pPr algn="l">
              <a:defRPr sz="1600">
                <a:solidFill>
                  <a:schemeClr val="tx1"/>
                </a:solidFill>
              </a:defRPr>
            </a:lvl1pPr>
          </a:lstStyle>
          <a:p>
            <a:pPr lvl="0"/>
            <a:r>
              <a:rPr lang="en-US"/>
              <a:t>Add info here. </a:t>
            </a:r>
          </a:p>
        </p:txBody>
      </p:sp>
      <p:sp>
        <p:nvSpPr>
          <p:cNvPr id="18" name="Text Placeholder 8">
            <a:extLst>
              <a:ext uri="{FF2B5EF4-FFF2-40B4-BE49-F238E27FC236}">
                <a16:creationId xmlns:a16="http://schemas.microsoft.com/office/drawing/2014/main" id="{8C999E95-E3D1-2E43-9A97-ABED01D87D10}"/>
              </a:ext>
            </a:extLst>
          </p:cNvPr>
          <p:cNvSpPr>
            <a:spLocks noGrp="1"/>
          </p:cNvSpPr>
          <p:nvPr>
            <p:ph type="body" sz="quarter" idx="15" hasCustomPrompt="1"/>
          </p:nvPr>
        </p:nvSpPr>
        <p:spPr>
          <a:xfrm>
            <a:off x="6309360" y="3188970"/>
            <a:ext cx="2011363" cy="902871"/>
          </a:xfrm>
        </p:spPr>
        <p:txBody>
          <a:bodyPr>
            <a:noAutofit/>
          </a:bodyPr>
          <a:lstStyle>
            <a:lvl1pPr algn="l">
              <a:defRPr sz="1600">
                <a:solidFill>
                  <a:schemeClr val="tx1"/>
                </a:solidFill>
              </a:defRPr>
            </a:lvl1pPr>
          </a:lstStyle>
          <a:p>
            <a:pPr lvl="0"/>
            <a:r>
              <a:rPr lang="en-US"/>
              <a:t>Add info here. </a:t>
            </a:r>
          </a:p>
        </p:txBody>
      </p:sp>
      <p:sp>
        <p:nvSpPr>
          <p:cNvPr id="11" name="Text Placeholder 10">
            <a:extLst>
              <a:ext uri="{FF2B5EF4-FFF2-40B4-BE49-F238E27FC236}">
                <a16:creationId xmlns:a16="http://schemas.microsoft.com/office/drawing/2014/main" id="{0809EB0C-649B-044F-9F5C-13F2C76183F3}"/>
              </a:ext>
            </a:extLst>
          </p:cNvPr>
          <p:cNvSpPr>
            <a:spLocks noGrp="1"/>
          </p:cNvSpPr>
          <p:nvPr>
            <p:ph type="body" sz="quarter" idx="16" hasCustomPrompt="1"/>
          </p:nvPr>
        </p:nvSpPr>
        <p:spPr>
          <a:xfrm>
            <a:off x="754063" y="2400618"/>
            <a:ext cx="2011362" cy="593725"/>
          </a:xfrm>
        </p:spPr>
        <p:txBody>
          <a:bodyPr>
            <a:noAutofit/>
          </a:bodyPr>
          <a:lstStyle>
            <a:lvl1pPr marL="0" indent="0" algn="ctr">
              <a:buFont typeface="Arial" panose="020B0604020202020204" pitchFamily="34" charset="0"/>
              <a:buNone/>
              <a:defRPr sz="4400">
                <a:solidFill>
                  <a:schemeClr val="accent2"/>
                </a:solidFill>
              </a:defRPr>
            </a:lvl1pPr>
          </a:lstStyle>
          <a:p>
            <a:pPr lvl="0"/>
            <a:r>
              <a:rPr lang="en-US" dirty="0"/>
              <a:t>XX</a:t>
            </a:r>
          </a:p>
        </p:txBody>
      </p:sp>
      <p:sp>
        <p:nvSpPr>
          <p:cNvPr id="20" name="Text Placeholder 10">
            <a:extLst>
              <a:ext uri="{FF2B5EF4-FFF2-40B4-BE49-F238E27FC236}">
                <a16:creationId xmlns:a16="http://schemas.microsoft.com/office/drawing/2014/main" id="{9484E4F2-C264-194F-B9DD-E9DA03199094}"/>
              </a:ext>
            </a:extLst>
          </p:cNvPr>
          <p:cNvSpPr>
            <a:spLocks noGrp="1"/>
          </p:cNvSpPr>
          <p:nvPr>
            <p:ph type="body" sz="quarter" idx="17" hasCustomPrompt="1"/>
          </p:nvPr>
        </p:nvSpPr>
        <p:spPr>
          <a:xfrm>
            <a:off x="3508693" y="2400618"/>
            <a:ext cx="2011362" cy="593725"/>
          </a:xfrm>
        </p:spPr>
        <p:txBody>
          <a:bodyPr>
            <a:noAutofit/>
          </a:bodyPr>
          <a:lstStyle>
            <a:lvl1pPr marL="0" indent="0" algn="ctr">
              <a:buNone/>
              <a:defRPr sz="4400">
                <a:solidFill>
                  <a:schemeClr val="accent2"/>
                </a:solidFill>
              </a:defRPr>
            </a:lvl1pPr>
          </a:lstStyle>
          <a:p>
            <a:pPr lvl="0"/>
            <a:r>
              <a:rPr lang="en-US" dirty="0"/>
              <a:t>XX</a:t>
            </a:r>
          </a:p>
        </p:txBody>
      </p:sp>
      <p:sp>
        <p:nvSpPr>
          <p:cNvPr id="21" name="Text Placeholder 10">
            <a:extLst>
              <a:ext uri="{FF2B5EF4-FFF2-40B4-BE49-F238E27FC236}">
                <a16:creationId xmlns:a16="http://schemas.microsoft.com/office/drawing/2014/main" id="{F0EB89EF-FE47-4C41-B8A1-1C7E0244F652}"/>
              </a:ext>
            </a:extLst>
          </p:cNvPr>
          <p:cNvSpPr>
            <a:spLocks noGrp="1"/>
          </p:cNvSpPr>
          <p:nvPr>
            <p:ph type="body" sz="quarter" idx="18" hasCustomPrompt="1"/>
          </p:nvPr>
        </p:nvSpPr>
        <p:spPr>
          <a:xfrm>
            <a:off x="6309043" y="2400618"/>
            <a:ext cx="2011362" cy="593725"/>
          </a:xfrm>
        </p:spPr>
        <p:txBody>
          <a:bodyPr>
            <a:noAutofit/>
          </a:bodyPr>
          <a:lstStyle>
            <a:lvl1pPr marL="0" indent="0" algn="ctr">
              <a:buNone/>
              <a:defRPr sz="4400">
                <a:solidFill>
                  <a:schemeClr val="accent2"/>
                </a:solidFill>
              </a:defRPr>
            </a:lvl1pPr>
          </a:lstStyle>
          <a:p>
            <a:pPr lvl="0"/>
            <a:r>
              <a:rPr lang="en-US" dirty="0"/>
              <a:t>XX</a:t>
            </a:r>
          </a:p>
        </p:txBody>
      </p:sp>
      <p:sp>
        <p:nvSpPr>
          <p:cNvPr id="3" name="Text Placeholder 2">
            <a:extLst>
              <a:ext uri="{FF2B5EF4-FFF2-40B4-BE49-F238E27FC236}">
                <a16:creationId xmlns:a16="http://schemas.microsoft.com/office/drawing/2014/main" id="{68EB34C2-365B-D34F-8E1A-A852C4149B2B}"/>
              </a:ext>
            </a:extLst>
          </p:cNvPr>
          <p:cNvSpPr>
            <a:spLocks noGrp="1"/>
          </p:cNvSpPr>
          <p:nvPr>
            <p:ph type="body" sz="quarter" idx="19" hasCustomPrompt="1"/>
          </p:nvPr>
        </p:nvSpPr>
        <p:spPr>
          <a:xfrm>
            <a:off x="754063" y="1452565"/>
            <a:ext cx="7566025" cy="593724"/>
          </a:xfrm>
        </p:spPr>
        <p:txBody>
          <a:bodyPr>
            <a:noAutofit/>
          </a:bodyPr>
          <a:lstStyle>
            <a:lvl1pPr algn="l">
              <a:defRPr sz="1600">
                <a:solidFill>
                  <a:schemeClr val="tx1"/>
                </a:solidFill>
              </a:defRPr>
            </a:lvl1pPr>
          </a:lstStyle>
          <a:p>
            <a:pPr lvl="0"/>
            <a:r>
              <a:rPr lang="en-US"/>
              <a:t>Text here</a:t>
            </a:r>
          </a:p>
        </p:txBody>
      </p:sp>
    </p:spTree>
    <p:extLst>
      <p:ext uri="{BB962C8B-B14F-4D97-AF65-F5344CB8AC3E}">
        <p14:creationId xmlns:p14="http://schemas.microsoft.com/office/powerpoint/2010/main" val="26346153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 3 List Item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B712F-FC72-1843-A59F-8A04E0B556C9}"/>
              </a:ext>
            </a:extLst>
          </p:cNvPr>
          <p:cNvSpPr>
            <a:spLocks noGrp="1"/>
          </p:cNvSpPr>
          <p:nvPr>
            <p:ph type="title" hasCustomPrompt="1"/>
          </p:nvPr>
        </p:nvSpPr>
        <p:spPr/>
        <p:txBody>
          <a:bodyPr/>
          <a:lstStyle/>
          <a:p>
            <a:r>
              <a:rPr lang="en-US"/>
              <a:t> 3 List Items</a:t>
            </a:r>
          </a:p>
        </p:txBody>
      </p:sp>
      <p:cxnSp>
        <p:nvCxnSpPr>
          <p:cNvPr id="4" name="Straight Connector 3">
            <a:extLst>
              <a:ext uri="{FF2B5EF4-FFF2-40B4-BE49-F238E27FC236}">
                <a16:creationId xmlns:a16="http://schemas.microsoft.com/office/drawing/2014/main" id="{08A8EBBD-E111-D04A-8346-EEC6988FE3BF}"/>
              </a:ext>
            </a:extLst>
          </p:cNvPr>
          <p:cNvCxnSpPr/>
          <p:nvPr userDrawn="1"/>
        </p:nvCxnSpPr>
        <p:spPr>
          <a:xfrm>
            <a:off x="5900057" y="1148102"/>
            <a:ext cx="0" cy="349247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A134DDB-9F3A-9D4F-A368-DF26D4EE9EB9}"/>
              </a:ext>
            </a:extLst>
          </p:cNvPr>
          <p:cNvCxnSpPr/>
          <p:nvPr userDrawn="1"/>
        </p:nvCxnSpPr>
        <p:spPr>
          <a:xfrm>
            <a:off x="2971800" y="1148102"/>
            <a:ext cx="0" cy="349247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Content Placeholder 3">
            <a:extLst>
              <a:ext uri="{FF2B5EF4-FFF2-40B4-BE49-F238E27FC236}">
                <a16:creationId xmlns:a16="http://schemas.microsoft.com/office/drawing/2014/main" id="{AB535DF5-051A-7149-8C83-731C98B30B7C}"/>
              </a:ext>
            </a:extLst>
          </p:cNvPr>
          <p:cNvSpPr>
            <a:spLocks noGrp="1"/>
          </p:cNvSpPr>
          <p:nvPr>
            <p:ph sz="quarter" idx="22" hasCustomPrompt="1"/>
          </p:nvPr>
        </p:nvSpPr>
        <p:spPr>
          <a:xfrm>
            <a:off x="274072" y="1148102"/>
            <a:ext cx="2549138" cy="263248"/>
          </a:xfrm>
        </p:spPr>
        <p:txBody>
          <a:bodyPr>
            <a:noAutofit/>
          </a:bodyPr>
          <a:lstStyle>
            <a:lvl1pPr marL="0" indent="0" algn="l">
              <a:buFontTx/>
              <a:buNone/>
              <a:defRPr sz="1800" b="0" i="0" baseline="0">
                <a:solidFill>
                  <a:srgbClr val="035385"/>
                </a:solidFill>
                <a:latin typeface="Arial" charset="0"/>
                <a:ea typeface="Arial" charset="0"/>
                <a:cs typeface="Arial" charset="0"/>
              </a:defRPr>
            </a:lvl1pPr>
          </a:lstStyle>
          <a:p>
            <a:pPr lvl="0"/>
            <a:r>
              <a:rPr lang="en-US"/>
              <a:t>Title</a:t>
            </a:r>
          </a:p>
        </p:txBody>
      </p:sp>
      <p:sp>
        <p:nvSpPr>
          <p:cNvPr id="11" name="Text Placeholder 10">
            <a:extLst>
              <a:ext uri="{FF2B5EF4-FFF2-40B4-BE49-F238E27FC236}">
                <a16:creationId xmlns:a16="http://schemas.microsoft.com/office/drawing/2014/main" id="{CEB1B3F9-F49E-4045-87A4-3725AF537E48}"/>
              </a:ext>
            </a:extLst>
          </p:cNvPr>
          <p:cNvSpPr>
            <a:spLocks noGrp="1"/>
          </p:cNvSpPr>
          <p:nvPr>
            <p:ph type="body" sz="quarter" idx="23" hasCustomPrompt="1"/>
          </p:nvPr>
        </p:nvSpPr>
        <p:spPr>
          <a:xfrm>
            <a:off x="274638" y="1577975"/>
            <a:ext cx="2548563" cy="2811463"/>
          </a:xfrm>
        </p:spPr>
        <p:txBody>
          <a:bodyPr>
            <a:noAutofit/>
          </a:bodyPr>
          <a:lstStyle>
            <a:lvl1pPr>
              <a:defRPr sz="1600"/>
            </a:lvl1pPr>
          </a:lstStyle>
          <a:p>
            <a:pPr lvl="0"/>
            <a:r>
              <a:rPr lang="en-US" sz="1600"/>
              <a:t>Text Here</a:t>
            </a:r>
            <a:endParaRPr lang="en-US"/>
          </a:p>
        </p:txBody>
      </p:sp>
      <p:sp>
        <p:nvSpPr>
          <p:cNvPr id="12" name="Content Placeholder 3">
            <a:extLst>
              <a:ext uri="{FF2B5EF4-FFF2-40B4-BE49-F238E27FC236}">
                <a16:creationId xmlns:a16="http://schemas.microsoft.com/office/drawing/2014/main" id="{D59C70ED-1B30-3B44-A6A3-D2EF6CF6C7B4}"/>
              </a:ext>
            </a:extLst>
          </p:cNvPr>
          <p:cNvSpPr>
            <a:spLocks noGrp="1"/>
          </p:cNvSpPr>
          <p:nvPr>
            <p:ph sz="quarter" idx="24" hasCustomPrompt="1"/>
          </p:nvPr>
        </p:nvSpPr>
        <p:spPr>
          <a:xfrm>
            <a:off x="3154432" y="1148102"/>
            <a:ext cx="2549138" cy="263248"/>
          </a:xfrm>
        </p:spPr>
        <p:txBody>
          <a:bodyPr>
            <a:noAutofit/>
          </a:bodyPr>
          <a:lstStyle>
            <a:lvl1pPr marL="0" indent="0" algn="l">
              <a:buFontTx/>
              <a:buNone/>
              <a:defRPr sz="1800" b="0" i="0" baseline="0">
                <a:solidFill>
                  <a:srgbClr val="035385"/>
                </a:solidFill>
                <a:latin typeface="Arial" charset="0"/>
                <a:ea typeface="Arial" charset="0"/>
                <a:cs typeface="Arial" charset="0"/>
              </a:defRPr>
            </a:lvl1pPr>
          </a:lstStyle>
          <a:p>
            <a:pPr lvl="0"/>
            <a:r>
              <a:rPr lang="en-US"/>
              <a:t>Title</a:t>
            </a:r>
          </a:p>
        </p:txBody>
      </p:sp>
      <p:sp>
        <p:nvSpPr>
          <p:cNvPr id="13" name="Text Placeholder 10">
            <a:extLst>
              <a:ext uri="{FF2B5EF4-FFF2-40B4-BE49-F238E27FC236}">
                <a16:creationId xmlns:a16="http://schemas.microsoft.com/office/drawing/2014/main" id="{1E7DB7C5-CFD9-424E-88A4-91314328CE5B}"/>
              </a:ext>
            </a:extLst>
          </p:cNvPr>
          <p:cNvSpPr>
            <a:spLocks noGrp="1"/>
          </p:cNvSpPr>
          <p:nvPr>
            <p:ph type="body" sz="quarter" idx="25" hasCustomPrompt="1"/>
          </p:nvPr>
        </p:nvSpPr>
        <p:spPr>
          <a:xfrm>
            <a:off x="3154998" y="1577975"/>
            <a:ext cx="2548563" cy="2811463"/>
          </a:xfrm>
        </p:spPr>
        <p:txBody>
          <a:bodyPr>
            <a:noAutofit/>
          </a:bodyPr>
          <a:lstStyle>
            <a:lvl1pPr>
              <a:defRPr sz="1600"/>
            </a:lvl1pPr>
          </a:lstStyle>
          <a:p>
            <a:pPr lvl="0"/>
            <a:r>
              <a:rPr lang="en-US" sz="1600"/>
              <a:t>Text Here</a:t>
            </a:r>
            <a:endParaRPr lang="en-US"/>
          </a:p>
        </p:txBody>
      </p:sp>
      <p:sp>
        <p:nvSpPr>
          <p:cNvPr id="14" name="Content Placeholder 3">
            <a:extLst>
              <a:ext uri="{FF2B5EF4-FFF2-40B4-BE49-F238E27FC236}">
                <a16:creationId xmlns:a16="http://schemas.microsoft.com/office/drawing/2014/main" id="{A634E787-8ADB-9546-A9EC-A350481ED2AB}"/>
              </a:ext>
            </a:extLst>
          </p:cNvPr>
          <p:cNvSpPr>
            <a:spLocks noGrp="1"/>
          </p:cNvSpPr>
          <p:nvPr>
            <p:ph sz="quarter" idx="26" hasCustomPrompt="1"/>
          </p:nvPr>
        </p:nvSpPr>
        <p:spPr>
          <a:xfrm>
            <a:off x="6080512" y="1148102"/>
            <a:ext cx="2549138" cy="263248"/>
          </a:xfrm>
        </p:spPr>
        <p:txBody>
          <a:bodyPr>
            <a:noAutofit/>
          </a:bodyPr>
          <a:lstStyle>
            <a:lvl1pPr marL="0" indent="0" algn="l">
              <a:buFontTx/>
              <a:buNone/>
              <a:defRPr sz="1800" b="0" i="0" baseline="0">
                <a:solidFill>
                  <a:srgbClr val="035385"/>
                </a:solidFill>
                <a:latin typeface="Arial" charset="0"/>
                <a:ea typeface="Arial" charset="0"/>
                <a:cs typeface="Arial" charset="0"/>
              </a:defRPr>
            </a:lvl1pPr>
          </a:lstStyle>
          <a:p>
            <a:pPr lvl="0"/>
            <a:r>
              <a:rPr lang="en-US"/>
              <a:t>Title</a:t>
            </a:r>
          </a:p>
        </p:txBody>
      </p:sp>
      <p:sp>
        <p:nvSpPr>
          <p:cNvPr id="15" name="Text Placeholder 10">
            <a:extLst>
              <a:ext uri="{FF2B5EF4-FFF2-40B4-BE49-F238E27FC236}">
                <a16:creationId xmlns:a16="http://schemas.microsoft.com/office/drawing/2014/main" id="{53BA8663-042B-184B-841F-000F0AEDB80F}"/>
              </a:ext>
            </a:extLst>
          </p:cNvPr>
          <p:cNvSpPr>
            <a:spLocks noGrp="1"/>
          </p:cNvSpPr>
          <p:nvPr>
            <p:ph type="body" sz="quarter" idx="27" hasCustomPrompt="1"/>
          </p:nvPr>
        </p:nvSpPr>
        <p:spPr>
          <a:xfrm>
            <a:off x="6081078" y="1577975"/>
            <a:ext cx="2548563" cy="2811463"/>
          </a:xfrm>
        </p:spPr>
        <p:txBody>
          <a:bodyPr>
            <a:noAutofit/>
          </a:bodyPr>
          <a:lstStyle>
            <a:lvl1pPr>
              <a:defRPr sz="1600"/>
            </a:lvl1pPr>
          </a:lstStyle>
          <a:p>
            <a:pPr lvl="0"/>
            <a:r>
              <a:rPr lang="en-US" sz="1600"/>
              <a:t>Text Here</a:t>
            </a:r>
            <a:endParaRPr lang="en-US"/>
          </a:p>
        </p:txBody>
      </p:sp>
    </p:spTree>
    <p:extLst>
      <p:ext uri="{BB962C8B-B14F-4D97-AF65-F5344CB8AC3E}">
        <p14:creationId xmlns:p14="http://schemas.microsoft.com/office/powerpoint/2010/main" val="35126374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6A8A9-3F5B-1F4C-8EDE-087C6B29356F}"/>
              </a:ext>
            </a:extLst>
          </p:cNvPr>
          <p:cNvSpPr>
            <a:spLocks noGrp="1"/>
          </p:cNvSpPr>
          <p:nvPr>
            <p:ph type="title" hasCustomPrompt="1"/>
          </p:nvPr>
        </p:nvSpPr>
        <p:spPr/>
        <p:txBody>
          <a:bodyPr/>
          <a:lstStyle>
            <a:lvl1pPr>
              <a:defRPr/>
            </a:lvl1pPr>
          </a:lstStyle>
          <a:p>
            <a:r>
              <a:rPr lang="en-US"/>
              <a:t>Blank With Title</a:t>
            </a:r>
          </a:p>
        </p:txBody>
      </p:sp>
    </p:spTree>
    <p:extLst>
      <p:ext uri="{BB962C8B-B14F-4D97-AF65-F5344CB8AC3E}">
        <p14:creationId xmlns:p14="http://schemas.microsoft.com/office/powerpoint/2010/main" val="4202236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BE829-5ADB-4220-90FD-CF4B2F9210AC}"/>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3204662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 With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2170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tegory Table">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7ADBA442-70A4-9A43-9118-FBD3189831A6}"/>
              </a:ext>
            </a:extLst>
          </p:cNvPr>
          <p:cNvSpPr>
            <a:spLocks noGrp="1"/>
          </p:cNvSpPr>
          <p:nvPr>
            <p:ph type="title" hasCustomPrompt="1"/>
          </p:nvPr>
        </p:nvSpPr>
        <p:spPr/>
        <p:txBody>
          <a:bodyPr/>
          <a:lstStyle/>
          <a:p>
            <a:r>
              <a:rPr lang="en-US"/>
              <a:t>Category Table</a:t>
            </a:r>
          </a:p>
        </p:txBody>
      </p:sp>
      <p:sp>
        <p:nvSpPr>
          <p:cNvPr id="5" name="Table Placeholder 4">
            <a:extLst>
              <a:ext uri="{FF2B5EF4-FFF2-40B4-BE49-F238E27FC236}">
                <a16:creationId xmlns:a16="http://schemas.microsoft.com/office/drawing/2014/main" id="{1CEEED52-DFE4-F940-8D9A-4FF7CF847D3C}"/>
              </a:ext>
            </a:extLst>
          </p:cNvPr>
          <p:cNvSpPr>
            <a:spLocks noGrp="1"/>
          </p:cNvSpPr>
          <p:nvPr>
            <p:ph type="tbl" sz="quarter" idx="10"/>
          </p:nvPr>
        </p:nvSpPr>
        <p:spPr>
          <a:xfrm>
            <a:off x="230188" y="1371600"/>
            <a:ext cx="8285162" cy="2778125"/>
          </a:xfrm>
        </p:spPr>
        <p:txBody>
          <a:bodyPr>
            <a:noAutofit/>
          </a:bodyPr>
          <a:lstStyle>
            <a:lvl1pPr>
              <a:defRPr sz="1600"/>
            </a:lvl1pPr>
          </a:lstStyle>
          <a:p>
            <a:r>
              <a:rPr lang="en-US"/>
              <a:t>Click icon to add table</a:t>
            </a:r>
          </a:p>
        </p:txBody>
      </p:sp>
      <p:sp>
        <p:nvSpPr>
          <p:cNvPr id="10" name="Text Placeholder 8">
            <a:extLst>
              <a:ext uri="{FF2B5EF4-FFF2-40B4-BE49-F238E27FC236}">
                <a16:creationId xmlns:a16="http://schemas.microsoft.com/office/drawing/2014/main" id="{AC16B5AA-980E-E140-85BD-3F30675BB7FB}"/>
              </a:ext>
            </a:extLst>
          </p:cNvPr>
          <p:cNvSpPr>
            <a:spLocks noGrp="1"/>
          </p:cNvSpPr>
          <p:nvPr>
            <p:ph type="body" sz="quarter" idx="11" hasCustomPrompt="1"/>
          </p:nvPr>
        </p:nvSpPr>
        <p:spPr>
          <a:xfrm>
            <a:off x="3367087" y="4427800"/>
            <a:ext cx="2011363" cy="182563"/>
          </a:xfrm>
        </p:spPr>
        <p:txBody>
          <a:bodyPr>
            <a:noAutofit/>
          </a:bodyPr>
          <a:lstStyle>
            <a:lvl1pPr algn="ctr">
              <a:defRPr sz="1200">
                <a:solidFill>
                  <a:schemeClr val="tx1">
                    <a:lumMod val="40000"/>
                    <a:lumOff val="60000"/>
                  </a:schemeClr>
                </a:solidFill>
              </a:defRPr>
            </a:lvl1pPr>
          </a:lstStyle>
          <a:p>
            <a:pPr lvl="0"/>
            <a:r>
              <a:rPr lang="en-US"/>
              <a:t>SOURCE</a:t>
            </a:r>
          </a:p>
        </p:txBody>
      </p:sp>
    </p:spTree>
    <p:extLst>
      <p:ext uri="{BB962C8B-B14F-4D97-AF65-F5344CB8AC3E}">
        <p14:creationId xmlns:p14="http://schemas.microsoft.com/office/powerpoint/2010/main" val="14635241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ar Chart">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7ADBA442-70A4-9A43-9118-FBD3189831A6}"/>
              </a:ext>
            </a:extLst>
          </p:cNvPr>
          <p:cNvSpPr>
            <a:spLocks noGrp="1"/>
          </p:cNvSpPr>
          <p:nvPr>
            <p:ph type="title" hasCustomPrompt="1"/>
          </p:nvPr>
        </p:nvSpPr>
        <p:spPr/>
        <p:txBody>
          <a:bodyPr/>
          <a:lstStyle/>
          <a:p>
            <a:r>
              <a:rPr lang="en-US"/>
              <a:t>Bar Chart</a:t>
            </a:r>
          </a:p>
        </p:txBody>
      </p:sp>
      <p:sp>
        <p:nvSpPr>
          <p:cNvPr id="3" name="Chart Placeholder 2">
            <a:extLst>
              <a:ext uri="{FF2B5EF4-FFF2-40B4-BE49-F238E27FC236}">
                <a16:creationId xmlns:a16="http://schemas.microsoft.com/office/drawing/2014/main" id="{05383254-F531-6440-A70F-EF236DB9FCEC}"/>
              </a:ext>
            </a:extLst>
          </p:cNvPr>
          <p:cNvSpPr>
            <a:spLocks noGrp="1"/>
          </p:cNvSpPr>
          <p:nvPr>
            <p:ph type="chart" sz="quarter" idx="10"/>
          </p:nvPr>
        </p:nvSpPr>
        <p:spPr>
          <a:xfrm>
            <a:off x="230526" y="1292225"/>
            <a:ext cx="8284823" cy="2959735"/>
          </a:xfrm>
        </p:spPr>
        <p:txBody>
          <a:bodyPr>
            <a:noAutofit/>
          </a:bodyPr>
          <a:lstStyle>
            <a:lvl1pPr>
              <a:defRPr sz="1600"/>
            </a:lvl1pPr>
          </a:lstStyle>
          <a:p>
            <a:r>
              <a:rPr lang="en-US"/>
              <a:t>Click icon to add chart</a:t>
            </a:r>
          </a:p>
        </p:txBody>
      </p:sp>
      <p:sp>
        <p:nvSpPr>
          <p:cNvPr id="6" name="Text Placeholder 8">
            <a:extLst>
              <a:ext uri="{FF2B5EF4-FFF2-40B4-BE49-F238E27FC236}">
                <a16:creationId xmlns:a16="http://schemas.microsoft.com/office/drawing/2014/main" id="{3A4E1D20-C71F-5646-AFFE-89EA009045A2}"/>
              </a:ext>
            </a:extLst>
          </p:cNvPr>
          <p:cNvSpPr>
            <a:spLocks noGrp="1"/>
          </p:cNvSpPr>
          <p:nvPr>
            <p:ph type="body" sz="quarter" idx="11" hasCustomPrompt="1"/>
          </p:nvPr>
        </p:nvSpPr>
        <p:spPr>
          <a:xfrm>
            <a:off x="3367087" y="4427800"/>
            <a:ext cx="2011363" cy="182563"/>
          </a:xfrm>
        </p:spPr>
        <p:txBody>
          <a:bodyPr>
            <a:noAutofit/>
          </a:bodyPr>
          <a:lstStyle>
            <a:lvl1pPr algn="ctr">
              <a:defRPr sz="1200">
                <a:solidFill>
                  <a:schemeClr val="tx1">
                    <a:lumMod val="40000"/>
                    <a:lumOff val="60000"/>
                  </a:schemeClr>
                </a:solidFill>
              </a:defRPr>
            </a:lvl1pPr>
          </a:lstStyle>
          <a:p>
            <a:pPr lvl="0"/>
            <a:r>
              <a:rPr lang="en-US"/>
              <a:t>SOURCE</a:t>
            </a:r>
          </a:p>
        </p:txBody>
      </p:sp>
    </p:spTree>
    <p:extLst>
      <p:ext uri="{BB962C8B-B14F-4D97-AF65-F5344CB8AC3E}">
        <p14:creationId xmlns:p14="http://schemas.microsoft.com/office/powerpoint/2010/main" val="3602923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e Chart">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7ADBA442-70A4-9A43-9118-FBD3189831A6}"/>
              </a:ext>
            </a:extLst>
          </p:cNvPr>
          <p:cNvSpPr>
            <a:spLocks noGrp="1"/>
          </p:cNvSpPr>
          <p:nvPr>
            <p:ph type="title" hasCustomPrompt="1"/>
          </p:nvPr>
        </p:nvSpPr>
        <p:spPr/>
        <p:txBody>
          <a:bodyPr/>
          <a:lstStyle/>
          <a:p>
            <a:r>
              <a:rPr lang="en-US"/>
              <a:t>Pie Chart</a:t>
            </a:r>
          </a:p>
        </p:txBody>
      </p:sp>
      <p:sp>
        <p:nvSpPr>
          <p:cNvPr id="6" name="Text Placeholder 8">
            <a:extLst>
              <a:ext uri="{FF2B5EF4-FFF2-40B4-BE49-F238E27FC236}">
                <a16:creationId xmlns:a16="http://schemas.microsoft.com/office/drawing/2014/main" id="{3A4E1D20-C71F-5646-AFFE-89EA009045A2}"/>
              </a:ext>
            </a:extLst>
          </p:cNvPr>
          <p:cNvSpPr>
            <a:spLocks noGrp="1"/>
          </p:cNvSpPr>
          <p:nvPr>
            <p:ph type="body" sz="quarter" idx="11" hasCustomPrompt="1"/>
          </p:nvPr>
        </p:nvSpPr>
        <p:spPr>
          <a:xfrm>
            <a:off x="3367258" y="4427800"/>
            <a:ext cx="2011363" cy="182563"/>
          </a:xfrm>
        </p:spPr>
        <p:txBody>
          <a:bodyPr>
            <a:noAutofit/>
          </a:bodyPr>
          <a:lstStyle>
            <a:lvl1pPr algn="ctr">
              <a:defRPr sz="1200">
                <a:solidFill>
                  <a:schemeClr val="tx1">
                    <a:lumMod val="40000"/>
                    <a:lumOff val="60000"/>
                  </a:schemeClr>
                </a:solidFill>
              </a:defRPr>
            </a:lvl1pPr>
          </a:lstStyle>
          <a:p>
            <a:pPr lvl="0"/>
            <a:r>
              <a:rPr lang="en-US"/>
              <a:t>SOURCE</a:t>
            </a:r>
          </a:p>
        </p:txBody>
      </p:sp>
      <p:sp>
        <p:nvSpPr>
          <p:cNvPr id="4" name="Chart Placeholder 3">
            <a:extLst>
              <a:ext uri="{FF2B5EF4-FFF2-40B4-BE49-F238E27FC236}">
                <a16:creationId xmlns:a16="http://schemas.microsoft.com/office/drawing/2014/main" id="{72299D55-D134-514F-9BC4-A14C67B3BFCF}"/>
              </a:ext>
            </a:extLst>
          </p:cNvPr>
          <p:cNvSpPr>
            <a:spLocks noGrp="1"/>
          </p:cNvSpPr>
          <p:nvPr>
            <p:ph type="chart" sz="quarter" idx="12"/>
          </p:nvPr>
        </p:nvSpPr>
        <p:spPr>
          <a:xfrm>
            <a:off x="230528" y="1223010"/>
            <a:ext cx="4604361" cy="2983865"/>
          </a:xfrm>
        </p:spPr>
        <p:txBody>
          <a:bodyPr/>
          <a:lstStyle/>
          <a:p>
            <a:r>
              <a:rPr lang="en-US"/>
              <a:t>Click icon to add chart</a:t>
            </a:r>
          </a:p>
        </p:txBody>
      </p:sp>
      <p:sp>
        <p:nvSpPr>
          <p:cNvPr id="7" name="Text Placeholder 6">
            <a:extLst>
              <a:ext uri="{FF2B5EF4-FFF2-40B4-BE49-F238E27FC236}">
                <a16:creationId xmlns:a16="http://schemas.microsoft.com/office/drawing/2014/main" id="{1FED7887-9C48-AD44-BBE7-B4BC80921D06}"/>
              </a:ext>
            </a:extLst>
          </p:cNvPr>
          <p:cNvSpPr>
            <a:spLocks noGrp="1"/>
          </p:cNvSpPr>
          <p:nvPr>
            <p:ph type="body" sz="quarter" idx="13" hasCustomPrompt="1"/>
          </p:nvPr>
        </p:nvSpPr>
        <p:spPr>
          <a:xfrm>
            <a:off x="5378621" y="1931670"/>
            <a:ext cx="2485854" cy="1336993"/>
          </a:xfrm>
        </p:spPr>
        <p:txBody>
          <a:bodyPr>
            <a:noAutofit/>
          </a:bodyPr>
          <a:lstStyle>
            <a:lvl1pPr>
              <a:defRPr sz="1800"/>
            </a:lvl1pPr>
          </a:lstStyle>
          <a:p>
            <a:pPr lvl="0"/>
            <a:r>
              <a:rPr lang="en-US" dirty="0"/>
              <a:t>Explanatory Text</a:t>
            </a:r>
          </a:p>
        </p:txBody>
      </p:sp>
    </p:spTree>
    <p:extLst>
      <p:ext uri="{BB962C8B-B14F-4D97-AF65-F5344CB8AC3E}">
        <p14:creationId xmlns:p14="http://schemas.microsoft.com/office/powerpoint/2010/main" val="34420105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C541-3199-4C78-A72B-EF5F2C0CBB63}"/>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E867B9-36ED-49AA-B4DF-3B972A693D27}"/>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EF0329-5F66-4697-B53F-95B3585718A5}"/>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1F3586A9-69F9-44DA-8EAD-7E69FE299E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B24FFD-4ADA-49D5-A017-1163773262F2}"/>
              </a:ext>
            </a:extLst>
          </p:cNvPr>
          <p:cNvSpPr>
            <a:spLocks noGrp="1"/>
          </p:cNvSpPr>
          <p:nvPr>
            <p:ph type="sldNum" sz="quarter" idx="12"/>
          </p:nvPr>
        </p:nvSpPr>
        <p:spPr/>
        <p:txBody>
          <a:bodyPr/>
          <a:lstStyle/>
          <a:p>
            <a:fld id="{B63B339B-506A-473B-9074-65CC966E06CD}" type="slidenum">
              <a:rPr lang="en-IN" smtClean="0"/>
              <a:t>‹#›</a:t>
            </a:fld>
            <a:endParaRPr lang="en-IN"/>
          </a:p>
        </p:txBody>
      </p:sp>
    </p:spTree>
    <p:extLst>
      <p:ext uri="{BB962C8B-B14F-4D97-AF65-F5344CB8AC3E}">
        <p14:creationId xmlns:p14="http://schemas.microsoft.com/office/powerpoint/2010/main" val="2741275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8CED7-A264-4334-8DBA-0455F423EA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3900D3-E057-4B3C-98A6-6F0BDBD195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62DEB4-2A1D-4432-A520-3737F46C4DAD}"/>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1C7A9472-1463-41DB-AB52-42CE9D00D7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1533D2-2C89-4F64-95CD-140CDEB5AEA1}"/>
              </a:ext>
            </a:extLst>
          </p:cNvPr>
          <p:cNvSpPr>
            <a:spLocks noGrp="1"/>
          </p:cNvSpPr>
          <p:nvPr>
            <p:ph type="sldNum" sz="quarter" idx="12"/>
          </p:nvPr>
        </p:nvSpPr>
        <p:spPr/>
        <p:txBody>
          <a:bodyPr/>
          <a:lstStyle/>
          <a:p>
            <a:fld id="{B63B339B-506A-473B-9074-65CC966E06CD}" type="slidenum">
              <a:rPr lang="en-IN" smtClean="0"/>
              <a:t>‹#›</a:t>
            </a:fld>
            <a:endParaRPr lang="en-IN"/>
          </a:p>
        </p:txBody>
      </p:sp>
    </p:spTree>
    <p:extLst>
      <p:ext uri="{BB962C8B-B14F-4D97-AF65-F5344CB8AC3E}">
        <p14:creationId xmlns:p14="http://schemas.microsoft.com/office/powerpoint/2010/main" val="14378533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5F8FE-387D-48C6-AF5A-EFB810DC233C}"/>
              </a:ext>
            </a:extLst>
          </p:cNvPr>
          <p:cNvSpPr>
            <a:spLocks noGrp="1"/>
          </p:cNvSpPr>
          <p:nvPr>
            <p:ph type="title"/>
          </p:nvPr>
        </p:nvSpPr>
        <p:spPr>
          <a:xfrm>
            <a:off x="623888" y="1282700"/>
            <a:ext cx="7886700" cy="2139950"/>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874817-4AA8-4D1C-9CF5-CDC3C614B776}"/>
              </a:ext>
            </a:extLst>
          </p:cNvPr>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4FEA1D-616F-44B2-A65E-71347CBD24DF}"/>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442BC557-03B6-4BC2-80F0-95BD857DC0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E826C4-7821-4E08-A7BE-F923E6FDC93E}"/>
              </a:ext>
            </a:extLst>
          </p:cNvPr>
          <p:cNvSpPr>
            <a:spLocks noGrp="1"/>
          </p:cNvSpPr>
          <p:nvPr>
            <p:ph type="sldNum" sz="quarter" idx="12"/>
          </p:nvPr>
        </p:nvSpPr>
        <p:spPr/>
        <p:txBody>
          <a:bodyPr/>
          <a:lstStyle/>
          <a:p>
            <a:fld id="{B63B339B-506A-473B-9074-65CC966E06CD}" type="slidenum">
              <a:rPr lang="en-IN" smtClean="0"/>
              <a:t>‹#›</a:t>
            </a:fld>
            <a:endParaRPr lang="en-IN"/>
          </a:p>
        </p:txBody>
      </p:sp>
    </p:spTree>
    <p:extLst>
      <p:ext uri="{BB962C8B-B14F-4D97-AF65-F5344CB8AC3E}">
        <p14:creationId xmlns:p14="http://schemas.microsoft.com/office/powerpoint/2010/main" val="28533068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0798C-94A9-4C32-9257-1AFA9DB22F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F68FE7-8E55-4B24-B969-1D87E934ADBB}"/>
              </a:ext>
            </a:extLst>
          </p:cNvPr>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4DAE7B9-AEBD-4102-88B7-07C0E6FDB3F5}"/>
              </a:ext>
            </a:extLst>
          </p:cNvPr>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2DD13E-E1FE-486A-9400-93F4A5909F79}"/>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9370312E-6565-4A8E-A493-85F0B1F736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651ECD-3CDE-4DCD-8F9F-2FDCDFFB35DF}"/>
              </a:ext>
            </a:extLst>
          </p:cNvPr>
          <p:cNvSpPr>
            <a:spLocks noGrp="1"/>
          </p:cNvSpPr>
          <p:nvPr>
            <p:ph type="sldNum" sz="quarter" idx="12"/>
          </p:nvPr>
        </p:nvSpPr>
        <p:spPr/>
        <p:txBody>
          <a:bodyPr/>
          <a:lstStyle/>
          <a:p>
            <a:fld id="{B63B339B-506A-473B-9074-65CC966E06CD}" type="slidenum">
              <a:rPr lang="en-IN" smtClean="0"/>
              <a:t>‹#›</a:t>
            </a:fld>
            <a:endParaRPr lang="en-IN"/>
          </a:p>
        </p:txBody>
      </p:sp>
    </p:spTree>
    <p:extLst>
      <p:ext uri="{BB962C8B-B14F-4D97-AF65-F5344CB8AC3E}">
        <p14:creationId xmlns:p14="http://schemas.microsoft.com/office/powerpoint/2010/main" val="39153767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C17DA-79FA-4C5F-B9E1-AB01287A08D8}"/>
              </a:ext>
            </a:extLst>
          </p:cNvPr>
          <p:cNvSpPr>
            <a:spLocks noGrp="1"/>
          </p:cNvSpPr>
          <p:nvPr>
            <p:ph type="title"/>
          </p:nvPr>
        </p:nvSpPr>
        <p:spPr>
          <a:xfrm>
            <a:off x="630238" y="274638"/>
            <a:ext cx="7886700" cy="993775"/>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D55083-E19B-460C-BF33-2A1C5B3740D1}"/>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F0BEE5-C0D1-4898-B87C-7CBD9735F66F}"/>
              </a:ext>
            </a:extLst>
          </p:cNvPr>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A3AFE40-6171-4260-974F-6CE31008AC69}"/>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44A004-F830-45C4-9A85-F42752DFC779}"/>
              </a:ext>
            </a:extLst>
          </p:cNvPr>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40719C-C343-40BA-AAFF-84A40165E229}"/>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59E4F6D2-A1D6-4BF7-8A75-DE73BBBA8A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42EA1C-316C-44D8-98D1-660E7D9ADE05}"/>
              </a:ext>
            </a:extLst>
          </p:cNvPr>
          <p:cNvSpPr>
            <a:spLocks noGrp="1"/>
          </p:cNvSpPr>
          <p:nvPr>
            <p:ph type="sldNum" sz="quarter" idx="12"/>
          </p:nvPr>
        </p:nvSpPr>
        <p:spPr/>
        <p:txBody>
          <a:bodyPr/>
          <a:lstStyle/>
          <a:p>
            <a:fld id="{B63B339B-506A-473B-9074-65CC966E06CD}" type="slidenum">
              <a:rPr lang="en-IN" smtClean="0"/>
              <a:t>‹#›</a:t>
            </a:fld>
            <a:endParaRPr lang="en-IN"/>
          </a:p>
        </p:txBody>
      </p:sp>
    </p:spTree>
    <p:extLst>
      <p:ext uri="{BB962C8B-B14F-4D97-AF65-F5344CB8AC3E}">
        <p14:creationId xmlns:p14="http://schemas.microsoft.com/office/powerpoint/2010/main" val="18711532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90C8D-9818-4AA1-A2A0-C666AF127A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38BEF4-83FE-4F80-8A87-F532826A72EC}"/>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8A1A7364-B415-4B86-8C90-5C45956E37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4604FD-48FC-405D-AF2D-A93556B4E071}"/>
              </a:ext>
            </a:extLst>
          </p:cNvPr>
          <p:cNvSpPr>
            <a:spLocks noGrp="1"/>
          </p:cNvSpPr>
          <p:nvPr>
            <p:ph type="sldNum" sz="quarter" idx="12"/>
          </p:nvPr>
        </p:nvSpPr>
        <p:spPr/>
        <p:txBody>
          <a:bodyPr/>
          <a:lstStyle/>
          <a:p>
            <a:fld id="{B63B339B-506A-473B-9074-65CC966E06CD}" type="slidenum">
              <a:rPr lang="en-IN" smtClean="0"/>
              <a:t>‹#›</a:t>
            </a:fld>
            <a:endParaRPr lang="en-IN"/>
          </a:p>
        </p:txBody>
      </p:sp>
    </p:spTree>
    <p:extLst>
      <p:ext uri="{BB962C8B-B14F-4D97-AF65-F5344CB8AC3E}">
        <p14:creationId xmlns:p14="http://schemas.microsoft.com/office/powerpoint/2010/main" val="173743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Paragraph">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836BC667-CD1C-3648-9ADC-7E9505BC53BA}"/>
              </a:ext>
            </a:extLst>
          </p:cNvPr>
          <p:cNvSpPr>
            <a:spLocks noGrp="1"/>
          </p:cNvSpPr>
          <p:nvPr>
            <p:ph type="body" sz="quarter" idx="10" hasCustomPrompt="1"/>
          </p:nvPr>
        </p:nvSpPr>
        <p:spPr>
          <a:xfrm>
            <a:off x="230529" y="1177289"/>
            <a:ext cx="8284822" cy="3394711"/>
          </a:xfrm>
        </p:spPr>
        <p:txBody>
          <a:bodyPr/>
          <a:lstStyle>
            <a:lvl1pPr marL="0" marR="0" indent="0" algn="l" defTabSz="685783" rtl="0" eaLnBrk="1" fontAlgn="auto" latinLnBrk="0" hangingPunct="1">
              <a:lnSpc>
                <a:spcPct val="150000"/>
              </a:lnSpc>
              <a:spcBef>
                <a:spcPts val="1200"/>
              </a:spcBef>
              <a:spcAft>
                <a:spcPts val="0"/>
              </a:spcAft>
              <a:buClr>
                <a:srgbClr val="F3911F"/>
              </a:buClr>
              <a:buSzTx/>
              <a:buFontTx/>
              <a:buNone/>
              <a:tabLst/>
              <a:defRPr sz="1600"/>
            </a:lvl1pPr>
            <a:lvl2pPr marL="342891" indent="0">
              <a:buFont typeface="Courier New" panose="02070309020205020404" pitchFamily="49" charset="0"/>
              <a:buNone/>
              <a:defRPr sz="1350">
                <a:solidFill>
                  <a:schemeClr val="tx1">
                    <a:lumMod val="60000"/>
                    <a:lumOff val="40000"/>
                  </a:schemeClr>
                </a:solidFill>
              </a:defRPr>
            </a:lvl2pPr>
            <a:lvl3pPr marL="685782" indent="0">
              <a:buFont typeface="Arial" panose="020B0604020202020204" pitchFamily="34" charset="0"/>
              <a:buNone/>
              <a:defRPr/>
            </a:lvl3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Vivamus</a:t>
            </a:r>
            <a:r>
              <a:rPr lang="en-US"/>
              <a:t> </a:t>
            </a:r>
            <a:r>
              <a:rPr lang="en-US" err="1"/>
              <a:t>bibendum</a:t>
            </a:r>
            <a:r>
              <a:rPr lang="en-US"/>
              <a:t> </a:t>
            </a:r>
            <a:r>
              <a:rPr lang="en-US" err="1"/>
              <a:t>condimentum</a:t>
            </a:r>
            <a:r>
              <a:rPr lang="en-US"/>
              <a:t> </a:t>
            </a:r>
            <a:r>
              <a:rPr lang="en-US" err="1"/>
              <a:t>justo</a:t>
            </a:r>
            <a:r>
              <a:rPr lang="en-US"/>
              <a:t>, </a:t>
            </a:r>
            <a:r>
              <a:rPr lang="en-US" err="1"/>
              <a:t>nec</a:t>
            </a:r>
            <a:r>
              <a:rPr lang="en-US"/>
              <a:t> </a:t>
            </a:r>
            <a:r>
              <a:rPr lang="en-US" err="1"/>
              <a:t>vulputate</a:t>
            </a:r>
            <a:r>
              <a:rPr lang="en-US"/>
              <a:t> </a:t>
            </a:r>
            <a:r>
              <a:rPr lang="en-US" err="1"/>
              <a:t>urna</a:t>
            </a:r>
            <a:r>
              <a:rPr lang="en-US"/>
              <a:t> </a:t>
            </a:r>
            <a:r>
              <a:rPr lang="en-US" err="1"/>
              <a:t>dapibus</a:t>
            </a:r>
            <a:r>
              <a:rPr lang="en-US"/>
              <a:t> et. </a:t>
            </a:r>
            <a:r>
              <a:rPr lang="en-US" err="1"/>
              <a:t>Nulla</a:t>
            </a:r>
            <a:r>
              <a:rPr lang="en-US"/>
              <a:t> id </a:t>
            </a:r>
            <a:r>
              <a:rPr lang="en-US" err="1"/>
              <a:t>ornare</a:t>
            </a:r>
            <a:r>
              <a:rPr lang="en-US"/>
              <a:t> </a:t>
            </a:r>
            <a:r>
              <a:rPr lang="en-US" err="1"/>
              <a:t>quam</a:t>
            </a:r>
            <a:r>
              <a:rPr lang="en-US"/>
              <a:t>. </a:t>
            </a:r>
          </a:p>
          <a:p>
            <a:pPr lvl="0"/>
            <a:r>
              <a:rPr lang="en-US"/>
              <a:t>Sed vitae </a:t>
            </a:r>
            <a:r>
              <a:rPr lang="en-US" err="1"/>
              <a:t>tortor</a:t>
            </a:r>
            <a:r>
              <a:rPr lang="en-US"/>
              <a:t> </a:t>
            </a:r>
            <a:r>
              <a:rPr lang="en-US" err="1"/>
              <a:t>ut</a:t>
            </a:r>
            <a:r>
              <a:rPr lang="en-US"/>
              <a:t> ipsum </a:t>
            </a:r>
            <a:r>
              <a:rPr lang="en-US" err="1"/>
              <a:t>condimentum</a:t>
            </a:r>
            <a:r>
              <a:rPr lang="en-US"/>
              <a:t> </a:t>
            </a:r>
            <a:r>
              <a:rPr lang="en-US" err="1"/>
              <a:t>faucibus</a:t>
            </a:r>
            <a:r>
              <a:rPr lang="en-US"/>
              <a:t>. Sed </a:t>
            </a:r>
            <a:r>
              <a:rPr lang="en-US" err="1"/>
              <a:t>risus</a:t>
            </a:r>
            <a:r>
              <a:rPr lang="en-US"/>
              <a:t> libero, </a:t>
            </a:r>
            <a:r>
              <a:rPr lang="en-US" err="1"/>
              <a:t>luctus</a:t>
            </a:r>
            <a:r>
              <a:rPr lang="en-US"/>
              <a:t> id </a:t>
            </a:r>
            <a:r>
              <a:rPr lang="en-US" err="1"/>
              <a:t>blandit</a:t>
            </a:r>
            <a:r>
              <a:rPr lang="en-US"/>
              <a:t> </a:t>
            </a:r>
            <a:r>
              <a:rPr lang="en-US" err="1"/>
              <a:t>eget</a:t>
            </a:r>
            <a:r>
              <a:rPr lang="en-US"/>
              <a:t>, </a:t>
            </a:r>
            <a:r>
              <a:rPr lang="en-US" err="1"/>
              <a:t>consectetur</a:t>
            </a:r>
            <a:r>
              <a:rPr lang="en-US"/>
              <a:t> et </a:t>
            </a:r>
            <a:r>
              <a:rPr lang="en-US" err="1"/>
              <a:t>quam</a:t>
            </a:r>
            <a:r>
              <a:rPr lang="en-US"/>
              <a:t>. Integer non </a:t>
            </a:r>
            <a:r>
              <a:rPr lang="en-US" err="1"/>
              <a:t>mollis</a:t>
            </a:r>
            <a:r>
              <a:rPr lang="en-US"/>
              <a:t> </a:t>
            </a:r>
            <a:r>
              <a:rPr lang="en-US" err="1"/>
              <a:t>lacus</a:t>
            </a:r>
            <a:r>
              <a:rPr lang="en-US"/>
              <a:t>. </a:t>
            </a:r>
            <a:r>
              <a:rPr lang="en-US" err="1"/>
              <a:t>Aliquam</a:t>
            </a:r>
            <a:r>
              <a:rPr lang="en-US"/>
              <a:t> et mi dui. </a:t>
            </a:r>
          </a:p>
          <a:p>
            <a:pPr lvl="0"/>
            <a:r>
              <a:rPr lang="en-US" err="1"/>
              <a:t>Quisque</a:t>
            </a:r>
            <a:r>
              <a:rPr lang="en-US"/>
              <a:t> </a:t>
            </a:r>
            <a:r>
              <a:rPr lang="en-US" err="1"/>
              <a:t>quis</a:t>
            </a:r>
            <a:r>
              <a:rPr lang="en-US"/>
              <a:t> </a:t>
            </a:r>
            <a:r>
              <a:rPr lang="en-US" err="1"/>
              <a:t>sem</a:t>
            </a:r>
            <a:r>
              <a:rPr lang="en-US"/>
              <a:t> </a:t>
            </a:r>
            <a:r>
              <a:rPr lang="en-US" err="1"/>
              <a:t>eget</a:t>
            </a:r>
            <a:r>
              <a:rPr lang="en-US"/>
              <a:t> </a:t>
            </a:r>
            <a:r>
              <a:rPr lang="en-US" err="1"/>
              <a:t>quam</a:t>
            </a:r>
            <a:r>
              <a:rPr lang="en-US"/>
              <a:t> </a:t>
            </a:r>
            <a:r>
              <a:rPr lang="en-US" err="1"/>
              <a:t>mollis</a:t>
            </a:r>
            <a:r>
              <a:rPr lang="en-US"/>
              <a:t> </a:t>
            </a:r>
            <a:r>
              <a:rPr lang="en-US" err="1"/>
              <a:t>mattis</a:t>
            </a:r>
            <a:r>
              <a:rPr lang="en-US"/>
              <a:t>. </a:t>
            </a:r>
            <a:r>
              <a:rPr lang="en-US" err="1"/>
              <a:t>Etiam</a:t>
            </a:r>
            <a:r>
              <a:rPr lang="en-US"/>
              <a:t> ac </a:t>
            </a:r>
            <a:r>
              <a:rPr lang="en-US" err="1"/>
              <a:t>erat</a:t>
            </a:r>
            <a:r>
              <a:rPr lang="en-US"/>
              <a:t> in </a:t>
            </a:r>
            <a:r>
              <a:rPr lang="en-US" err="1"/>
              <a:t>quam</a:t>
            </a:r>
            <a:r>
              <a:rPr lang="en-US"/>
              <a:t> </a:t>
            </a:r>
            <a:r>
              <a:rPr lang="en-US" err="1"/>
              <a:t>tincidunt</a:t>
            </a:r>
            <a:r>
              <a:rPr lang="en-US"/>
              <a:t> </a:t>
            </a:r>
            <a:r>
              <a:rPr lang="en-US" err="1"/>
              <a:t>pellentesque</a:t>
            </a:r>
            <a:r>
              <a:rPr lang="en-US"/>
              <a:t>. </a:t>
            </a:r>
            <a:r>
              <a:rPr lang="en-US" err="1"/>
              <a:t>Vivamus</a:t>
            </a:r>
            <a:r>
              <a:rPr lang="en-US"/>
              <a:t> </a:t>
            </a:r>
            <a:r>
              <a:rPr lang="en-US" err="1"/>
              <a:t>consectetur</a:t>
            </a:r>
            <a:r>
              <a:rPr lang="en-US"/>
              <a:t> cursus </a:t>
            </a:r>
            <a:r>
              <a:rPr lang="en-US" err="1"/>
              <a:t>tellus</a:t>
            </a:r>
            <a:r>
              <a:rPr lang="en-US"/>
              <a:t>, vel </a:t>
            </a:r>
            <a:r>
              <a:rPr lang="en-US" err="1"/>
              <a:t>egestas</a:t>
            </a:r>
            <a:r>
              <a:rPr lang="en-US"/>
              <a:t> libero </a:t>
            </a:r>
            <a:r>
              <a:rPr lang="en-US" err="1"/>
              <a:t>molestie</a:t>
            </a:r>
            <a:r>
              <a:rPr lang="en-US"/>
              <a:t> non. Ut </a:t>
            </a:r>
            <a:r>
              <a:rPr lang="en-US" err="1"/>
              <a:t>tempor</a:t>
            </a:r>
            <a:r>
              <a:rPr lang="en-US"/>
              <a:t> </a:t>
            </a:r>
            <a:r>
              <a:rPr lang="en-US" err="1"/>
              <a:t>est</a:t>
            </a:r>
            <a:r>
              <a:rPr lang="en-US"/>
              <a:t> </a:t>
            </a:r>
            <a:r>
              <a:rPr lang="en-US" err="1"/>
              <a:t>eros</a:t>
            </a:r>
            <a:r>
              <a:rPr lang="en-US"/>
              <a:t>, id porta </a:t>
            </a:r>
            <a:r>
              <a:rPr lang="en-US" err="1"/>
              <a:t>massa</a:t>
            </a:r>
            <a:r>
              <a:rPr lang="en-US"/>
              <a:t> </a:t>
            </a:r>
            <a:r>
              <a:rPr lang="en-US" err="1"/>
              <a:t>eleifend</a:t>
            </a:r>
            <a:r>
              <a:rPr lang="en-US"/>
              <a:t> vel. In a </a:t>
            </a:r>
            <a:r>
              <a:rPr lang="en-US" err="1"/>
              <a:t>sem</a:t>
            </a:r>
            <a:r>
              <a:rPr lang="en-US"/>
              <a:t> </a:t>
            </a:r>
            <a:r>
              <a:rPr lang="en-US" err="1"/>
              <a:t>eu</a:t>
            </a:r>
            <a:r>
              <a:rPr lang="en-US"/>
              <a:t> ex </a:t>
            </a:r>
            <a:r>
              <a:rPr lang="en-US" err="1"/>
              <a:t>interdum</a:t>
            </a:r>
            <a:r>
              <a:rPr lang="en-US"/>
              <a:t> gravida. </a:t>
            </a:r>
          </a:p>
          <a:p>
            <a:pPr lvl="0"/>
            <a:r>
              <a:rPr lang="en-US"/>
              <a:t>Nam </a:t>
            </a:r>
            <a:r>
              <a:rPr lang="en-US" err="1"/>
              <a:t>faucibus</a:t>
            </a:r>
            <a:r>
              <a:rPr lang="en-US"/>
              <a:t> </a:t>
            </a:r>
            <a:r>
              <a:rPr lang="en-US" err="1"/>
              <a:t>rhoncus</a:t>
            </a:r>
            <a:r>
              <a:rPr lang="en-US"/>
              <a:t> cursus. </a:t>
            </a:r>
            <a:r>
              <a:rPr lang="en-US" err="1"/>
              <a:t>Etiam</a:t>
            </a:r>
            <a:r>
              <a:rPr lang="en-US"/>
              <a:t> </a:t>
            </a:r>
            <a:r>
              <a:rPr lang="en-US" err="1"/>
              <a:t>eget</a:t>
            </a:r>
            <a:r>
              <a:rPr lang="en-US"/>
              <a:t> </a:t>
            </a:r>
            <a:r>
              <a:rPr lang="en-US" err="1"/>
              <a:t>urna</a:t>
            </a:r>
            <a:r>
              <a:rPr lang="en-US"/>
              <a:t> </a:t>
            </a:r>
            <a:r>
              <a:rPr lang="en-US" err="1"/>
              <a:t>ut</a:t>
            </a:r>
            <a:r>
              <a:rPr lang="en-US"/>
              <a:t> </a:t>
            </a:r>
            <a:r>
              <a:rPr lang="en-US" err="1"/>
              <a:t>est</a:t>
            </a:r>
            <a:r>
              <a:rPr lang="en-US"/>
              <a:t> </a:t>
            </a:r>
            <a:r>
              <a:rPr lang="en-US" err="1"/>
              <a:t>fringilla</a:t>
            </a:r>
            <a:r>
              <a:rPr lang="en-US"/>
              <a:t> porta.</a:t>
            </a:r>
          </a:p>
        </p:txBody>
      </p:sp>
      <p:sp>
        <p:nvSpPr>
          <p:cNvPr id="2" name="Title 1">
            <a:extLst>
              <a:ext uri="{FF2B5EF4-FFF2-40B4-BE49-F238E27FC236}">
                <a16:creationId xmlns:a16="http://schemas.microsoft.com/office/drawing/2014/main" id="{E0D66B57-FA1E-3147-BE88-E5D726AA1FA3}"/>
              </a:ext>
            </a:extLst>
          </p:cNvPr>
          <p:cNvSpPr>
            <a:spLocks noGrp="1"/>
          </p:cNvSpPr>
          <p:nvPr>
            <p:ph type="title" hasCustomPrompt="1"/>
          </p:nvPr>
        </p:nvSpPr>
        <p:spPr/>
        <p:txBody>
          <a:bodyPr/>
          <a:lstStyle>
            <a:lvl1pPr>
              <a:defRPr/>
            </a:lvl1pPr>
          </a:lstStyle>
          <a:p>
            <a:r>
              <a:rPr lang="en-US"/>
              <a:t>Title and Paragraph</a:t>
            </a:r>
          </a:p>
        </p:txBody>
      </p:sp>
    </p:spTree>
    <p:extLst>
      <p:ext uri="{BB962C8B-B14F-4D97-AF65-F5344CB8AC3E}">
        <p14:creationId xmlns:p14="http://schemas.microsoft.com/office/powerpoint/2010/main" val="118197088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11DB49-F52C-4E7A-A144-0308D61469BF}"/>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5E0FC717-4027-491E-9E5E-2B3797B0CE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8CECD2-E929-4A9E-BC40-F27F0419A39F}"/>
              </a:ext>
            </a:extLst>
          </p:cNvPr>
          <p:cNvSpPr>
            <a:spLocks noGrp="1"/>
          </p:cNvSpPr>
          <p:nvPr>
            <p:ph type="sldNum" sz="quarter" idx="12"/>
          </p:nvPr>
        </p:nvSpPr>
        <p:spPr/>
        <p:txBody>
          <a:bodyPr/>
          <a:lstStyle/>
          <a:p>
            <a:fld id="{B63B339B-506A-473B-9074-65CC966E06CD}" type="slidenum">
              <a:rPr lang="en-IN" smtClean="0"/>
              <a:t>‹#›</a:t>
            </a:fld>
            <a:endParaRPr lang="en-IN"/>
          </a:p>
        </p:txBody>
      </p:sp>
    </p:spTree>
    <p:extLst>
      <p:ext uri="{BB962C8B-B14F-4D97-AF65-F5344CB8AC3E}">
        <p14:creationId xmlns:p14="http://schemas.microsoft.com/office/powerpoint/2010/main" val="4141504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54961-7AB7-493E-9A8A-93E8C70DB20D}"/>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076806-5377-4344-8D2A-8838F3871069}"/>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57963BC-0FBC-4FE9-97F9-06B65A16969D}"/>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3D6F9A-5EF4-4D91-8CF0-60BD1DF2413E}"/>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7742136D-81D9-4913-A8DF-6EF661F7AC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68BF79-A625-447C-8F99-6DE772CEBB00}"/>
              </a:ext>
            </a:extLst>
          </p:cNvPr>
          <p:cNvSpPr>
            <a:spLocks noGrp="1"/>
          </p:cNvSpPr>
          <p:nvPr>
            <p:ph type="sldNum" sz="quarter" idx="12"/>
          </p:nvPr>
        </p:nvSpPr>
        <p:spPr/>
        <p:txBody>
          <a:bodyPr/>
          <a:lstStyle/>
          <a:p>
            <a:fld id="{B63B339B-506A-473B-9074-65CC966E06CD}" type="slidenum">
              <a:rPr lang="en-IN" smtClean="0"/>
              <a:t>‹#›</a:t>
            </a:fld>
            <a:endParaRPr lang="en-IN"/>
          </a:p>
        </p:txBody>
      </p:sp>
    </p:spTree>
    <p:extLst>
      <p:ext uri="{BB962C8B-B14F-4D97-AF65-F5344CB8AC3E}">
        <p14:creationId xmlns:p14="http://schemas.microsoft.com/office/powerpoint/2010/main" val="34128963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158F5-DAFE-41E9-9C7E-7EA889030A06}"/>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153E8E-E9C3-419F-B81D-88BA4573255B}"/>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8700D5-A751-4D4D-BDA8-77AC28B7C435}"/>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5BC70B-4BF2-449F-A959-AF00164E3F8A}"/>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5E7741D7-9558-44EF-8A7F-273E379F6E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E574B5-B77B-465D-92C8-3717726309C5}"/>
              </a:ext>
            </a:extLst>
          </p:cNvPr>
          <p:cNvSpPr>
            <a:spLocks noGrp="1"/>
          </p:cNvSpPr>
          <p:nvPr>
            <p:ph type="sldNum" sz="quarter" idx="12"/>
          </p:nvPr>
        </p:nvSpPr>
        <p:spPr/>
        <p:txBody>
          <a:bodyPr/>
          <a:lstStyle/>
          <a:p>
            <a:fld id="{B63B339B-506A-473B-9074-65CC966E06CD}" type="slidenum">
              <a:rPr lang="en-IN" smtClean="0"/>
              <a:t>‹#›</a:t>
            </a:fld>
            <a:endParaRPr lang="en-IN"/>
          </a:p>
        </p:txBody>
      </p:sp>
    </p:spTree>
    <p:extLst>
      <p:ext uri="{BB962C8B-B14F-4D97-AF65-F5344CB8AC3E}">
        <p14:creationId xmlns:p14="http://schemas.microsoft.com/office/powerpoint/2010/main" val="151469456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90E7-95E1-49E7-B3D4-7F353D8F81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F9830B-50D7-4B02-A6FC-4EB73D9911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01BFC2-E1A4-415E-98E8-67966803C91B}"/>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C1E02CF7-093E-4A24-B90B-63DC6FDE4B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93EDF6-DD55-4A42-8B69-B40245F181B3}"/>
              </a:ext>
            </a:extLst>
          </p:cNvPr>
          <p:cNvSpPr>
            <a:spLocks noGrp="1"/>
          </p:cNvSpPr>
          <p:nvPr>
            <p:ph type="sldNum" sz="quarter" idx="12"/>
          </p:nvPr>
        </p:nvSpPr>
        <p:spPr/>
        <p:txBody>
          <a:bodyPr/>
          <a:lstStyle/>
          <a:p>
            <a:fld id="{B63B339B-506A-473B-9074-65CC966E06CD}" type="slidenum">
              <a:rPr lang="en-IN" smtClean="0"/>
              <a:t>‹#›</a:t>
            </a:fld>
            <a:endParaRPr lang="en-IN"/>
          </a:p>
        </p:txBody>
      </p:sp>
    </p:spTree>
    <p:extLst>
      <p:ext uri="{BB962C8B-B14F-4D97-AF65-F5344CB8AC3E}">
        <p14:creationId xmlns:p14="http://schemas.microsoft.com/office/powerpoint/2010/main" val="4616844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093D59-6167-44CE-92BD-4DEADDE78F04}"/>
              </a:ext>
            </a:extLst>
          </p:cNvPr>
          <p:cNvSpPr>
            <a:spLocks noGrp="1"/>
          </p:cNvSpPr>
          <p:nvPr>
            <p:ph type="title" orient="vert"/>
          </p:nvPr>
        </p:nvSpPr>
        <p:spPr>
          <a:xfrm>
            <a:off x="6543675" y="274638"/>
            <a:ext cx="1971675" cy="435768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B281C7-161A-44C4-9657-EF1169F93577}"/>
              </a:ext>
            </a:extLst>
          </p:cNvPr>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34539A-7047-477E-8665-6DB4DFF57D1E}"/>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D454B5A4-8444-4DAE-BABC-B96F9EEBE9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9E13A7-9774-4B85-8B39-C487D36CCB6B}"/>
              </a:ext>
            </a:extLst>
          </p:cNvPr>
          <p:cNvSpPr>
            <a:spLocks noGrp="1"/>
          </p:cNvSpPr>
          <p:nvPr>
            <p:ph type="sldNum" sz="quarter" idx="12"/>
          </p:nvPr>
        </p:nvSpPr>
        <p:spPr/>
        <p:txBody>
          <a:bodyPr/>
          <a:lstStyle/>
          <a:p>
            <a:fld id="{B63B339B-506A-473B-9074-65CC966E06CD}" type="slidenum">
              <a:rPr lang="en-IN" smtClean="0"/>
              <a:t>‹#›</a:t>
            </a:fld>
            <a:endParaRPr lang="en-IN"/>
          </a:p>
        </p:txBody>
      </p:sp>
    </p:spTree>
    <p:extLst>
      <p:ext uri="{BB962C8B-B14F-4D97-AF65-F5344CB8AC3E}">
        <p14:creationId xmlns:p14="http://schemas.microsoft.com/office/powerpoint/2010/main" val="1554059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0" y="2183113"/>
            <a:ext cx="9144000" cy="547769"/>
          </a:xfrm>
          <a:prstGeom prst="rect">
            <a:avLst/>
          </a:prstGeom>
        </p:spPr>
        <p:txBody>
          <a:bodyPr>
            <a:noAutofit/>
          </a:bodyPr>
          <a:lstStyle>
            <a:lvl1pPr marL="0" indent="0" algn="ctr">
              <a:buNone/>
              <a:defRPr sz="3200" b="0" i="0" baseline="0">
                <a:solidFill>
                  <a:schemeClr val="tx2"/>
                </a:solidFill>
                <a:latin typeface="Arial" charset="0"/>
                <a:ea typeface="Arial" charset="0"/>
                <a:cs typeface="Arial" charset="0"/>
              </a:defRPr>
            </a:lvl1pPr>
          </a:lstStyle>
          <a:p>
            <a:pPr lvl="0"/>
            <a:r>
              <a:rPr lang="en-US"/>
              <a:t>Click to add title</a:t>
            </a:r>
          </a:p>
        </p:txBody>
      </p:sp>
      <p:sp>
        <p:nvSpPr>
          <p:cNvPr id="7" name="Text Placeholder 2"/>
          <p:cNvSpPr>
            <a:spLocks noGrp="1"/>
          </p:cNvSpPr>
          <p:nvPr>
            <p:ph type="body" sz="quarter" idx="11" hasCustomPrompt="1"/>
          </p:nvPr>
        </p:nvSpPr>
        <p:spPr>
          <a:xfrm>
            <a:off x="0" y="2780932"/>
            <a:ext cx="9144000" cy="469069"/>
          </a:xfrm>
          <a:prstGeom prst="rect">
            <a:avLst/>
          </a:prstGeom>
        </p:spPr>
        <p:txBody>
          <a:bodyPr>
            <a:noAutofit/>
          </a:bodyPr>
          <a:lstStyle>
            <a:lvl1pPr marL="0" indent="0" algn="ctr">
              <a:buNone/>
              <a:defRPr sz="2400" b="0" i="0">
                <a:solidFill>
                  <a:srgbClr val="4F4E4E"/>
                </a:solidFill>
                <a:latin typeface="Arial" charset="0"/>
                <a:ea typeface="Arial" charset="0"/>
                <a:cs typeface="Arial" charset="0"/>
              </a:defRPr>
            </a:lvl1pPr>
          </a:lstStyle>
          <a:p>
            <a:pPr lvl="0"/>
            <a:r>
              <a:rPr lang="en-US"/>
              <a:t>Click to add Subtitle</a:t>
            </a:r>
          </a:p>
        </p:txBody>
      </p:sp>
      <p:pic>
        <p:nvPicPr>
          <p:cNvPr id="5" name="Picture 4">
            <a:extLst>
              <a:ext uri="{FF2B5EF4-FFF2-40B4-BE49-F238E27FC236}">
                <a16:creationId xmlns:a16="http://schemas.microsoft.com/office/drawing/2014/main" id="{CA6A6E88-894B-AE49-BA75-1D359F00DA6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83436" y="-246254"/>
            <a:ext cx="1910248" cy="1910248"/>
          </a:xfrm>
          <a:prstGeom prst="rect">
            <a:avLst/>
          </a:prstGeom>
        </p:spPr>
      </p:pic>
      <p:sp>
        <p:nvSpPr>
          <p:cNvPr id="9" name="Text Placeholder 8">
            <a:extLst>
              <a:ext uri="{FF2B5EF4-FFF2-40B4-BE49-F238E27FC236}">
                <a16:creationId xmlns:a16="http://schemas.microsoft.com/office/drawing/2014/main" id="{5A513317-FB0B-A94F-8D77-EA3C0D57242D}"/>
              </a:ext>
            </a:extLst>
          </p:cNvPr>
          <p:cNvSpPr>
            <a:spLocks noGrp="1"/>
          </p:cNvSpPr>
          <p:nvPr>
            <p:ph type="body" sz="quarter" idx="12" hasCustomPrompt="1"/>
          </p:nvPr>
        </p:nvSpPr>
        <p:spPr>
          <a:xfrm>
            <a:off x="3663847" y="4811713"/>
            <a:ext cx="1749425" cy="252412"/>
          </a:xfrm>
          <a:prstGeom prst="rect">
            <a:avLst/>
          </a:prstGeom>
        </p:spPr>
        <p:txBody>
          <a:bodyPr>
            <a:noAutofit/>
          </a:bodyPr>
          <a:lstStyle>
            <a:lvl1pPr marL="0" indent="0" algn="ctr">
              <a:buNone/>
              <a:defRPr sz="1100"/>
            </a:lvl1pPr>
            <a:lvl2pPr>
              <a:defRPr sz="1100"/>
            </a:lvl2pPr>
            <a:lvl3pPr>
              <a:defRPr sz="1100"/>
            </a:lvl3pPr>
            <a:lvl4pPr>
              <a:defRPr sz="1100"/>
            </a:lvl4pPr>
            <a:lvl5pPr>
              <a:defRPr sz="1100"/>
            </a:lvl5pPr>
          </a:lstStyle>
          <a:p>
            <a:pPr lvl="0"/>
            <a:r>
              <a:rPr lang="en-US"/>
              <a:t>##/##/###</a:t>
            </a:r>
          </a:p>
        </p:txBody>
      </p:sp>
    </p:spTree>
    <p:extLst>
      <p:ext uri="{BB962C8B-B14F-4D97-AF65-F5344CB8AC3E}">
        <p14:creationId xmlns:p14="http://schemas.microsoft.com/office/powerpoint/2010/main" val="8303772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White New Section - No Footer">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255E4FE-E978-7748-9B90-0B360D379A1F}"/>
              </a:ext>
            </a:extLst>
          </p:cNvPr>
          <p:cNvSpPr>
            <a:spLocks noGrp="1"/>
          </p:cNvSpPr>
          <p:nvPr>
            <p:ph type="title" hasCustomPrompt="1"/>
          </p:nvPr>
        </p:nvSpPr>
        <p:spPr>
          <a:xfrm>
            <a:off x="0" y="2193177"/>
            <a:ext cx="9144000" cy="757145"/>
          </a:xfrm>
          <a:prstGeom prst="rect">
            <a:avLst/>
          </a:prstGeom>
        </p:spPr>
        <p:txBody>
          <a:bodyPr anchor="ctr" anchorCtr="0">
            <a:noAutofit/>
          </a:bodyPr>
          <a:lstStyle>
            <a:lvl1pPr algn="ctr">
              <a:defRPr sz="3200">
                <a:solidFill>
                  <a:srgbClr val="035385"/>
                </a:solidFill>
                <a:latin typeface="Arial" charset="0"/>
                <a:ea typeface="Arial" charset="0"/>
                <a:cs typeface="Arial" charset="0"/>
              </a:defRPr>
            </a:lvl1pPr>
          </a:lstStyle>
          <a:p>
            <a:r>
              <a:rPr lang="en-US"/>
              <a:t>New Section</a:t>
            </a:r>
          </a:p>
        </p:txBody>
      </p:sp>
    </p:spTree>
    <p:extLst>
      <p:ext uri="{BB962C8B-B14F-4D97-AF65-F5344CB8AC3E}">
        <p14:creationId xmlns:p14="http://schemas.microsoft.com/office/powerpoint/2010/main" val="9611281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ue New Section - No Footer">
    <p:bg>
      <p:bgPr>
        <a:solidFill>
          <a:srgbClr val="005495"/>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255E4FE-E978-7748-9B90-0B360D379A1F}"/>
              </a:ext>
            </a:extLst>
          </p:cNvPr>
          <p:cNvSpPr>
            <a:spLocks noGrp="1"/>
          </p:cNvSpPr>
          <p:nvPr>
            <p:ph type="title" hasCustomPrompt="1"/>
          </p:nvPr>
        </p:nvSpPr>
        <p:spPr>
          <a:xfrm>
            <a:off x="0" y="2193177"/>
            <a:ext cx="9144000" cy="757145"/>
          </a:xfrm>
          <a:prstGeom prst="rect">
            <a:avLst/>
          </a:prstGeom>
        </p:spPr>
        <p:txBody>
          <a:bodyPr anchor="ctr" anchorCtr="0">
            <a:noAutofit/>
          </a:bodyPr>
          <a:lstStyle>
            <a:lvl1pPr algn="ctr">
              <a:defRPr sz="3200">
                <a:solidFill>
                  <a:schemeClr val="bg1"/>
                </a:solidFill>
                <a:latin typeface="Arial" charset="0"/>
                <a:ea typeface="Arial" charset="0"/>
                <a:cs typeface="Arial" charset="0"/>
              </a:defRPr>
            </a:lvl1pPr>
          </a:lstStyle>
          <a:p>
            <a:r>
              <a:rPr lang="en-US"/>
              <a:t>New Section</a:t>
            </a:r>
          </a:p>
        </p:txBody>
      </p:sp>
    </p:spTree>
    <p:extLst>
      <p:ext uri="{BB962C8B-B14F-4D97-AF65-F5344CB8AC3E}">
        <p14:creationId xmlns:p14="http://schemas.microsoft.com/office/powerpoint/2010/main" val="274777005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Gray New Section - No Footer">
    <p:bg>
      <p:bgPr>
        <a:solidFill>
          <a:srgbClr val="4F4E4E"/>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255E4FE-E978-7748-9B90-0B360D379A1F}"/>
              </a:ext>
            </a:extLst>
          </p:cNvPr>
          <p:cNvSpPr>
            <a:spLocks noGrp="1"/>
          </p:cNvSpPr>
          <p:nvPr>
            <p:ph type="title" hasCustomPrompt="1"/>
          </p:nvPr>
        </p:nvSpPr>
        <p:spPr>
          <a:xfrm>
            <a:off x="0" y="2193177"/>
            <a:ext cx="9144000" cy="757145"/>
          </a:xfrm>
          <a:prstGeom prst="rect">
            <a:avLst/>
          </a:prstGeom>
        </p:spPr>
        <p:txBody>
          <a:bodyPr anchor="ctr" anchorCtr="0">
            <a:noAutofit/>
          </a:bodyPr>
          <a:lstStyle>
            <a:lvl1pPr algn="ctr">
              <a:defRPr sz="3200">
                <a:solidFill>
                  <a:schemeClr val="bg1"/>
                </a:solidFill>
                <a:latin typeface="Arial" charset="0"/>
                <a:ea typeface="Arial" charset="0"/>
                <a:cs typeface="Arial" charset="0"/>
              </a:defRPr>
            </a:lvl1pPr>
          </a:lstStyle>
          <a:p>
            <a:r>
              <a:rPr lang="en-US"/>
              <a:t>New Section</a:t>
            </a:r>
          </a:p>
        </p:txBody>
      </p:sp>
    </p:spTree>
    <p:extLst>
      <p:ext uri="{BB962C8B-B14F-4D97-AF65-F5344CB8AC3E}">
        <p14:creationId xmlns:p14="http://schemas.microsoft.com/office/powerpoint/2010/main" val="15386583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CEF3B-657B-7D4D-AFF7-94E599B00BC1}"/>
              </a:ext>
            </a:extLst>
          </p:cNvPr>
          <p:cNvSpPr/>
          <p:nvPr userDrawn="1"/>
        </p:nvSpPr>
        <p:spPr>
          <a:xfrm>
            <a:off x="0" y="0"/>
            <a:ext cx="91440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7242905-24F3-5D46-B7AB-71BA810CE4B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10404" y="26813"/>
            <a:ext cx="2431094" cy="2431094"/>
          </a:xfrm>
          <a:prstGeom prst="rect">
            <a:avLst/>
          </a:prstGeom>
        </p:spPr>
      </p:pic>
      <p:sp>
        <p:nvSpPr>
          <p:cNvPr id="5" name="Text Placeholder 3">
            <a:extLst>
              <a:ext uri="{FF2B5EF4-FFF2-40B4-BE49-F238E27FC236}">
                <a16:creationId xmlns:a16="http://schemas.microsoft.com/office/drawing/2014/main" id="{19CFF94A-FFCC-A743-A031-696FFC70057A}"/>
              </a:ext>
            </a:extLst>
          </p:cNvPr>
          <p:cNvSpPr>
            <a:spLocks noGrp="1"/>
          </p:cNvSpPr>
          <p:nvPr>
            <p:ph type="body" sz="quarter" idx="10" hasCustomPrompt="1"/>
          </p:nvPr>
        </p:nvSpPr>
        <p:spPr>
          <a:xfrm>
            <a:off x="0" y="2709813"/>
            <a:ext cx="9144000" cy="547769"/>
          </a:xfrm>
          <a:prstGeom prst="rect">
            <a:avLst/>
          </a:prstGeom>
        </p:spPr>
        <p:txBody>
          <a:bodyPr>
            <a:noAutofit/>
          </a:bodyPr>
          <a:lstStyle>
            <a:lvl1pPr marL="0" indent="0" algn="ctr">
              <a:buNone/>
              <a:defRPr sz="3200" b="0" i="0" baseline="0">
                <a:solidFill>
                  <a:schemeClr val="tx2"/>
                </a:solidFill>
                <a:latin typeface="Arial" charset="0"/>
                <a:ea typeface="Arial" charset="0"/>
                <a:cs typeface="Arial" charset="0"/>
              </a:defRPr>
            </a:lvl1pPr>
          </a:lstStyle>
          <a:p>
            <a:pPr lvl="0"/>
            <a:r>
              <a:rPr lang="en-US"/>
              <a:t>Thank You</a:t>
            </a:r>
          </a:p>
        </p:txBody>
      </p:sp>
      <p:sp>
        <p:nvSpPr>
          <p:cNvPr id="7" name="Text Placeholder 8">
            <a:extLst>
              <a:ext uri="{FF2B5EF4-FFF2-40B4-BE49-F238E27FC236}">
                <a16:creationId xmlns:a16="http://schemas.microsoft.com/office/drawing/2014/main" id="{CFFF8104-09F8-224E-8815-DBE2007C839A}"/>
              </a:ext>
            </a:extLst>
          </p:cNvPr>
          <p:cNvSpPr>
            <a:spLocks noGrp="1"/>
          </p:cNvSpPr>
          <p:nvPr>
            <p:ph type="body" sz="quarter" idx="12" hasCustomPrompt="1"/>
          </p:nvPr>
        </p:nvSpPr>
        <p:spPr>
          <a:xfrm>
            <a:off x="3663847" y="4811713"/>
            <a:ext cx="1749425" cy="252412"/>
          </a:xfrm>
          <a:prstGeom prst="rect">
            <a:avLst/>
          </a:prstGeom>
        </p:spPr>
        <p:txBody>
          <a:bodyPr>
            <a:noAutofit/>
          </a:bodyPr>
          <a:lstStyle>
            <a:lvl1pPr marL="0" indent="0" algn="ctr">
              <a:buNone/>
              <a:defRPr sz="1100"/>
            </a:lvl1pPr>
            <a:lvl2pPr>
              <a:defRPr sz="1100"/>
            </a:lvl2pPr>
            <a:lvl3pPr>
              <a:defRPr sz="1100"/>
            </a:lvl3pPr>
            <a:lvl4pPr>
              <a:defRPr sz="1100"/>
            </a:lvl4pPr>
            <a:lvl5pPr>
              <a:defRPr sz="1100"/>
            </a:lvl5pPr>
          </a:lstStyle>
          <a:p>
            <a:pPr lvl="0"/>
            <a:r>
              <a:rPr lang="en-US"/>
              <a:t>##/##/###</a:t>
            </a:r>
          </a:p>
        </p:txBody>
      </p:sp>
    </p:spTree>
    <p:extLst>
      <p:ext uri="{BB962C8B-B14F-4D97-AF65-F5344CB8AC3E}">
        <p14:creationId xmlns:p14="http://schemas.microsoft.com/office/powerpoint/2010/main" val="182299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Quote Slide - Gra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66B57-FA1E-3147-BE88-E5D726AA1FA3}"/>
              </a:ext>
            </a:extLst>
          </p:cNvPr>
          <p:cNvSpPr>
            <a:spLocks noGrp="1"/>
          </p:cNvSpPr>
          <p:nvPr>
            <p:ph type="title" hasCustomPrompt="1"/>
          </p:nvPr>
        </p:nvSpPr>
        <p:spPr/>
        <p:txBody>
          <a:bodyPr/>
          <a:lstStyle>
            <a:lvl1pPr>
              <a:defRPr/>
            </a:lvl1pPr>
          </a:lstStyle>
          <a:p>
            <a:r>
              <a:rPr lang="en-US"/>
              <a:t>Quote Slide - Plain</a:t>
            </a:r>
          </a:p>
        </p:txBody>
      </p:sp>
      <p:sp>
        <p:nvSpPr>
          <p:cNvPr id="6" name="Text Placeholder 5">
            <a:extLst>
              <a:ext uri="{FF2B5EF4-FFF2-40B4-BE49-F238E27FC236}">
                <a16:creationId xmlns:a16="http://schemas.microsoft.com/office/drawing/2014/main" id="{002DDA09-62CC-1242-985F-DB9CE3D423A3}"/>
              </a:ext>
            </a:extLst>
          </p:cNvPr>
          <p:cNvSpPr>
            <a:spLocks noGrp="1"/>
          </p:cNvSpPr>
          <p:nvPr>
            <p:ph type="body" sz="quarter" idx="10" hasCustomPrompt="1"/>
          </p:nvPr>
        </p:nvSpPr>
        <p:spPr>
          <a:xfrm>
            <a:off x="230530" y="1577340"/>
            <a:ext cx="8148296" cy="2045335"/>
          </a:xfrm>
        </p:spPr>
        <p:txBody>
          <a:bodyPr>
            <a:noAutofit/>
          </a:bodyPr>
          <a:lstStyle>
            <a:lvl1pPr>
              <a:defRPr sz="2400" i="1"/>
            </a:lvl1pPr>
          </a:lstStyle>
          <a:p>
            <a:pPr lvl="0"/>
            <a:r>
              <a:rPr lang="en-US"/>
              <a:t>“Type quote here”</a:t>
            </a:r>
          </a:p>
        </p:txBody>
      </p:sp>
      <p:sp>
        <p:nvSpPr>
          <p:cNvPr id="5" name="Text Placeholder 4">
            <a:extLst>
              <a:ext uri="{FF2B5EF4-FFF2-40B4-BE49-F238E27FC236}">
                <a16:creationId xmlns:a16="http://schemas.microsoft.com/office/drawing/2014/main" id="{AB91173C-BA99-AE45-847D-A8725E062268}"/>
              </a:ext>
            </a:extLst>
          </p:cNvPr>
          <p:cNvSpPr>
            <a:spLocks noGrp="1"/>
          </p:cNvSpPr>
          <p:nvPr>
            <p:ph type="body" sz="quarter" idx="11" hasCustomPrompt="1"/>
          </p:nvPr>
        </p:nvSpPr>
        <p:spPr>
          <a:xfrm>
            <a:off x="230188" y="3908425"/>
            <a:ext cx="8148637" cy="446088"/>
          </a:xfrm>
        </p:spPr>
        <p:txBody>
          <a:bodyPr/>
          <a:lstStyle/>
          <a:p>
            <a:pPr lvl="0"/>
            <a:r>
              <a:rPr lang="en-US"/>
              <a:t>- Quote Source</a:t>
            </a:r>
          </a:p>
        </p:txBody>
      </p:sp>
    </p:spTree>
    <p:extLst>
      <p:ext uri="{BB962C8B-B14F-4D97-AF65-F5344CB8AC3E}">
        <p14:creationId xmlns:p14="http://schemas.microsoft.com/office/powerpoint/2010/main" val="139925475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252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Slide - Gra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66B57-FA1E-3147-BE88-E5D726AA1FA3}"/>
              </a:ext>
            </a:extLst>
          </p:cNvPr>
          <p:cNvSpPr>
            <a:spLocks noGrp="1"/>
          </p:cNvSpPr>
          <p:nvPr>
            <p:ph type="title" hasCustomPrompt="1"/>
          </p:nvPr>
        </p:nvSpPr>
        <p:spPr/>
        <p:txBody>
          <a:bodyPr/>
          <a:lstStyle>
            <a:lvl1pPr>
              <a:defRPr/>
            </a:lvl1pPr>
          </a:lstStyle>
          <a:p>
            <a:r>
              <a:rPr lang="en-US"/>
              <a:t>Quote Slide - Gray</a:t>
            </a:r>
          </a:p>
        </p:txBody>
      </p:sp>
      <p:sp>
        <p:nvSpPr>
          <p:cNvPr id="4" name="Rectangle 3">
            <a:extLst>
              <a:ext uri="{FF2B5EF4-FFF2-40B4-BE49-F238E27FC236}">
                <a16:creationId xmlns:a16="http://schemas.microsoft.com/office/drawing/2014/main" id="{6B86F31B-ECBF-474F-A945-5E16E23FC36A}"/>
              </a:ext>
            </a:extLst>
          </p:cNvPr>
          <p:cNvSpPr/>
          <p:nvPr userDrawn="1"/>
        </p:nvSpPr>
        <p:spPr>
          <a:xfrm>
            <a:off x="0" y="1405890"/>
            <a:ext cx="9144000" cy="27089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002DDA09-62CC-1242-985F-DB9CE3D423A3}"/>
              </a:ext>
            </a:extLst>
          </p:cNvPr>
          <p:cNvSpPr>
            <a:spLocks noGrp="1"/>
          </p:cNvSpPr>
          <p:nvPr>
            <p:ph type="body" sz="quarter" idx="10" hasCustomPrompt="1"/>
          </p:nvPr>
        </p:nvSpPr>
        <p:spPr>
          <a:xfrm>
            <a:off x="230530" y="1931035"/>
            <a:ext cx="8148296" cy="1060027"/>
          </a:xfrm>
        </p:spPr>
        <p:txBody>
          <a:bodyPr>
            <a:noAutofit/>
          </a:bodyPr>
          <a:lstStyle>
            <a:lvl1pPr>
              <a:defRPr sz="2400" i="1"/>
            </a:lvl1pPr>
          </a:lstStyle>
          <a:p>
            <a:pPr lvl="0"/>
            <a:r>
              <a:rPr lang="en-US"/>
              <a:t>“Type quote here”</a:t>
            </a:r>
          </a:p>
        </p:txBody>
      </p:sp>
      <p:sp>
        <p:nvSpPr>
          <p:cNvPr id="9" name="Text Placeholder 4">
            <a:extLst>
              <a:ext uri="{FF2B5EF4-FFF2-40B4-BE49-F238E27FC236}">
                <a16:creationId xmlns:a16="http://schemas.microsoft.com/office/drawing/2014/main" id="{3907FC7C-B169-9A40-A9DF-A3C566FDCC3D}"/>
              </a:ext>
            </a:extLst>
          </p:cNvPr>
          <p:cNvSpPr>
            <a:spLocks noGrp="1"/>
          </p:cNvSpPr>
          <p:nvPr>
            <p:ph type="body" sz="quarter" idx="11" hasCustomPrompt="1"/>
          </p:nvPr>
        </p:nvSpPr>
        <p:spPr>
          <a:xfrm>
            <a:off x="230189" y="3238287"/>
            <a:ext cx="8148637" cy="446088"/>
          </a:xfrm>
        </p:spPr>
        <p:txBody>
          <a:bodyPr/>
          <a:lstStyle/>
          <a:p>
            <a:pPr lvl="0"/>
            <a:r>
              <a:rPr lang="en-US"/>
              <a:t>- Quote Source</a:t>
            </a:r>
          </a:p>
        </p:txBody>
      </p:sp>
    </p:spTree>
    <p:extLst>
      <p:ext uri="{BB962C8B-B14F-4D97-AF65-F5344CB8AC3E}">
        <p14:creationId xmlns:p14="http://schemas.microsoft.com/office/powerpoint/2010/main" val="130600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66B57-FA1E-3147-BE88-E5D726AA1FA3}"/>
              </a:ext>
            </a:extLst>
          </p:cNvPr>
          <p:cNvSpPr>
            <a:spLocks noGrp="1"/>
          </p:cNvSpPr>
          <p:nvPr>
            <p:ph type="title" hasCustomPrompt="1"/>
          </p:nvPr>
        </p:nvSpPr>
        <p:spPr/>
        <p:txBody>
          <a:bodyPr/>
          <a:lstStyle>
            <a:lvl1pPr>
              <a:defRPr/>
            </a:lvl1pPr>
          </a:lstStyle>
          <a:p>
            <a:r>
              <a:rPr lang="en-US"/>
              <a:t>Quote Slide - Blue</a:t>
            </a:r>
          </a:p>
        </p:txBody>
      </p:sp>
      <p:sp>
        <p:nvSpPr>
          <p:cNvPr id="4" name="Rectangle 3">
            <a:extLst>
              <a:ext uri="{FF2B5EF4-FFF2-40B4-BE49-F238E27FC236}">
                <a16:creationId xmlns:a16="http://schemas.microsoft.com/office/drawing/2014/main" id="{6B86F31B-ECBF-474F-A945-5E16E23FC36A}"/>
              </a:ext>
            </a:extLst>
          </p:cNvPr>
          <p:cNvSpPr/>
          <p:nvPr userDrawn="1"/>
        </p:nvSpPr>
        <p:spPr>
          <a:xfrm>
            <a:off x="0" y="1405890"/>
            <a:ext cx="9144000" cy="27089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002DDA09-62CC-1242-985F-DB9CE3D423A3}"/>
              </a:ext>
            </a:extLst>
          </p:cNvPr>
          <p:cNvSpPr>
            <a:spLocks noGrp="1"/>
          </p:cNvSpPr>
          <p:nvPr>
            <p:ph type="body" sz="quarter" idx="10" hasCustomPrompt="1"/>
          </p:nvPr>
        </p:nvSpPr>
        <p:spPr>
          <a:xfrm>
            <a:off x="230530" y="1931035"/>
            <a:ext cx="8148296" cy="1060027"/>
          </a:xfrm>
        </p:spPr>
        <p:txBody>
          <a:bodyPr>
            <a:noAutofit/>
          </a:bodyPr>
          <a:lstStyle>
            <a:lvl1pPr>
              <a:defRPr sz="2400" i="1">
                <a:solidFill>
                  <a:schemeClr val="bg1"/>
                </a:solidFill>
              </a:defRPr>
            </a:lvl1pPr>
          </a:lstStyle>
          <a:p>
            <a:pPr lvl="0"/>
            <a:r>
              <a:rPr lang="en-US"/>
              <a:t>“Type quote here”</a:t>
            </a:r>
          </a:p>
        </p:txBody>
      </p:sp>
      <p:sp>
        <p:nvSpPr>
          <p:cNvPr id="9" name="Text Placeholder 4">
            <a:extLst>
              <a:ext uri="{FF2B5EF4-FFF2-40B4-BE49-F238E27FC236}">
                <a16:creationId xmlns:a16="http://schemas.microsoft.com/office/drawing/2014/main" id="{3907FC7C-B169-9A40-A9DF-A3C566FDCC3D}"/>
              </a:ext>
            </a:extLst>
          </p:cNvPr>
          <p:cNvSpPr>
            <a:spLocks noGrp="1"/>
          </p:cNvSpPr>
          <p:nvPr>
            <p:ph type="body" sz="quarter" idx="11" hasCustomPrompt="1"/>
          </p:nvPr>
        </p:nvSpPr>
        <p:spPr>
          <a:xfrm>
            <a:off x="230189" y="3238287"/>
            <a:ext cx="8148637" cy="446088"/>
          </a:xfrm>
        </p:spPr>
        <p:txBody>
          <a:bodyPr/>
          <a:lstStyle>
            <a:lvl1pPr>
              <a:defRPr>
                <a:solidFill>
                  <a:schemeClr val="bg1"/>
                </a:solidFill>
              </a:defRPr>
            </a:lvl1pPr>
          </a:lstStyle>
          <a:p>
            <a:pPr lvl="0"/>
            <a:r>
              <a:rPr lang="en-US"/>
              <a:t>- Quote Source</a:t>
            </a:r>
          </a:p>
        </p:txBody>
      </p:sp>
    </p:spTree>
    <p:extLst>
      <p:ext uri="{BB962C8B-B14F-4D97-AF65-F5344CB8AC3E}">
        <p14:creationId xmlns:p14="http://schemas.microsoft.com/office/powerpoint/2010/main" val="369641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fer Back To Table of Contents">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836BC667-CD1C-3648-9ADC-7E9505BC53BA}"/>
              </a:ext>
            </a:extLst>
          </p:cNvPr>
          <p:cNvSpPr>
            <a:spLocks noGrp="1"/>
          </p:cNvSpPr>
          <p:nvPr>
            <p:ph type="body" sz="quarter" idx="10" hasCustomPrompt="1"/>
          </p:nvPr>
        </p:nvSpPr>
        <p:spPr>
          <a:xfrm>
            <a:off x="230529" y="1171733"/>
            <a:ext cx="8284822" cy="3263107"/>
          </a:xfrm>
        </p:spPr>
        <p:txBody>
          <a:bodyPr/>
          <a:lstStyle>
            <a:lvl1pPr marL="285750" indent="-285750">
              <a:buFont typeface="Arial" panose="020B0604020202020204" pitchFamily="34" charset="0"/>
              <a:buChar char="•"/>
              <a:defRPr sz="1600">
                <a:solidFill>
                  <a:srgbClr val="4F4E4E"/>
                </a:solidFill>
              </a:defRPr>
            </a:lvl1pPr>
            <a:lvl2pPr marL="628641" marR="0" indent="-285750" algn="l" defTabSz="685783" rtl="0" eaLnBrk="1" fontAlgn="auto" latinLnBrk="0" hangingPunct="1">
              <a:lnSpc>
                <a:spcPct val="100000"/>
              </a:lnSpc>
              <a:spcBef>
                <a:spcPts val="375"/>
              </a:spcBef>
              <a:spcAft>
                <a:spcPts val="0"/>
              </a:spcAft>
              <a:buClr>
                <a:srgbClr val="F3911F"/>
              </a:buClr>
              <a:buSzTx/>
              <a:buFont typeface="Arial" panose="020B0604020202020204" pitchFamily="34" charset="0"/>
              <a:buChar char="•"/>
              <a:tabLst/>
              <a:defRPr sz="1600">
                <a:solidFill>
                  <a:schemeClr val="tx2"/>
                </a:solidFill>
              </a:defRPr>
            </a:lvl2pPr>
            <a:lvl3pPr marL="685782" indent="0">
              <a:buFont typeface="Arial" panose="020B0604020202020204" pitchFamily="34" charset="0"/>
              <a:buNone/>
              <a:defRPr/>
            </a:lvl3pPr>
          </a:lstStyle>
          <a:p>
            <a:pPr lvl="0"/>
            <a:r>
              <a:rPr lang="en-US"/>
              <a:t>First Level</a:t>
            </a:r>
          </a:p>
          <a:p>
            <a:pPr lvl="1"/>
            <a:r>
              <a:rPr lang="en-US"/>
              <a:t>Second Level</a:t>
            </a:r>
          </a:p>
          <a:p>
            <a:pPr lvl="2"/>
            <a:r>
              <a:rPr lang="en-US"/>
              <a:t>Third Level</a:t>
            </a:r>
          </a:p>
        </p:txBody>
      </p:sp>
      <p:sp>
        <p:nvSpPr>
          <p:cNvPr id="16" name="Title 15">
            <a:extLst>
              <a:ext uri="{FF2B5EF4-FFF2-40B4-BE49-F238E27FC236}">
                <a16:creationId xmlns:a16="http://schemas.microsoft.com/office/drawing/2014/main" id="{7ADBA442-70A4-9A43-9118-FBD3189831A6}"/>
              </a:ext>
            </a:extLst>
          </p:cNvPr>
          <p:cNvSpPr>
            <a:spLocks noGrp="1"/>
          </p:cNvSpPr>
          <p:nvPr>
            <p:ph type="title" hasCustomPrompt="1"/>
          </p:nvPr>
        </p:nvSpPr>
        <p:spPr/>
        <p:txBody>
          <a:bodyPr/>
          <a:lstStyle/>
          <a:p>
            <a:r>
              <a:rPr lang="en-US"/>
              <a:t>Refer Back To Table of Contents</a:t>
            </a:r>
          </a:p>
        </p:txBody>
      </p:sp>
    </p:spTree>
    <p:extLst>
      <p:ext uri="{BB962C8B-B14F-4D97-AF65-F5344CB8AC3E}">
        <p14:creationId xmlns:p14="http://schemas.microsoft.com/office/powerpoint/2010/main" val="2369260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TML Examp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66B57-FA1E-3147-BE88-E5D726AA1FA3}"/>
              </a:ext>
            </a:extLst>
          </p:cNvPr>
          <p:cNvSpPr>
            <a:spLocks noGrp="1"/>
          </p:cNvSpPr>
          <p:nvPr>
            <p:ph type="title" hasCustomPrompt="1"/>
          </p:nvPr>
        </p:nvSpPr>
        <p:spPr/>
        <p:txBody>
          <a:bodyPr/>
          <a:lstStyle>
            <a:lvl1pPr>
              <a:defRPr/>
            </a:lvl1pPr>
          </a:lstStyle>
          <a:p>
            <a:r>
              <a:rPr lang="en-US"/>
              <a:t>Code Example</a:t>
            </a:r>
          </a:p>
        </p:txBody>
      </p:sp>
      <p:sp>
        <p:nvSpPr>
          <p:cNvPr id="6" name="Text Placeholder 5">
            <a:extLst>
              <a:ext uri="{FF2B5EF4-FFF2-40B4-BE49-F238E27FC236}">
                <a16:creationId xmlns:a16="http://schemas.microsoft.com/office/drawing/2014/main" id="{870774AD-BF47-0647-B558-B40711029764}"/>
              </a:ext>
            </a:extLst>
          </p:cNvPr>
          <p:cNvSpPr>
            <a:spLocks noGrp="1"/>
          </p:cNvSpPr>
          <p:nvPr>
            <p:ph type="body" sz="quarter" idx="11" hasCustomPrompt="1"/>
          </p:nvPr>
        </p:nvSpPr>
        <p:spPr>
          <a:xfrm>
            <a:off x="230188" y="1104900"/>
            <a:ext cx="8285162" cy="3497580"/>
          </a:xfrm>
        </p:spPr>
        <p:txBody>
          <a:bodyPr>
            <a:noAutofit/>
          </a:bodyPr>
          <a:lstStyle>
            <a:lvl1pPr marL="0" indent="0">
              <a:buNone/>
              <a:defRPr sz="1600">
                <a:latin typeface="Consolas" panose="020B0609020204030204" pitchFamily="49" charset="0"/>
                <a:cs typeface="Consolas" panose="020B0609020204030204" pitchFamily="49" charset="0"/>
              </a:defRPr>
            </a:lvl1pPr>
          </a:lstStyle>
          <a:p>
            <a:pPr lvl="0"/>
            <a:r>
              <a:rPr lang="en-US"/>
              <a:t>Code Example</a:t>
            </a:r>
          </a:p>
        </p:txBody>
      </p:sp>
    </p:spTree>
    <p:extLst>
      <p:ext uri="{BB962C8B-B14F-4D97-AF65-F5344CB8AC3E}">
        <p14:creationId xmlns:p14="http://schemas.microsoft.com/office/powerpoint/2010/main" val="3827313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2.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47.xml"/><Relationship Id="rId7" Type="http://schemas.openxmlformats.org/officeDocument/2006/relationships/theme" Target="../theme/theme3.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4826898"/>
            <a:ext cx="1056640" cy="3166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30529" y="343902"/>
            <a:ext cx="8284822" cy="56706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230528" y="1106329"/>
            <a:ext cx="8284822" cy="3263504"/>
          </a:xfrm>
          <a:prstGeom prst="rect">
            <a:avLst/>
          </a:prstGeom>
        </p:spPr>
        <p:txBody>
          <a:bodyPr vert="horz" lIns="91440" tIns="45720" rIns="91440" bIns="45720" rtlCol="0">
            <a:noAutofit/>
          </a:bodyPr>
          <a:lstStyle/>
          <a:p>
            <a:pPr lvl="0"/>
            <a:r>
              <a:rPr lang="en-US"/>
              <a:t>Edit Master text </a:t>
            </a:r>
          </a:p>
          <a:p>
            <a:pPr lvl="1"/>
            <a:r>
              <a:rPr lang="en-US"/>
              <a:t>Second level</a:t>
            </a:r>
          </a:p>
          <a:p>
            <a:pPr lvl="2"/>
            <a:r>
              <a:rPr lang="en-US"/>
              <a:t>Third level</a:t>
            </a:r>
          </a:p>
        </p:txBody>
      </p:sp>
      <p:sp>
        <p:nvSpPr>
          <p:cNvPr id="8" name="Rectangle 7"/>
          <p:cNvSpPr/>
          <p:nvPr userDrawn="1"/>
        </p:nvSpPr>
        <p:spPr>
          <a:xfrm>
            <a:off x="1056640" y="4826898"/>
            <a:ext cx="8087360" cy="31660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722656" y="4869628"/>
            <a:ext cx="3777521" cy="219291"/>
          </a:xfrm>
          <a:prstGeom prst="rect">
            <a:avLst/>
          </a:prstGeom>
          <a:noFill/>
        </p:spPr>
        <p:txBody>
          <a:bodyPr wrap="square"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fld id="{21A26598-14C3-4D48-BE0D-DFB8DE062043}" type="slidenum">
              <a:rPr lang="en-US" sz="825" b="1" smtClean="0">
                <a:solidFill>
                  <a:schemeClr val="bg1"/>
                </a:solidFill>
                <a:latin typeface="Open Sans" charset="0"/>
                <a:ea typeface="Open Sans" charset="0"/>
                <a:cs typeface="Open Sans" charset="0"/>
              </a:rPr>
              <a:pPr marL="0" marR="0" indent="0" algn="l" defTabSz="685800" rtl="0" eaLnBrk="1" fontAlgn="auto" latinLnBrk="0" hangingPunct="1">
                <a:lnSpc>
                  <a:spcPct val="100000"/>
                </a:lnSpc>
                <a:spcBef>
                  <a:spcPts val="0"/>
                </a:spcBef>
                <a:spcAft>
                  <a:spcPts val="0"/>
                </a:spcAft>
                <a:buClrTx/>
                <a:buSzTx/>
                <a:buFontTx/>
                <a:buNone/>
                <a:tabLst/>
                <a:defRPr/>
              </a:pPr>
              <a:t>‹#›</a:t>
            </a:fld>
            <a:r>
              <a:rPr lang="en-US" sz="825" b="1">
                <a:solidFill>
                  <a:schemeClr val="bg1"/>
                </a:solidFill>
                <a:latin typeface="Open Sans" charset="0"/>
                <a:ea typeface="Open Sans" charset="0"/>
                <a:cs typeface="Open Sans" charset="0"/>
              </a:rPr>
              <a:t> </a:t>
            </a:r>
            <a:r>
              <a:rPr lang="en-US" sz="825" b="1" baseline="0">
                <a:solidFill>
                  <a:schemeClr val="bg1"/>
                </a:solidFill>
                <a:latin typeface="Open Sans" charset="0"/>
                <a:ea typeface="Open Sans" charset="0"/>
                <a:cs typeface="Open Sans" charset="0"/>
              </a:rPr>
              <a:t>       </a:t>
            </a:r>
            <a:r>
              <a:rPr lang="en-US" sz="825" b="1">
                <a:solidFill>
                  <a:schemeClr val="bg1"/>
                </a:solidFill>
                <a:latin typeface="Open Sans" charset="0"/>
                <a:ea typeface="Open Sans" charset="0"/>
                <a:cs typeface="Open Sans" charset="0"/>
              </a:rPr>
              <a:t>  © 2019 Applied Information Sciences, Inc.</a:t>
            </a:r>
          </a:p>
        </p:txBody>
      </p:sp>
      <p:sp>
        <p:nvSpPr>
          <p:cNvPr id="10" name="TextBox 9"/>
          <p:cNvSpPr txBox="1"/>
          <p:nvPr userDrawn="1"/>
        </p:nvSpPr>
        <p:spPr>
          <a:xfrm>
            <a:off x="4834161" y="4869628"/>
            <a:ext cx="3777521" cy="219291"/>
          </a:xfrm>
          <a:prstGeom prst="rect">
            <a:avLst/>
          </a:prstGeom>
          <a:noFill/>
        </p:spPr>
        <p:txBody>
          <a:bodyPr wrap="square" rtlCol="0">
            <a:spAutoFit/>
          </a:bodyPr>
          <a:lstStyle/>
          <a:p>
            <a:pPr marL="0" marR="0" indent="0" algn="r" defTabSz="685800" rtl="0" eaLnBrk="1" fontAlgn="auto" latinLnBrk="0" hangingPunct="1">
              <a:lnSpc>
                <a:spcPct val="100000"/>
              </a:lnSpc>
              <a:spcBef>
                <a:spcPts val="0"/>
              </a:spcBef>
              <a:spcAft>
                <a:spcPts val="0"/>
              </a:spcAft>
              <a:buClrTx/>
              <a:buSzTx/>
              <a:buFontTx/>
              <a:buNone/>
              <a:tabLst/>
              <a:defRPr/>
            </a:pPr>
            <a:r>
              <a:rPr lang="en-US" sz="825" b="1">
                <a:solidFill>
                  <a:schemeClr val="bg1"/>
                </a:solidFill>
                <a:latin typeface="Open Sans" charset="0"/>
                <a:ea typeface="Open Sans" charset="0"/>
                <a:cs typeface="Open Sans" charset="0"/>
              </a:rPr>
              <a:t>www.appliedis.com</a:t>
            </a:r>
          </a:p>
        </p:txBody>
      </p:sp>
    </p:spTree>
    <p:extLst>
      <p:ext uri="{BB962C8B-B14F-4D97-AF65-F5344CB8AC3E}">
        <p14:creationId xmlns:p14="http://schemas.microsoft.com/office/powerpoint/2010/main" val="2754912287"/>
      </p:ext>
    </p:extLst>
  </p:cSld>
  <p:clrMap bg1="lt1" tx1="dk1" bg2="lt2" tx2="dk2" accent1="accent1" accent2="accent2" accent3="accent3" accent4="accent4" accent5="accent5" accent6="accent6" hlink="hlink" folHlink="folHlink"/>
  <p:sldLayoutIdLst>
    <p:sldLayoutId id="2147483680" r:id="rId1"/>
    <p:sldLayoutId id="2147483699" r:id="rId2"/>
    <p:sldLayoutId id="2147483765" r:id="rId3"/>
    <p:sldLayoutId id="2147483731" r:id="rId4"/>
    <p:sldLayoutId id="2147483738" r:id="rId5"/>
    <p:sldLayoutId id="2147483737" r:id="rId6"/>
    <p:sldLayoutId id="2147483739" r:id="rId7"/>
    <p:sldLayoutId id="2147483742" r:id="rId8"/>
    <p:sldLayoutId id="2147483734" r:id="rId9"/>
    <p:sldLayoutId id="2147483740" r:id="rId10"/>
    <p:sldLayoutId id="2147483732" r:id="rId11"/>
    <p:sldLayoutId id="2147483733" r:id="rId12"/>
    <p:sldLayoutId id="2147483744" r:id="rId13"/>
    <p:sldLayoutId id="2147483690" r:id="rId14"/>
    <p:sldLayoutId id="2147483741" r:id="rId15"/>
    <p:sldLayoutId id="2147483691" r:id="rId16"/>
    <p:sldLayoutId id="2147483728" r:id="rId17"/>
    <p:sldLayoutId id="2147483697" r:id="rId18"/>
    <p:sldLayoutId id="2147483707" r:id="rId19"/>
    <p:sldLayoutId id="2147483729" r:id="rId20"/>
    <p:sldLayoutId id="2147483750" r:id="rId21"/>
    <p:sldLayoutId id="2147483711" r:id="rId22"/>
    <p:sldLayoutId id="2147483714" r:id="rId23"/>
    <p:sldLayoutId id="2147483730" r:id="rId24"/>
    <p:sldLayoutId id="2147483743" r:id="rId25"/>
    <p:sldLayoutId id="2147483735" r:id="rId26"/>
    <p:sldLayoutId id="2147483736" r:id="rId27"/>
    <p:sldLayoutId id="2147483747" r:id="rId28"/>
    <p:sldLayoutId id="2147483748" r:id="rId29"/>
    <p:sldLayoutId id="2147483694" r:id="rId30"/>
    <p:sldLayoutId id="2147483745" r:id="rId31"/>
    <p:sldLayoutId id="2147483746" r:id="rId32"/>
    <p:sldLayoutId id="2147483749" r:id="rId33"/>
  </p:sldLayoutIdLst>
  <p:hf hdr="0" dt="0"/>
  <p:txStyles>
    <p:titleStyle>
      <a:lvl1pPr algn="l" defTabSz="685783" rtl="0" eaLnBrk="1" latinLnBrk="0" hangingPunct="1">
        <a:lnSpc>
          <a:spcPct val="90000"/>
        </a:lnSpc>
        <a:spcBef>
          <a:spcPct val="0"/>
        </a:spcBef>
        <a:buNone/>
        <a:defRPr sz="2800" kern="1200">
          <a:solidFill>
            <a:schemeClr val="tx2"/>
          </a:solidFill>
          <a:latin typeface="Arial" charset="0"/>
          <a:ea typeface="Arial" charset="0"/>
          <a:cs typeface="Arial" charset="0"/>
        </a:defRPr>
      </a:lvl1pPr>
    </p:titleStyle>
    <p:bodyStyle>
      <a:lvl1pPr marL="285750" indent="-285750" algn="l" defTabSz="685783" rtl="0" eaLnBrk="1" latinLnBrk="0" hangingPunct="1">
        <a:lnSpc>
          <a:spcPct val="100000"/>
        </a:lnSpc>
        <a:spcBef>
          <a:spcPts val="600"/>
        </a:spcBef>
        <a:buClr>
          <a:srgbClr val="F3911F"/>
        </a:buClr>
        <a:buFont typeface="Arial" panose="020B0604020202020204" pitchFamily="34" charset="0"/>
        <a:buChar char="•"/>
        <a:defRPr sz="1600" kern="1200">
          <a:solidFill>
            <a:schemeClr val="tx1"/>
          </a:solidFill>
          <a:latin typeface="Arial" charset="0"/>
          <a:ea typeface="Arial" charset="0"/>
          <a:cs typeface="Arial" charset="0"/>
        </a:defRPr>
      </a:lvl1pPr>
      <a:lvl2pPr marL="628641" indent="-285750" algn="l" defTabSz="685783" rtl="0" eaLnBrk="1" latinLnBrk="0" hangingPunct="1">
        <a:lnSpc>
          <a:spcPct val="100000"/>
        </a:lnSpc>
        <a:spcBef>
          <a:spcPts val="600"/>
        </a:spcBef>
        <a:buClr>
          <a:srgbClr val="F3911F"/>
        </a:buClr>
        <a:buFont typeface="Arial" panose="020B0604020202020204" pitchFamily="34" charset="0"/>
        <a:buChar char="•"/>
        <a:defRPr sz="1600" kern="1200">
          <a:solidFill>
            <a:schemeClr val="tx1"/>
          </a:solidFill>
          <a:latin typeface="Arial" charset="0"/>
          <a:ea typeface="Arial" charset="0"/>
          <a:cs typeface="Arial" charset="0"/>
        </a:defRPr>
      </a:lvl2pPr>
      <a:lvl3pPr marL="971532" indent="-285750" algn="l" defTabSz="685783" rtl="0" eaLnBrk="1" latinLnBrk="0" hangingPunct="1">
        <a:lnSpc>
          <a:spcPct val="100000"/>
        </a:lnSpc>
        <a:spcBef>
          <a:spcPts val="600"/>
        </a:spcBef>
        <a:buClr>
          <a:srgbClr val="F3911F"/>
        </a:buClr>
        <a:buFont typeface="Arial" panose="020B0604020202020204" pitchFamily="34" charset="0"/>
        <a:buChar char="•"/>
        <a:defRPr sz="1350" kern="1200">
          <a:solidFill>
            <a:schemeClr val="bg2">
              <a:lumMod val="75000"/>
            </a:schemeClr>
          </a:solidFill>
          <a:latin typeface="Arial" charset="0"/>
          <a:ea typeface="Arial" charset="0"/>
          <a:cs typeface="Arial" charset="0"/>
        </a:defRPr>
      </a:lvl3pPr>
      <a:lvl4pPr marL="1028674" indent="0" algn="l" defTabSz="685783" rtl="0" eaLnBrk="1" latinLnBrk="0" hangingPunct="1">
        <a:lnSpc>
          <a:spcPct val="150000"/>
        </a:lnSpc>
        <a:spcBef>
          <a:spcPts val="375"/>
        </a:spcBef>
        <a:buClr>
          <a:srgbClr val="F3911F"/>
        </a:buClr>
        <a:buFont typeface="Arial" charset="0"/>
        <a:buNone/>
        <a:defRPr sz="1300" kern="1200">
          <a:solidFill>
            <a:schemeClr val="tx1"/>
          </a:solidFill>
          <a:latin typeface="Arial" panose="020B0604020202020204" pitchFamily="34" charset="0"/>
          <a:ea typeface="+mn-ea"/>
          <a:cs typeface="Arial" panose="020B0604020202020204" pitchFamily="34" charset="0"/>
        </a:defRPr>
      </a:lvl4pPr>
      <a:lvl5pPr marL="1371566" indent="0" algn="l" defTabSz="685783" rtl="0" eaLnBrk="1" latinLnBrk="0" hangingPunct="1">
        <a:lnSpc>
          <a:spcPct val="150000"/>
        </a:lnSpc>
        <a:spcBef>
          <a:spcPts val="375"/>
        </a:spcBef>
        <a:buClr>
          <a:srgbClr val="F3911F"/>
        </a:buClr>
        <a:buFont typeface="Arial" charset="0"/>
        <a:buNone/>
        <a:defRPr sz="130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B40457-788A-4F9F-9756-6B8CF8305F26}"/>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7FC242-9C49-4A17-997B-A410AFC1A97A}"/>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E7D0B6-66F8-461E-8354-D774BD22E777}"/>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16F6D5E8-FA9B-4D59-A95F-5816F3574117}"/>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121155-A2B6-42E8-9BFE-2E1E4BBB7571}"/>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B63B339B-506A-473B-9074-65CC966E06CD}" type="slidenum">
              <a:rPr lang="en-IN" smtClean="0"/>
              <a:t>‹#›</a:t>
            </a:fld>
            <a:endParaRPr lang="en-IN"/>
          </a:p>
        </p:txBody>
      </p:sp>
    </p:spTree>
    <p:extLst>
      <p:ext uri="{BB962C8B-B14F-4D97-AF65-F5344CB8AC3E}">
        <p14:creationId xmlns:p14="http://schemas.microsoft.com/office/powerpoint/2010/main" val="2351354769"/>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36C02291-208E-5148-AE6E-664699FADAF3}"/>
              </a:ext>
            </a:extLst>
          </p:cNvPr>
          <p:cNvSpPr>
            <a:spLocks noGrp="1"/>
          </p:cNvSpPr>
          <p:nvPr>
            <p:ph type="title"/>
          </p:nvPr>
        </p:nvSpPr>
        <p:spPr>
          <a:xfrm>
            <a:off x="230529" y="167248"/>
            <a:ext cx="8284822" cy="994172"/>
          </a:xfrm>
          <a:prstGeom prst="rect">
            <a:avLst/>
          </a:prstGeom>
        </p:spPr>
        <p:txBody>
          <a:bodyPr vert="horz" lIns="91440" tIns="45720" rIns="91440" bIns="45720" rtlCol="0" anchor="ctr">
            <a:noAutofit/>
          </a:bodyPr>
          <a:lstStyle/>
          <a:p>
            <a:r>
              <a:rPr lang="en-US"/>
              <a:t>Click to edit Master title style</a:t>
            </a:r>
          </a:p>
        </p:txBody>
      </p:sp>
      <p:sp>
        <p:nvSpPr>
          <p:cNvPr id="5" name="Text Placeholder 2">
            <a:extLst>
              <a:ext uri="{FF2B5EF4-FFF2-40B4-BE49-F238E27FC236}">
                <a16:creationId xmlns:a16="http://schemas.microsoft.com/office/drawing/2014/main" id="{746FB123-0B1A-F145-BFE5-DBE83C2DB1F7}"/>
              </a:ext>
            </a:extLst>
          </p:cNvPr>
          <p:cNvSpPr>
            <a:spLocks noGrp="1"/>
          </p:cNvSpPr>
          <p:nvPr>
            <p:ph type="body" idx="1"/>
          </p:nvPr>
        </p:nvSpPr>
        <p:spPr>
          <a:xfrm>
            <a:off x="230528" y="1369219"/>
            <a:ext cx="8284822" cy="3263504"/>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73817409"/>
      </p:ext>
    </p:extLst>
  </p:cSld>
  <p:clrMap bg1="lt1" tx1="dk1" bg2="lt2" tx2="dk2" accent1="accent1" accent2="accent2" accent3="accent3" accent4="accent4" accent5="accent5" accent6="accent6" hlink="hlink" folHlink="folHlink"/>
  <p:sldLayoutIdLst>
    <p:sldLayoutId id="2147483700" r:id="rId1"/>
    <p:sldLayoutId id="2147483704" r:id="rId2"/>
    <p:sldLayoutId id="2147483751" r:id="rId3"/>
    <p:sldLayoutId id="2147483752" r:id="rId4"/>
    <p:sldLayoutId id="2147483713" r:id="rId5"/>
    <p:sldLayoutId id="2147483665" r:id="rId6"/>
  </p:sldLayoutIdLst>
  <p:hf hdr="0" dt="0"/>
  <p:txStyles>
    <p:titleStyle>
      <a:lvl1pPr algn="l" defTabSz="685783" rtl="0" eaLnBrk="1" latinLnBrk="0" hangingPunct="1">
        <a:lnSpc>
          <a:spcPct val="90000"/>
        </a:lnSpc>
        <a:spcBef>
          <a:spcPct val="0"/>
        </a:spcBef>
        <a:buNone/>
        <a:defRPr sz="2800" kern="1200">
          <a:solidFill>
            <a:schemeClr val="tx2"/>
          </a:solidFill>
          <a:latin typeface="Arial" charset="0"/>
          <a:ea typeface="Arial" charset="0"/>
          <a:cs typeface="Arial" charset="0"/>
        </a:defRPr>
      </a:lvl1pPr>
    </p:titleStyle>
    <p:bodyStyle>
      <a:lvl1pPr marL="301222" indent="-301222" algn="l" defTabSz="685783" rtl="0" eaLnBrk="1" latinLnBrk="0" hangingPunct="1">
        <a:lnSpc>
          <a:spcPct val="90000"/>
        </a:lnSpc>
        <a:spcBef>
          <a:spcPts val="1350"/>
        </a:spcBef>
        <a:buClr>
          <a:schemeClr val="bg1"/>
        </a:buClr>
        <a:buFont typeface="Calibri" panose="020F0502020204030204" pitchFamily="34" charset="0"/>
        <a:buChar char="&gt;"/>
        <a:defRPr sz="1600" kern="1200">
          <a:solidFill>
            <a:schemeClr val="tx1"/>
          </a:solidFill>
          <a:latin typeface="Arial" charset="0"/>
          <a:ea typeface="Arial" charset="0"/>
          <a:cs typeface="Arial" charset="0"/>
        </a:defRPr>
      </a:lvl1pPr>
      <a:lvl2pPr marL="342891"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Arial" charset="0"/>
          <a:ea typeface="Arial" charset="0"/>
          <a:cs typeface="Arial" charset="0"/>
        </a:defRPr>
      </a:lvl2pPr>
      <a:lvl3pPr marL="857228" indent="-171446" algn="l" defTabSz="685783" rtl="0" eaLnBrk="1" latinLnBrk="0" hangingPunct="1">
        <a:lnSpc>
          <a:spcPct val="90000"/>
        </a:lnSpc>
        <a:spcBef>
          <a:spcPts val="375"/>
        </a:spcBef>
        <a:buClr>
          <a:schemeClr val="bg1"/>
        </a:buClr>
        <a:buFont typeface="Calibri" panose="020F0502020204030204" pitchFamily="34" charset="0"/>
        <a:buChar char="–"/>
        <a:defRPr sz="1600" kern="1200">
          <a:solidFill>
            <a:schemeClr val="tx1"/>
          </a:solidFill>
          <a:latin typeface="Arial" charset="0"/>
          <a:ea typeface="Arial" charset="0"/>
          <a:cs typeface="Arial"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83000">
              <a:srgbClr val="A7C4DA"/>
            </a:gs>
            <a:gs pos="100000">
              <a:srgbClr val="005495"/>
            </a:gs>
            <a:gs pos="18000">
              <a:srgbClr val="FFFFFF"/>
            </a:gs>
          </a:gsLst>
          <a:lin ang="5400000" scaled="1"/>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D1F9C5-A28C-A044-87AA-08C793797983}"/>
              </a:ext>
            </a:extLst>
          </p:cNvPr>
          <p:cNvSpPr>
            <a:spLocks noGrp="1"/>
          </p:cNvSpPr>
          <p:nvPr>
            <p:ph type="title"/>
          </p:nvPr>
        </p:nvSpPr>
        <p:spPr>
          <a:xfrm>
            <a:off x="0" y="1834902"/>
            <a:ext cx="9144000" cy="757145"/>
          </a:xfrm>
        </p:spPr>
        <p:txBody>
          <a:bodyPr anchor="ctr">
            <a:normAutofit/>
          </a:bodyPr>
          <a:lstStyle/>
          <a:p>
            <a:r>
              <a:rPr lang="en-US" b="1" dirty="0"/>
              <a:t>PowerShell, Azure CLI, ARM + CLI</a:t>
            </a:r>
          </a:p>
        </p:txBody>
      </p:sp>
      <p:sp>
        <p:nvSpPr>
          <p:cNvPr id="8" name="TextBox 7">
            <a:extLst>
              <a:ext uri="{FF2B5EF4-FFF2-40B4-BE49-F238E27FC236}">
                <a16:creationId xmlns:a16="http://schemas.microsoft.com/office/drawing/2014/main" id="{078D9A4C-8491-490C-B8F9-918CADE40094}"/>
              </a:ext>
            </a:extLst>
          </p:cNvPr>
          <p:cNvSpPr txBox="1"/>
          <p:nvPr/>
        </p:nvSpPr>
        <p:spPr>
          <a:xfrm>
            <a:off x="2815200" y="2268881"/>
            <a:ext cx="3297600" cy="646331"/>
          </a:xfrm>
          <a:prstGeom prst="rect">
            <a:avLst/>
          </a:prstGeom>
          <a:noFill/>
        </p:spPr>
        <p:txBody>
          <a:bodyPr wrap="square" rtlCol="0">
            <a:spAutoFit/>
          </a:bodyPr>
          <a:lstStyle/>
          <a:p>
            <a:pPr algn="ctr"/>
            <a:endParaRPr lang="en-US" b="1" dirty="0">
              <a:solidFill>
                <a:srgbClr val="005495"/>
              </a:solidFill>
            </a:endParaRPr>
          </a:p>
          <a:p>
            <a:pPr algn="ctr"/>
            <a:r>
              <a:rPr lang="en-US" b="1" dirty="0">
                <a:solidFill>
                  <a:srgbClr val="005495"/>
                </a:solidFill>
              </a:rPr>
              <a:t>By- Jagrati Modi</a:t>
            </a:r>
            <a:endParaRPr lang="en-IN" b="1" dirty="0">
              <a:solidFill>
                <a:srgbClr val="005495"/>
              </a:solidFill>
            </a:endParaRPr>
          </a:p>
        </p:txBody>
      </p:sp>
      <p:sp>
        <p:nvSpPr>
          <p:cNvPr id="9" name="TextBox 8">
            <a:extLst>
              <a:ext uri="{FF2B5EF4-FFF2-40B4-BE49-F238E27FC236}">
                <a16:creationId xmlns:a16="http://schemas.microsoft.com/office/drawing/2014/main" id="{03ABF0BD-770C-44D9-B24B-D2DB0964820E}"/>
              </a:ext>
            </a:extLst>
          </p:cNvPr>
          <p:cNvSpPr txBox="1"/>
          <p:nvPr/>
        </p:nvSpPr>
        <p:spPr>
          <a:xfrm>
            <a:off x="3430800" y="4774168"/>
            <a:ext cx="2066400" cy="369332"/>
          </a:xfrm>
          <a:prstGeom prst="rect">
            <a:avLst/>
          </a:prstGeom>
          <a:noFill/>
        </p:spPr>
        <p:txBody>
          <a:bodyPr wrap="square" rtlCol="0">
            <a:spAutoFit/>
          </a:bodyPr>
          <a:lstStyle/>
          <a:p>
            <a:pPr algn="ctr"/>
            <a:r>
              <a:rPr lang="en-US" b="1" dirty="0">
                <a:solidFill>
                  <a:srgbClr val="002060"/>
                </a:solidFill>
              </a:rPr>
              <a:t>05-06-2021</a:t>
            </a:r>
            <a:endParaRPr lang="en-IN" b="1" dirty="0">
              <a:solidFill>
                <a:srgbClr val="002060"/>
              </a:solidFill>
            </a:endParaRPr>
          </a:p>
        </p:txBody>
      </p:sp>
    </p:spTree>
    <p:extLst>
      <p:ext uri="{BB962C8B-B14F-4D97-AF65-F5344CB8AC3E}">
        <p14:creationId xmlns:p14="http://schemas.microsoft.com/office/powerpoint/2010/main" val="859749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46EB20-A39D-3348-8FCA-A59977161964}"/>
              </a:ext>
            </a:extLst>
          </p:cNvPr>
          <p:cNvSpPr>
            <a:spLocks noGrp="1"/>
          </p:cNvSpPr>
          <p:nvPr>
            <p:ph idx="1"/>
          </p:nvPr>
        </p:nvSpPr>
        <p:spPr>
          <a:xfrm>
            <a:off x="278307" y="1809134"/>
            <a:ext cx="8284823" cy="2775647"/>
          </a:xfrm>
        </p:spPr>
        <p:txBody>
          <a:bodyPr vert="horz" lIns="91440" tIns="45720" rIns="91440" bIns="45720" rtlCol="0" anchor="t">
            <a:noAutofit/>
          </a:bodyPr>
          <a:lstStyle/>
          <a:p>
            <a:pPr marL="285750" indent="-285750">
              <a:buFont typeface="Arial" panose="020B0604020202020204" pitchFamily="34" charset="0"/>
              <a:buChar char="•"/>
            </a:pPr>
            <a:r>
              <a:rPr lang="en-US" sz="1600" b="0" i="0" dirty="0">
                <a:effectLst/>
                <a:latin typeface="Segoe UI" panose="020B0502040204020203" pitchFamily="34" charset="0"/>
              </a:rPr>
              <a:t>Deploy SQL Server and database using ARM Template.</a:t>
            </a:r>
          </a:p>
          <a:p>
            <a:pPr marL="285750" indent="-285750">
              <a:buFont typeface="Arial" panose="020B0604020202020204" pitchFamily="34" charset="0"/>
              <a:buChar char="•"/>
            </a:pPr>
            <a:r>
              <a:rPr lang="en-US" dirty="0">
                <a:latin typeface="Segoe UI" panose="020B0502040204020203" pitchFamily="34" charset="0"/>
              </a:rPr>
              <a:t>Deploy ARM Template using Azure CLI.</a:t>
            </a:r>
          </a:p>
          <a:p>
            <a:pPr marL="285750" indent="-285750">
              <a:buFont typeface="Arial" panose="020B0604020202020204" pitchFamily="34" charset="0"/>
              <a:buChar char="•"/>
            </a:pPr>
            <a:r>
              <a:rPr lang="en-US" sz="1600" b="0" i="0" dirty="0">
                <a:effectLst/>
                <a:latin typeface="Segoe UI" panose="020B0502040204020203" pitchFamily="34" charset="0"/>
              </a:rPr>
              <a:t>Validati</a:t>
            </a:r>
            <a:r>
              <a:rPr lang="en-US" dirty="0">
                <a:latin typeface="Segoe UI" panose="020B0502040204020203" pitchFamily="34" charset="0"/>
              </a:rPr>
              <a:t>ng resource creation.</a:t>
            </a:r>
            <a:endParaRPr lang="en-IN" sz="1600" b="0" i="0" dirty="0">
              <a:effectLst/>
              <a:latin typeface="Segoe UI" panose="020B0502040204020203" pitchFamily="34" charset="0"/>
            </a:endParaRPr>
          </a:p>
        </p:txBody>
      </p:sp>
      <p:sp>
        <p:nvSpPr>
          <p:cNvPr id="3" name="Title 2">
            <a:extLst>
              <a:ext uri="{FF2B5EF4-FFF2-40B4-BE49-F238E27FC236}">
                <a16:creationId xmlns:a16="http://schemas.microsoft.com/office/drawing/2014/main" id="{F3034070-1AE4-254A-A52A-96FFA18ECA12}"/>
              </a:ext>
            </a:extLst>
          </p:cNvPr>
          <p:cNvSpPr>
            <a:spLocks noGrp="1"/>
          </p:cNvSpPr>
          <p:nvPr>
            <p:ph type="title"/>
          </p:nvPr>
        </p:nvSpPr>
        <p:spPr>
          <a:xfrm>
            <a:off x="278307" y="835512"/>
            <a:ext cx="8284822" cy="973622"/>
          </a:xfrm>
        </p:spPr>
        <p:txBody>
          <a:bodyPr>
            <a:noAutofit/>
          </a:bodyPr>
          <a:lstStyle/>
          <a:p>
            <a:r>
              <a:rPr lang="en-US" b="0" i="0" dirty="0">
                <a:effectLst/>
                <a:latin typeface="Segoe UI" panose="020B0502040204020203" pitchFamily="34" charset="0"/>
              </a:rPr>
              <a:t>Demo: </a:t>
            </a:r>
            <a:r>
              <a:rPr lang="en-US" dirty="0">
                <a:latin typeface="Segoe UI" panose="020B0502040204020203" pitchFamily="34" charset="0"/>
                <a:cs typeface="Segoe UI" panose="020B0502040204020203" pitchFamily="34" charset="0"/>
              </a:rPr>
              <a:t>Deploying SQL Server, and Database using an ARM template and Azure CLI</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endParaRPr lang="en-IN" b="0" i="0" dirty="0">
              <a:effectLst/>
              <a:latin typeface="Segoe UI" panose="020B0502040204020203" pitchFamily="34" charset="0"/>
            </a:endParaRPr>
          </a:p>
        </p:txBody>
      </p:sp>
      <p:sp>
        <p:nvSpPr>
          <p:cNvPr id="5" name="Rectangle 2">
            <a:extLst>
              <a:ext uri="{FF2B5EF4-FFF2-40B4-BE49-F238E27FC236}">
                <a16:creationId xmlns:a16="http://schemas.microsoft.com/office/drawing/2014/main" id="{D8BC05E6-BDBE-400D-94DB-0308167A7B96}"/>
              </a:ext>
            </a:extLst>
          </p:cNvPr>
          <p:cNvSpPr>
            <a:spLocks noChangeArrowheads="1"/>
          </p:cNvSpPr>
          <p:nvPr/>
        </p:nvSpPr>
        <p:spPr bwMode="auto">
          <a:xfrm>
            <a:off x="0" y="13180"/>
            <a:ext cx="182749"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0918"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7118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D5D426-C13D-4950-B5CD-312EAD1B8D56}"/>
              </a:ext>
            </a:extLst>
          </p:cNvPr>
          <p:cNvSpPr>
            <a:spLocks noGrp="1"/>
          </p:cNvSpPr>
          <p:nvPr>
            <p:ph type="title"/>
          </p:nvPr>
        </p:nvSpPr>
        <p:spPr>
          <a:xfrm>
            <a:off x="0" y="2193177"/>
            <a:ext cx="9144000" cy="757145"/>
          </a:xfrm>
        </p:spPr>
        <p:txBody>
          <a:bodyPr anchor="ctr">
            <a:normAutofit/>
          </a:bodyPr>
          <a:lstStyle/>
          <a:p>
            <a:r>
              <a:rPr lang="en-US" dirty="0"/>
              <a:t>Thank You</a:t>
            </a:r>
            <a:endParaRPr lang="en-IN" dirty="0"/>
          </a:p>
        </p:txBody>
      </p:sp>
    </p:spTree>
    <p:extLst>
      <p:ext uri="{BB962C8B-B14F-4D97-AF65-F5344CB8AC3E}">
        <p14:creationId xmlns:p14="http://schemas.microsoft.com/office/powerpoint/2010/main" val="1524145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rgbClr val="005495"/>
            </a:gs>
            <a:gs pos="90000">
              <a:srgbClr val="FFFFFF"/>
            </a:gs>
          </a:gsLst>
          <a:lin ang="5400000" scaled="1"/>
        </a:gra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46EB20-A39D-3348-8FCA-A59977161964}"/>
              </a:ext>
            </a:extLst>
          </p:cNvPr>
          <p:cNvSpPr>
            <a:spLocks noGrp="1"/>
          </p:cNvSpPr>
          <p:nvPr>
            <p:ph idx="1"/>
          </p:nvPr>
        </p:nvSpPr>
        <p:spPr/>
        <p:txBody>
          <a:bodyPr vert="horz" lIns="91440" tIns="45720" rIns="91440" bIns="45720" rtlCol="0" anchor="t">
            <a:noAutofit/>
          </a:bodyPr>
          <a:lstStyle/>
          <a:p>
            <a:pPr marL="285750" indent="-285750">
              <a:buFont typeface="Wingdings" panose="05000000000000000000" pitchFamily="2" charset="2"/>
              <a:buChar char="Ø"/>
            </a:pPr>
            <a:r>
              <a:rPr lang="en-US" dirty="0">
                <a:latin typeface="Segoe UI" panose="020B0502040204020203" pitchFamily="34" charset="0"/>
                <a:cs typeface="Segoe UI" panose="020B0502040204020203" pitchFamily="34" charset="0"/>
              </a:rPr>
              <a:t>Introduction to PowerShell, Azure CLI, and ARM templates</a:t>
            </a:r>
          </a:p>
          <a:p>
            <a:pPr marL="285750" indent="-285750">
              <a:buFont typeface="Wingdings" panose="05000000000000000000" pitchFamily="2" charset="2"/>
              <a:buChar char="Ø"/>
            </a:pPr>
            <a:r>
              <a:rPr lang="en-US" dirty="0">
                <a:latin typeface="Segoe UI" panose="020B0502040204020203" pitchFamily="34" charset="0"/>
                <a:cs typeface="Segoe UI" panose="020B0502040204020203" pitchFamily="34" charset="0"/>
              </a:rPr>
              <a:t>Deploying Windows VM, install IIS using PowerShell</a:t>
            </a:r>
          </a:p>
          <a:p>
            <a:pPr marL="285750" indent="-285750">
              <a:buFont typeface="Wingdings" panose="05000000000000000000" pitchFamily="2" charset="2"/>
              <a:buChar char="Ø"/>
            </a:pPr>
            <a:r>
              <a:rPr lang="en-US" dirty="0">
                <a:latin typeface="Segoe UI" panose="020B0502040204020203" pitchFamily="34" charset="0"/>
                <a:cs typeface="Segoe UI" panose="020B0502040204020203" pitchFamily="34" charset="0"/>
              </a:rPr>
              <a:t>Deploying Ubuntu VM with Nginx using Azure CLI</a:t>
            </a:r>
          </a:p>
          <a:p>
            <a:pPr marL="285750" indent="-285750">
              <a:buFont typeface="Wingdings" panose="05000000000000000000" pitchFamily="2" charset="2"/>
              <a:buChar char="Ø"/>
            </a:pPr>
            <a:r>
              <a:rPr lang="en-US" dirty="0">
                <a:latin typeface="Segoe UI" panose="020B0502040204020203" pitchFamily="34" charset="0"/>
                <a:cs typeface="Segoe UI" panose="020B0502040204020203" pitchFamily="34" charset="0"/>
              </a:rPr>
              <a:t>Deploying SQL Server and Database using an ARM template and Azure CLI</a:t>
            </a:r>
          </a:p>
        </p:txBody>
      </p:sp>
      <p:sp>
        <p:nvSpPr>
          <p:cNvPr id="3" name="Title 2">
            <a:extLst>
              <a:ext uri="{FF2B5EF4-FFF2-40B4-BE49-F238E27FC236}">
                <a16:creationId xmlns:a16="http://schemas.microsoft.com/office/drawing/2014/main" id="{F3034070-1AE4-254A-A52A-96FFA18ECA12}"/>
              </a:ext>
            </a:extLst>
          </p:cNvPr>
          <p:cNvSpPr>
            <a:spLocks noGrp="1"/>
          </p:cNvSpPr>
          <p:nvPr>
            <p:ph type="title"/>
          </p:nvPr>
        </p:nvSpPr>
        <p:spPr/>
        <p:txBody>
          <a:bodyPr>
            <a:noAutofit/>
          </a:bodyPr>
          <a:lstStyle/>
          <a:p>
            <a:r>
              <a:rPr lang="en-US" dirty="0"/>
              <a:t>Contents</a:t>
            </a:r>
          </a:p>
        </p:txBody>
      </p:sp>
    </p:spTree>
    <p:extLst>
      <p:ext uri="{BB962C8B-B14F-4D97-AF65-F5344CB8AC3E}">
        <p14:creationId xmlns:p14="http://schemas.microsoft.com/office/powerpoint/2010/main" val="1440347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rgbClr val="005495"/>
            </a:gs>
            <a:gs pos="90000">
              <a:srgbClr val="FFFFFF"/>
            </a:gs>
          </a:gsLst>
          <a:lin ang="5400000" scaled="1"/>
        </a:gra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46EB20-A39D-3348-8FCA-A59977161964}"/>
              </a:ext>
            </a:extLst>
          </p:cNvPr>
          <p:cNvSpPr>
            <a:spLocks noGrp="1"/>
          </p:cNvSpPr>
          <p:nvPr>
            <p:ph idx="1"/>
          </p:nvPr>
        </p:nvSpPr>
        <p:spPr/>
        <p:txBody>
          <a:bodyPr vert="horz" lIns="91440" tIns="45720" rIns="91440" bIns="45720" rtlCol="0" anchor="t">
            <a:noAutofit/>
          </a:bodyPr>
          <a:lstStyle/>
          <a:p>
            <a:r>
              <a:rPr lang="en-IN" sz="1400" b="0" i="0" dirty="0">
                <a:effectLst/>
                <a:latin typeface="Segoe UI" panose="020B0502040204020203" pitchFamily="34" charset="0"/>
              </a:rPr>
              <a:t>This session will help you to </a:t>
            </a:r>
            <a:r>
              <a:rPr lang="en-IN" sz="1400" dirty="0">
                <a:latin typeface="Segoe UI" panose="020B0502040204020203" pitchFamily="34" charset="0"/>
              </a:rPr>
              <a:t>learn how to deploy azure resources using PowerShell, Azure CLI and ARM Templates + Azure CLI</a:t>
            </a:r>
            <a:r>
              <a:rPr lang="en-IN" sz="1400" b="0" i="0" dirty="0">
                <a:effectLst/>
                <a:latin typeface="Segoe UI" panose="020B0502040204020203" pitchFamily="34" charset="0"/>
              </a:rPr>
              <a:t>.</a:t>
            </a:r>
          </a:p>
          <a:p>
            <a:r>
              <a:rPr lang="en-IN" sz="1400" dirty="0">
                <a:latin typeface="Segoe UI" panose="020B0502040204020203" pitchFamily="34" charset="0"/>
              </a:rPr>
              <a:t>	</a:t>
            </a:r>
          </a:p>
          <a:p>
            <a:r>
              <a:rPr lang="en-IN" sz="1400" b="0" i="0" dirty="0">
                <a:effectLst/>
                <a:latin typeface="Segoe UI" panose="020B0502040204020203" pitchFamily="34" charset="0"/>
              </a:rPr>
              <a:t>	</a:t>
            </a:r>
          </a:p>
          <a:p>
            <a:pPr marL="285750" indent="-285750">
              <a:buFont typeface="Arial" panose="020B0604020202020204" pitchFamily="34" charset="0"/>
              <a:buChar char="•"/>
            </a:pPr>
            <a:endParaRPr lang="en-IN" sz="1400" b="1" dirty="0">
              <a:latin typeface="Segoe UI" panose="020B0502040204020203" pitchFamily="34" charset="0"/>
            </a:endParaRPr>
          </a:p>
          <a:p>
            <a:pPr marL="342891" lvl="1" indent="0">
              <a:buNone/>
            </a:pPr>
            <a:endParaRPr lang="en-IN" sz="1400" b="1" dirty="0">
              <a:latin typeface="Segoe UI" panose="020B0502040204020203" pitchFamily="34" charset="0"/>
            </a:endParaRPr>
          </a:p>
          <a:p>
            <a:pPr marL="342891" lvl="1" indent="0">
              <a:buNone/>
            </a:pPr>
            <a:endParaRPr lang="en-IN" sz="1400" b="1" dirty="0">
              <a:latin typeface="Segoe UI" panose="020B0502040204020203" pitchFamily="34" charset="0"/>
            </a:endParaRPr>
          </a:p>
          <a:p>
            <a:pPr marL="285750" indent="-285750">
              <a:buFont typeface="Arial" panose="020B0604020202020204" pitchFamily="34" charset="0"/>
              <a:buChar char="•"/>
            </a:pPr>
            <a:endParaRPr lang="en-IN" sz="1400" b="0" i="0" dirty="0">
              <a:effectLst/>
              <a:latin typeface="Segoe UI" panose="020B0502040204020203" pitchFamily="34" charset="0"/>
            </a:endParaRPr>
          </a:p>
        </p:txBody>
      </p:sp>
      <p:sp>
        <p:nvSpPr>
          <p:cNvPr id="3" name="Title 2">
            <a:extLst>
              <a:ext uri="{FF2B5EF4-FFF2-40B4-BE49-F238E27FC236}">
                <a16:creationId xmlns:a16="http://schemas.microsoft.com/office/drawing/2014/main" id="{F3034070-1AE4-254A-A52A-96FFA18ECA12}"/>
              </a:ext>
            </a:extLst>
          </p:cNvPr>
          <p:cNvSpPr>
            <a:spLocks noGrp="1"/>
          </p:cNvSpPr>
          <p:nvPr>
            <p:ph type="title"/>
          </p:nvPr>
        </p:nvSpPr>
        <p:spPr/>
        <p:txBody>
          <a:bodyPr>
            <a:noAutofit/>
          </a:bodyPr>
          <a:lstStyle/>
          <a:p>
            <a:r>
              <a:rPr lang="en-US" dirty="0"/>
              <a:t>Introduction</a:t>
            </a:r>
          </a:p>
        </p:txBody>
      </p:sp>
      <p:pic>
        <p:nvPicPr>
          <p:cNvPr id="6" name="Picture 5" descr="A picture containing icon&#10;&#10;Description automatically generated">
            <a:extLst>
              <a:ext uri="{FF2B5EF4-FFF2-40B4-BE49-F238E27FC236}">
                <a16:creationId xmlns:a16="http://schemas.microsoft.com/office/drawing/2014/main" id="{7045432B-E3EC-4D46-BBCD-F8B724BC4A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0923" y="2124809"/>
            <a:ext cx="957876" cy="957876"/>
          </a:xfrm>
          <a:prstGeom prst="rect">
            <a:avLst/>
          </a:prstGeom>
        </p:spPr>
      </p:pic>
      <p:pic>
        <p:nvPicPr>
          <p:cNvPr id="8" name="Picture 7" descr="Icon&#10;&#10;Description automatically generated">
            <a:extLst>
              <a:ext uri="{FF2B5EF4-FFF2-40B4-BE49-F238E27FC236}">
                <a16:creationId xmlns:a16="http://schemas.microsoft.com/office/drawing/2014/main" id="{AC2703EA-FDAB-4886-ADD5-00BDB07DD3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3635" y="2124809"/>
            <a:ext cx="957877" cy="957877"/>
          </a:xfrm>
          <a:prstGeom prst="rect">
            <a:avLst/>
          </a:prstGeom>
        </p:spPr>
      </p:pic>
      <p:sp>
        <p:nvSpPr>
          <p:cNvPr id="9" name="TextBox 8">
            <a:extLst>
              <a:ext uri="{FF2B5EF4-FFF2-40B4-BE49-F238E27FC236}">
                <a16:creationId xmlns:a16="http://schemas.microsoft.com/office/drawing/2014/main" id="{E00B364D-C36A-4F21-95CB-4A11F6D11332}"/>
              </a:ext>
            </a:extLst>
          </p:cNvPr>
          <p:cNvSpPr txBox="1"/>
          <p:nvPr/>
        </p:nvSpPr>
        <p:spPr>
          <a:xfrm>
            <a:off x="1483979" y="3262516"/>
            <a:ext cx="1710813" cy="338554"/>
          </a:xfrm>
          <a:prstGeom prst="rect">
            <a:avLst/>
          </a:prstGeom>
          <a:noFill/>
        </p:spPr>
        <p:txBody>
          <a:bodyPr wrap="square" rtlCol="0">
            <a:spAutoFit/>
          </a:bodyPr>
          <a:lstStyle/>
          <a:p>
            <a:r>
              <a:rPr lang="en-US" sz="1600" dirty="0">
                <a:solidFill>
                  <a:schemeClr val="tx2"/>
                </a:solidFill>
                <a:latin typeface="Arial" charset="0"/>
                <a:cs typeface="Arial" charset="0"/>
              </a:rPr>
              <a:t>PowerShell</a:t>
            </a:r>
            <a:endParaRPr lang="en-IN" sz="1600" dirty="0">
              <a:solidFill>
                <a:schemeClr val="tx2"/>
              </a:solidFill>
              <a:latin typeface="Arial" charset="0"/>
              <a:cs typeface="Arial" charset="0"/>
            </a:endParaRPr>
          </a:p>
        </p:txBody>
      </p:sp>
      <p:sp>
        <p:nvSpPr>
          <p:cNvPr id="10" name="TextBox 9">
            <a:extLst>
              <a:ext uri="{FF2B5EF4-FFF2-40B4-BE49-F238E27FC236}">
                <a16:creationId xmlns:a16="http://schemas.microsoft.com/office/drawing/2014/main" id="{4702C8E1-1B0E-4517-87D7-AE46D92BA98D}"/>
              </a:ext>
            </a:extLst>
          </p:cNvPr>
          <p:cNvSpPr txBox="1"/>
          <p:nvPr/>
        </p:nvSpPr>
        <p:spPr>
          <a:xfrm>
            <a:off x="3750923" y="3262516"/>
            <a:ext cx="1710813" cy="338554"/>
          </a:xfrm>
          <a:prstGeom prst="rect">
            <a:avLst/>
          </a:prstGeom>
          <a:noFill/>
        </p:spPr>
        <p:txBody>
          <a:bodyPr wrap="square" rtlCol="0">
            <a:spAutoFit/>
          </a:bodyPr>
          <a:lstStyle/>
          <a:p>
            <a:r>
              <a:rPr lang="en-US" sz="1600" dirty="0">
                <a:solidFill>
                  <a:schemeClr val="tx2"/>
                </a:solidFill>
                <a:latin typeface="Arial" charset="0"/>
                <a:cs typeface="Arial" charset="0"/>
              </a:rPr>
              <a:t>Azure CLI</a:t>
            </a:r>
            <a:endParaRPr lang="en-IN" sz="1600" dirty="0">
              <a:solidFill>
                <a:schemeClr val="tx2"/>
              </a:solidFill>
              <a:latin typeface="Arial" charset="0"/>
              <a:cs typeface="Arial" charset="0"/>
            </a:endParaRPr>
          </a:p>
        </p:txBody>
      </p:sp>
      <p:pic>
        <p:nvPicPr>
          <p:cNvPr id="12" name="Picture 11" descr="Icon&#10;&#10;Description automatically generated">
            <a:extLst>
              <a:ext uri="{FF2B5EF4-FFF2-40B4-BE49-F238E27FC236}">
                <a16:creationId xmlns:a16="http://schemas.microsoft.com/office/drawing/2014/main" id="{5BA42037-54A6-479F-87C5-F4F4490E328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28210" y="2174195"/>
            <a:ext cx="957875" cy="795110"/>
          </a:xfrm>
          <a:prstGeom prst="rect">
            <a:avLst/>
          </a:prstGeom>
        </p:spPr>
      </p:pic>
      <p:sp>
        <p:nvSpPr>
          <p:cNvPr id="13" name="TextBox 12">
            <a:extLst>
              <a:ext uri="{FF2B5EF4-FFF2-40B4-BE49-F238E27FC236}">
                <a16:creationId xmlns:a16="http://schemas.microsoft.com/office/drawing/2014/main" id="{D61DFCE1-57CE-4D39-9E82-D492DBF67AEE}"/>
              </a:ext>
            </a:extLst>
          </p:cNvPr>
          <p:cNvSpPr txBox="1"/>
          <p:nvPr/>
        </p:nvSpPr>
        <p:spPr>
          <a:xfrm>
            <a:off x="5592236" y="3262516"/>
            <a:ext cx="1710813" cy="338554"/>
          </a:xfrm>
          <a:prstGeom prst="rect">
            <a:avLst/>
          </a:prstGeom>
          <a:noFill/>
        </p:spPr>
        <p:txBody>
          <a:bodyPr wrap="square" rtlCol="0">
            <a:spAutoFit/>
          </a:bodyPr>
          <a:lstStyle/>
          <a:p>
            <a:r>
              <a:rPr lang="en-US" sz="1600" dirty="0">
                <a:solidFill>
                  <a:schemeClr val="tx2"/>
                </a:solidFill>
                <a:latin typeface="Arial" charset="0"/>
                <a:cs typeface="Arial" charset="0"/>
              </a:rPr>
              <a:t>ARM Templates</a:t>
            </a:r>
            <a:endParaRPr lang="en-IN" sz="1600" dirty="0">
              <a:solidFill>
                <a:schemeClr val="tx2"/>
              </a:solidFill>
              <a:latin typeface="Arial" charset="0"/>
              <a:cs typeface="Arial" charset="0"/>
            </a:endParaRPr>
          </a:p>
        </p:txBody>
      </p:sp>
    </p:spTree>
    <p:extLst>
      <p:ext uri="{BB962C8B-B14F-4D97-AF65-F5344CB8AC3E}">
        <p14:creationId xmlns:p14="http://schemas.microsoft.com/office/powerpoint/2010/main" val="3047316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rgbClr val="005495"/>
            </a:gs>
            <a:gs pos="90000">
              <a:srgbClr val="FFFFFF"/>
            </a:gs>
          </a:gsLst>
          <a:lin ang="5400000" scaled="1"/>
        </a:gra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46EB20-A39D-3348-8FCA-A59977161964}"/>
              </a:ext>
            </a:extLst>
          </p:cNvPr>
          <p:cNvSpPr>
            <a:spLocks noGrp="1"/>
          </p:cNvSpPr>
          <p:nvPr>
            <p:ph idx="1"/>
          </p:nvPr>
        </p:nvSpPr>
        <p:spPr/>
        <p:txBody>
          <a:bodyPr vert="horz" lIns="91440" tIns="45720" rIns="91440" bIns="45720" rtlCol="0" anchor="t">
            <a:noAutofit/>
          </a:bodyPr>
          <a:lstStyle/>
          <a:p>
            <a:r>
              <a:rPr kumimoji="0" lang="en-US" altLang="en-US" sz="1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Windows PowerShell </a:t>
            </a:r>
            <a:r>
              <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is a command-line shell and scripting language designed especially for system administration. The Windows PowerShell Integrated Scripting Environment (ISE) is a host application for Windows PowerShell. In Windows PowerShell ISE, you can run commands and write, test, and debug scripts in a single Windows-based GUI.</a:t>
            </a:r>
          </a:p>
          <a:p>
            <a:endParaRPr lang="en-US" altLang="en-US" sz="1400" dirty="0">
              <a:latin typeface="Segoe UI" panose="020B0502040204020203" pitchFamily="34" charset="0"/>
              <a:cs typeface="Segoe UI" panose="020B0502040204020203" pitchFamily="34" charset="0"/>
            </a:endParaRPr>
          </a:p>
          <a:p>
            <a:r>
              <a:rPr kumimoji="0" lang="en-US" altLang="en-US" sz="1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Benefits of Using Azure PowerShell</a:t>
            </a:r>
          </a:p>
          <a:p>
            <a:pPr marL="285750" indent="-285750">
              <a:buFont typeface="Wingdings" panose="05000000000000000000" pitchFamily="2" charset="2"/>
              <a:buChar char="ü"/>
            </a:pPr>
            <a:r>
              <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Manual tasks can be error prone.</a:t>
            </a:r>
          </a:p>
          <a:p>
            <a:pPr marL="285750" indent="-285750">
              <a:buFont typeface="Wingdings" panose="05000000000000000000" pitchFamily="2" charset="2"/>
              <a:buChar char="ü"/>
            </a:pPr>
            <a:r>
              <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Scripts are used for automation. We can create multiple resources with accuracy, and faster.</a:t>
            </a:r>
          </a:p>
          <a:p>
            <a:pPr marL="285750" indent="-285750">
              <a:buFont typeface="Wingdings" panose="05000000000000000000" pitchFamily="2" charset="2"/>
              <a:buChar char="ü"/>
            </a:pPr>
            <a:r>
              <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Less Time Consuming.</a:t>
            </a:r>
          </a:p>
          <a:p>
            <a:pPr marL="285750" indent="-285750">
              <a:buFont typeface="Arial" panose="020B0604020202020204" pitchFamily="34" charset="0"/>
              <a:buChar char="•"/>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indent="-285750">
              <a:buFont typeface="Arial" panose="020B0604020202020204" pitchFamily="34" charset="0"/>
              <a:buChar char="•"/>
            </a:pPr>
            <a:endParaRPr lang="en-IN" sz="1400" b="0" i="0" dirty="0">
              <a:effectLst/>
              <a:latin typeface="Segoe UI" panose="020B0502040204020203" pitchFamily="34" charset="0"/>
            </a:endParaRPr>
          </a:p>
        </p:txBody>
      </p:sp>
      <p:sp>
        <p:nvSpPr>
          <p:cNvPr id="3" name="Title 2">
            <a:extLst>
              <a:ext uri="{FF2B5EF4-FFF2-40B4-BE49-F238E27FC236}">
                <a16:creationId xmlns:a16="http://schemas.microsoft.com/office/drawing/2014/main" id="{F3034070-1AE4-254A-A52A-96FFA18ECA12}"/>
              </a:ext>
            </a:extLst>
          </p:cNvPr>
          <p:cNvSpPr>
            <a:spLocks noGrp="1"/>
          </p:cNvSpPr>
          <p:nvPr>
            <p:ph type="title"/>
          </p:nvPr>
        </p:nvSpPr>
        <p:spPr>
          <a:xfrm>
            <a:off x="251211" y="343902"/>
            <a:ext cx="8284822" cy="567060"/>
          </a:xfrm>
        </p:spPr>
        <p:txBody>
          <a:bodyPr>
            <a:noAutofit/>
          </a:bodyPr>
          <a:lstStyle/>
          <a:p>
            <a:r>
              <a:rPr lang="en-US" b="0" i="0" dirty="0">
                <a:effectLst/>
                <a:latin typeface="Segoe UI" panose="020B0502040204020203" pitchFamily="34" charset="0"/>
              </a:rPr>
              <a:t>Introduction to PowerShell</a:t>
            </a:r>
            <a:endParaRPr lang="en-IN" b="0" i="0" dirty="0">
              <a:effectLst/>
              <a:latin typeface="Segoe UI" panose="020B0502040204020203" pitchFamily="34" charset="0"/>
            </a:endParaRPr>
          </a:p>
        </p:txBody>
      </p:sp>
      <p:sp>
        <p:nvSpPr>
          <p:cNvPr id="5" name="Rectangle 2">
            <a:extLst>
              <a:ext uri="{FF2B5EF4-FFF2-40B4-BE49-F238E27FC236}">
                <a16:creationId xmlns:a16="http://schemas.microsoft.com/office/drawing/2014/main" id="{D8BC05E6-BDBE-400D-94DB-0308167A7B96}"/>
              </a:ext>
            </a:extLst>
          </p:cNvPr>
          <p:cNvSpPr>
            <a:spLocks noChangeArrowheads="1"/>
          </p:cNvSpPr>
          <p:nvPr/>
        </p:nvSpPr>
        <p:spPr bwMode="auto">
          <a:xfrm>
            <a:off x="0" y="13180"/>
            <a:ext cx="182749"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0918"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079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rgbClr val="005495"/>
            </a:gs>
            <a:gs pos="90000">
              <a:srgbClr val="FFFFFF"/>
            </a:gs>
          </a:gsLst>
          <a:lin ang="5400000" scaled="1"/>
        </a:gra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46EB20-A39D-3348-8FCA-A59977161964}"/>
              </a:ext>
            </a:extLst>
          </p:cNvPr>
          <p:cNvSpPr>
            <a:spLocks noGrp="1"/>
          </p:cNvSpPr>
          <p:nvPr>
            <p:ph idx="1"/>
          </p:nvPr>
        </p:nvSpPr>
        <p:spPr/>
        <p:txBody>
          <a:bodyPr vert="horz" lIns="91440" tIns="45720" rIns="91440" bIns="45720" rtlCol="0" anchor="t">
            <a:noAutofit/>
          </a:bodyPr>
          <a:lstStyle/>
          <a:p>
            <a:pPr marL="285750" indent="-285750">
              <a:buFont typeface="Arial" panose="020B0604020202020204" pitchFamily="34" charset="0"/>
              <a:buChar char="•"/>
            </a:pPr>
            <a:r>
              <a:rPr lang="en-US" b="0" i="0" dirty="0">
                <a:effectLst/>
                <a:latin typeface="Segoe UI" panose="020B0502040204020203" pitchFamily="34" charset="0"/>
              </a:rPr>
              <a:t>Deploy VM using PowerShell.</a:t>
            </a:r>
          </a:p>
          <a:p>
            <a:pPr marL="285750" indent="-285750">
              <a:buFont typeface="Arial" panose="020B0604020202020204" pitchFamily="34" charset="0"/>
              <a:buChar char="•"/>
            </a:pPr>
            <a:r>
              <a:rPr lang="en-US" b="0" i="0" dirty="0">
                <a:effectLst/>
                <a:latin typeface="Segoe UI" panose="020B0502040204020203" pitchFamily="34" charset="0"/>
              </a:rPr>
              <a:t>Get Public IP Address of VM.</a:t>
            </a:r>
          </a:p>
          <a:p>
            <a:pPr marL="285750" indent="-285750">
              <a:buFont typeface="Arial" panose="020B0604020202020204" pitchFamily="34" charset="0"/>
              <a:buChar char="•"/>
            </a:pPr>
            <a:r>
              <a:rPr lang="en-US" b="0" i="0" dirty="0">
                <a:effectLst/>
                <a:latin typeface="Segoe UI" panose="020B0502040204020203" pitchFamily="34" charset="0"/>
              </a:rPr>
              <a:t>Connect to the VM.</a:t>
            </a:r>
          </a:p>
          <a:p>
            <a:pPr marL="285750" indent="-285750">
              <a:buFont typeface="Arial" panose="020B0604020202020204" pitchFamily="34" charset="0"/>
              <a:buChar char="•"/>
            </a:pPr>
            <a:r>
              <a:rPr lang="en-US" b="0" i="0" dirty="0">
                <a:effectLst/>
                <a:latin typeface="Segoe UI" panose="020B0502040204020203" pitchFamily="34" charset="0"/>
              </a:rPr>
              <a:t>Installing IIS Server in the VM.</a:t>
            </a:r>
          </a:p>
          <a:p>
            <a:pPr marL="285750" indent="-285750">
              <a:buFont typeface="Arial" panose="020B0604020202020204" pitchFamily="34" charset="0"/>
              <a:buChar char="•"/>
            </a:pPr>
            <a:r>
              <a:rPr lang="en-US" b="0" i="0" dirty="0">
                <a:effectLst/>
                <a:latin typeface="Segoe UI" panose="020B0502040204020203" pitchFamily="34" charset="0"/>
              </a:rPr>
              <a:t>Check for the installed server.</a:t>
            </a:r>
          </a:p>
          <a:p>
            <a:pPr marL="285750" indent="-285750">
              <a:buFont typeface="Arial" panose="020B0604020202020204" pitchFamily="34" charset="0"/>
              <a:buChar char="•"/>
            </a:pPr>
            <a:endParaRPr lang="en-US" b="0" i="0" dirty="0">
              <a:effectLst/>
              <a:latin typeface="Segoe UI" panose="020B0502040204020203" pitchFamily="34" charset="0"/>
            </a:endParaRPr>
          </a:p>
          <a:p>
            <a:pPr marL="285750" indent="-285750">
              <a:buFont typeface="Arial" panose="020B0604020202020204" pitchFamily="34" charset="0"/>
              <a:buChar char="•"/>
            </a:pPr>
            <a:endParaRPr lang="en-IN" b="0" i="0" dirty="0">
              <a:effectLst/>
              <a:latin typeface="Segoe UI" panose="020B0502040204020203" pitchFamily="34" charset="0"/>
            </a:endParaRPr>
          </a:p>
        </p:txBody>
      </p:sp>
      <p:sp>
        <p:nvSpPr>
          <p:cNvPr id="3" name="Title 2">
            <a:extLst>
              <a:ext uri="{FF2B5EF4-FFF2-40B4-BE49-F238E27FC236}">
                <a16:creationId xmlns:a16="http://schemas.microsoft.com/office/drawing/2014/main" id="{F3034070-1AE4-254A-A52A-96FFA18ECA12}"/>
              </a:ext>
            </a:extLst>
          </p:cNvPr>
          <p:cNvSpPr>
            <a:spLocks noGrp="1"/>
          </p:cNvSpPr>
          <p:nvPr>
            <p:ph type="title"/>
          </p:nvPr>
        </p:nvSpPr>
        <p:spPr/>
        <p:txBody>
          <a:bodyPr>
            <a:noAutofit/>
          </a:bodyPr>
          <a:lstStyle/>
          <a:p>
            <a:r>
              <a:rPr lang="en-US" b="0" i="0" dirty="0">
                <a:effectLst/>
                <a:latin typeface="Segoe UI" panose="020B0502040204020203" pitchFamily="34" charset="0"/>
              </a:rPr>
              <a:t>Demo: </a:t>
            </a:r>
            <a:r>
              <a:rPr lang="en-US" dirty="0">
                <a:latin typeface="Segoe UI" panose="020B0502040204020203" pitchFamily="34" charset="0"/>
              </a:rPr>
              <a:t>Deploying Windows VM using PowerShell</a:t>
            </a:r>
            <a:endParaRPr lang="en-IN" b="0" i="0" dirty="0">
              <a:effectLst/>
              <a:latin typeface="Segoe UI" panose="020B0502040204020203" pitchFamily="34" charset="0"/>
            </a:endParaRPr>
          </a:p>
        </p:txBody>
      </p:sp>
      <p:sp>
        <p:nvSpPr>
          <p:cNvPr id="5" name="Rectangle 2">
            <a:extLst>
              <a:ext uri="{FF2B5EF4-FFF2-40B4-BE49-F238E27FC236}">
                <a16:creationId xmlns:a16="http://schemas.microsoft.com/office/drawing/2014/main" id="{D8BC05E6-BDBE-400D-94DB-0308167A7B96}"/>
              </a:ext>
            </a:extLst>
          </p:cNvPr>
          <p:cNvSpPr>
            <a:spLocks noChangeArrowheads="1"/>
          </p:cNvSpPr>
          <p:nvPr/>
        </p:nvSpPr>
        <p:spPr bwMode="auto">
          <a:xfrm>
            <a:off x="0" y="13180"/>
            <a:ext cx="182749"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0918"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3743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rgbClr val="005495"/>
            </a:gs>
            <a:gs pos="90000">
              <a:srgbClr val="FFFFFF"/>
            </a:gs>
          </a:gsLst>
          <a:lin ang="5400000" scaled="1"/>
        </a:gra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46EB20-A39D-3348-8FCA-A59977161964}"/>
              </a:ext>
            </a:extLst>
          </p:cNvPr>
          <p:cNvSpPr>
            <a:spLocks noGrp="1"/>
          </p:cNvSpPr>
          <p:nvPr>
            <p:ph idx="1"/>
          </p:nvPr>
        </p:nvSpPr>
        <p:spPr/>
        <p:txBody>
          <a:bodyPr vert="horz" lIns="91440" tIns="45720" rIns="91440" bIns="45720" rtlCol="0" anchor="t">
            <a:noAutofit/>
          </a:bodyPr>
          <a:lstStyle/>
          <a:p>
            <a:r>
              <a:rPr lang="en-US" sz="1400" b="0" i="0" dirty="0">
                <a:solidFill>
                  <a:srgbClr val="171717"/>
                </a:solidFill>
                <a:effectLst/>
                <a:latin typeface="Segoe UI" panose="020B0502040204020203" pitchFamily="34" charset="0"/>
              </a:rPr>
              <a:t>The </a:t>
            </a:r>
            <a:r>
              <a:rPr lang="en-US" sz="1400" b="1" i="0" dirty="0">
                <a:solidFill>
                  <a:srgbClr val="171717"/>
                </a:solidFill>
                <a:effectLst/>
                <a:latin typeface="Segoe UI" panose="020B0502040204020203" pitchFamily="34" charset="0"/>
              </a:rPr>
              <a:t>Azure command-line interface (Azure CLI) </a:t>
            </a:r>
            <a:r>
              <a:rPr lang="en-US" sz="1400" b="0" i="0" dirty="0">
                <a:solidFill>
                  <a:srgbClr val="171717"/>
                </a:solidFill>
                <a:effectLst/>
                <a:latin typeface="Segoe UI" panose="020B0502040204020203" pitchFamily="34" charset="0"/>
              </a:rPr>
              <a:t>is a set of commands used to create and manage Azure resources. The Azure CLI is available across Azure services and is designed to get you working quickly with Azure, with an emphasis on automation.</a:t>
            </a:r>
          </a:p>
          <a:p>
            <a:pPr marL="285750" indent="-285750">
              <a:buFont typeface="Arial" panose="020B0604020202020204" pitchFamily="34" charset="0"/>
              <a:buChar char="•"/>
            </a:pPr>
            <a:endParaRPr lang="en-US" sz="1400" b="0" i="0" dirty="0">
              <a:solidFill>
                <a:srgbClr val="171717"/>
              </a:solidFill>
              <a:effectLst/>
              <a:latin typeface="Segoe UI" panose="020B0502040204020203" pitchFamily="34" charset="0"/>
            </a:endParaRPr>
          </a:p>
          <a:p>
            <a:r>
              <a:rPr lang="en-US" sz="1400" b="1" i="0" dirty="0">
                <a:solidFill>
                  <a:srgbClr val="171717"/>
                </a:solidFill>
                <a:effectLst/>
                <a:latin typeface="Segoe UI" panose="020B0502040204020203" pitchFamily="34" charset="0"/>
              </a:rPr>
              <a:t>Benefits of using Azure CLI</a:t>
            </a:r>
          </a:p>
          <a:p>
            <a:pPr marL="285750" indent="-285750">
              <a:buFont typeface="Arial" panose="020B0604020202020204" pitchFamily="34" charset="0"/>
              <a:buChar char="•"/>
            </a:pPr>
            <a:r>
              <a:rPr lang="en-US" sz="1400" b="0" i="0" dirty="0">
                <a:solidFill>
                  <a:srgbClr val="171717"/>
                </a:solidFill>
                <a:effectLst/>
                <a:latin typeface="Segoe UI" panose="020B0502040204020203" pitchFamily="34" charset="0"/>
              </a:rPr>
              <a:t>Fast.</a:t>
            </a:r>
          </a:p>
          <a:p>
            <a:pPr marL="285750" indent="-285750">
              <a:buFont typeface="Arial" panose="020B0604020202020204" pitchFamily="34" charset="0"/>
              <a:buChar char="•"/>
            </a:pPr>
            <a:r>
              <a:rPr lang="en-US" sz="1400" b="0" i="0" dirty="0">
                <a:solidFill>
                  <a:srgbClr val="171717"/>
                </a:solidFill>
                <a:effectLst/>
                <a:latin typeface="Segoe UI" panose="020B0502040204020203" pitchFamily="34" charset="0"/>
              </a:rPr>
              <a:t>Less prone to human errors.</a:t>
            </a:r>
          </a:p>
          <a:p>
            <a:pPr marL="285750" indent="-285750">
              <a:buFont typeface="Arial" panose="020B0604020202020204" pitchFamily="34" charset="0"/>
              <a:buChar char="•"/>
            </a:pPr>
            <a:r>
              <a:rPr lang="en-US" sz="1400" b="0" i="0" dirty="0">
                <a:solidFill>
                  <a:srgbClr val="171717"/>
                </a:solidFill>
                <a:effectLst/>
                <a:latin typeface="Segoe UI" panose="020B0502040204020203" pitchFamily="34" charset="0"/>
              </a:rPr>
              <a:t>Can be automated using scripts.</a:t>
            </a:r>
          </a:p>
        </p:txBody>
      </p:sp>
      <p:sp>
        <p:nvSpPr>
          <p:cNvPr id="3" name="Title 2">
            <a:extLst>
              <a:ext uri="{FF2B5EF4-FFF2-40B4-BE49-F238E27FC236}">
                <a16:creationId xmlns:a16="http://schemas.microsoft.com/office/drawing/2014/main" id="{F3034070-1AE4-254A-A52A-96FFA18ECA12}"/>
              </a:ext>
            </a:extLst>
          </p:cNvPr>
          <p:cNvSpPr>
            <a:spLocks noGrp="1"/>
          </p:cNvSpPr>
          <p:nvPr>
            <p:ph type="title"/>
          </p:nvPr>
        </p:nvSpPr>
        <p:spPr>
          <a:xfrm>
            <a:off x="230529" y="294740"/>
            <a:ext cx="8284822" cy="567060"/>
          </a:xfrm>
        </p:spPr>
        <p:txBody>
          <a:bodyPr>
            <a:noAutofit/>
          </a:bodyPr>
          <a:lstStyle/>
          <a:p>
            <a:r>
              <a:rPr lang="en-US" i="0" dirty="0">
                <a:solidFill>
                  <a:srgbClr val="005495"/>
                </a:solidFill>
                <a:effectLst/>
                <a:latin typeface="Segoe UI" panose="020B0502040204020203" pitchFamily="34" charset="0"/>
              </a:rPr>
              <a:t>Introduction to Azure CLI</a:t>
            </a:r>
            <a:endParaRPr lang="en-IN" i="0" dirty="0">
              <a:solidFill>
                <a:srgbClr val="005495"/>
              </a:solidFill>
              <a:effectLst/>
              <a:latin typeface="Segoe UI" panose="020B0502040204020203" pitchFamily="34" charset="0"/>
            </a:endParaRPr>
          </a:p>
        </p:txBody>
      </p:sp>
      <p:sp>
        <p:nvSpPr>
          <p:cNvPr id="5" name="Rectangle 2">
            <a:extLst>
              <a:ext uri="{FF2B5EF4-FFF2-40B4-BE49-F238E27FC236}">
                <a16:creationId xmlns:a16="http://schemas.microsoft.com/office/drawing/2014/main" id="{D8BC05E6-BDBE-400D-94DB-0308167A7B96}"/>
              </a:ext>
            </a:extLst>
          </p:cNvPr>
          <p:cNvSpPr>
            <a:spLocks noChangeArrowheads="1"/>
          </p:cNvSpPr>
          <p:nvPr/>
        </p:nvSpPr>
        <p:spPr bwMode="auto">
          <a:xfrm>
            <a:off x="0" y="13180"/>
            <a:ext cx="182749"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0918"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3319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rgbClr val="005495"/>
            </a:gs>
            <a:gs pos="90000">
              <a:srgbClr val="FFFFFF"/>
            </a:gs>
          </a:gsLst>
          <a:lin ang="5400000" scaled="1"/>
        </a:gra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46EB20-A39D-3348-8FCA-A59977161964}"/>
              </a:ext>
            </a:extLst>
          </p:cNvPr>
          <p:cNvSpPr>
            <a:spLocks noGrp="1"/>
          </p:cNvSpPr>
          <p:nvPr>
            <p:ph idx="1"/>
          </p:nvPr>
        </p:nvSpPr>
        <p:spPr>
          <a:xfrm>
            <a:off x="278308" y="1449398"/>
            <a:ext cx="8284823" cy="3509010"/>
          </a:xfrm>
        </p:spPr>
        <p:txBody>
          <a:bodyPr vert="horz" lIns="91440" tIns="45720" rIns="91440" bIns="45720" rtlCol="0" anchor="t">
            <a:noAutofit/>
          </a:bodyPr>
          <a:lstStyle/>
          <a:p>
            <a:pPr marL="285750" indent="-285750">
              <a:buFont typeface="Arial" panose="020B0604020202020204" pitchFamily="34" charset="0"/>
              <a:buChar char="•"/>
            </a:pPr>
            <a:r>
              <a:rPr lang="en-IN" sz="1600" b="0" i="0" dirty="0">
                <a:effectLst/>
                <a:latin typeface="Segoe UI" panose="020B0502040204020203" pitchFamily="34" charset="0"/>
              </a:rPr>
              <a:t>Deploy Ubuntu VM using Azure CLI.</a:t>
            </a:r>
          </a:p>
          <a:p>
            <a:pPr marL="285750" indent="-285750">
              <a:buFont typeface="Arial" panose="020B0604020202020204" pitchFamily="34" charset="0"/>
              <a:buChar char="•"/>
            </a:pPr>
            <a:r>
              <a:rPr lang="en-IN" sz="1600" b="0" i="0" dirty="0">
                <a:effectLst/>
                <a:latin typeface="Segoe UI" panose="020B0502040204020203" pitchFamily="34" charset="0"/>
              </a:rPr>
              <a:t>Validating VM creation</a:t>
            </a:r>
          </a:p>
          <a:p>
            <a:pPr marL="285750" indent="-285750">
              <a:buFont typeface="Arial" panose="020B0604020202020204" pitchFamily="34" charset="0"/>
              <a:buChar char="•"/>
            </a:pPr>
            <a:r>
              <a:rPr lang="en-IN" sz="1600" b="0" i="0" dirty="0">
                <a:effectLst/>
                <a:latin typeface="Segoe UI" panose="020B0502040204020203" pitchFamily="34" charset="0"/>
              </a:rPr>
              <a:t>Get Public IP of VM</a:t>
            </a:r>
          </a:p>
          <a:p>
            <a:pPr marL="285750" indent="-285750">
              <a:buFont typeface="Arial" panose="020B0604020202020204" pitchFamily="34" charset="0"/>
              <a:buChar char="•"/>
            </a:pPr>
            <a:r>
              <a:rPr lang="en-IN" sz="1600" b="0" i="0" dirty="0">
                <a:effectLst/>
                <a:latin typeface="Segoe UI" panose="020B0502040204020203" pitchFamily="34" charset="0"/>
              </a:rPr>
              <a:t>Connecting to the shell using SSH</a:t>
            </a:r>
          </a:p>
          <a:p>
            <a:pPr marL="285750" indent="-285750">
              <a:buFont typeface="Arial" panose="020B0604020202020204" pitchFamily="34" charset="0"/>
              <a:buChar char="•"/>
            </a:pPr>
            <a:r>
              <a:rPr lang="en-IN" sz="1600" b="0" i="0" dirty="0">
                <a:effectLst/>
                <a:latin typeface="Segoe UI" panose="020B0502040204020203" pitchFamily="34" charset="0"/>
              </a:rPr>
              <a:t>Installing </a:t>
            </a:r>
            <a:r>
              <a:rPr lang="en-IN" dirty="0" err="1">
                <a:latin typeface="Segoe UI" panose="020B0502040204020203" pitchFamily="34" charset="0"/>
              </a:rPr>
              <a:t>n</a:t>
            </a:r>
            <a:r>
              <a:rPr lang="en-IN" sz="1600" b="0" i="0" dirty="0" err="1">
                <a:effectLst/>
                <a:latin typeface="Segoe UI" panose="020B0502040204020203" pitchFamily="34" charset="0"/>
              </a:rPr>
              <a:t>ginx</a:t>
            </a:r>
            <a:r>
              <a:rPr lang="en-IN" sz="1600" b="0" i="0" dirty="0">
                <a:effectLst/>
                <a:latin typeface="Segoe UI" panose="020B0502040204020203" pitchFamily="34" charset="0"/>
              </a:rPr>
              <a:t> in Ubuntu VM</a:t>
            </a:r>
          </a:p>
        </p:txBody>
      </p:sp>
      <p:sp>
        <p:nvSpPr>
          <p:cNvPr id="3" name="Title 2">
            <a:extLst>
              <a:ext uri="{FF2B5EF4-FFF2-40B4-BE49-F238E27FC236}">
                <a16:creationId xmlns:a16="http://schemas.microsoft.com/office/drawing/2014/main" id="{F3034070-1AE4-254A-A52A-96FFA18ECA12}"/>
              </a:ext>
            </a:extLst>
          </p:cNvPr>
          <p:cNvSpPr>
            <a:spLocks noGrp="1"/>
          </p:cNvSpPr>
          <p:nvPr>
            <p:ph type="title"/>
          </p:nvPr>
        </p:nvSpPr>
        <p:spPr>
          <a:xfrm>
            <a:off x="182749" y="314405"/>
            <a:ext cx="8284822" cy="1134994"/>
          </a:xfrm>
        </p:spPr>
        <p:txBody>
          <a:bodyPr>
            <a:noAutofit/>
          </a:bodyPr>
          <a:lstStyle/>
          <a:p>
            <a:r>
              <a:rPr lang="en-US" b="0" i="0" dirty="0">
                <a:effectLst/>
                <a:latin typeface="Segoe UI" panose="020B0502040204020203" pitchFamily="34" charset="0"/>
              </a:rPr>
              <a:t>Demo: </a:t>
            </a:r>
            <a:r>
              <a:rPr lang="en-US" dirty="0">
                <a:latin typeface="Segoe UI" panose="020B0502040204020203" pitchFamily="34" charset="0"/>
                <a:cs typeface="Segoe UI" panose="020B0502040204020203" pitchFamily="34" charset="0"/>
              </a:rPr>
              <a:t>Deploying Ubuntu VM with Nginx using Azure CLI</a:t>
            </a:r>
            <a:br>
              <a:rPr lang="en-US" dirty="0">
                <a:latin typeface="Segoe UI" panose="020B0502040204020203" pitchFamily="34" charset="0"/>
                <a:cs typeface="Segoe UI" panose="020B0502040204020203" pitchFamily="34" charset="0"/>
              </a:rPr>
            </a:br>
            <a:endParaRPr lang="en-IN" b="0" i="0" dirty="0">
              <a:effectLst/>
              <a:latin typeface="Segoe UI" panose="020B0502040204020203" pitchFamily="34" charset="0"/>
            </a:endParaRPr>
          </a:p>
        </p:txBody>
      </p:sp>
      <p:sp>
        <p:nvSpPr>
          <p:cNvPr id="5" name="Rectangle 2">
            <a:extLst>
              <a:ext uri="{FF2B5EF4-FFF2-40B4-BE49-F238E27FC236}">
                <a16:creationId xmlns:a16="http://schemas.microsoft.com/office/drawing/2014/main" id="{D8BC05E6-BDBE-400D-94DB-0308167A7B96}"/>
              </a:ext>
            </a:extLst>
          </p:cNvPr>
          <p:cNvSpPr>
            <a:spLocks noChangeArrowheads="1"/>
          </p:cNvSpPr>
          <p:nvPr/>
        </p:nvSpPr>
        <p:spPr bwMode="auto">
          <a:xfrm>
            <a:off x="0" y="13180"/>
            <a:ext cx="182749"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0918"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8538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46EB20-A39D-3348-8FCA-A59977161964}"/>
              </a:ext>
            </a:extLst>
          </p:cNvPr>
          <p:cNvSpPr>
            <a:spLocks noGrp="1"/>
          </p:cNvSpPr>
          <p:nvPr>
            <p:ph idx="1"/>
          </p:nvPr>
        </p:nvSpPr>
        <p:spPr/>
        <p:txBody>
          <a:bodyPr vert="horz" lIns="91440" tIns="45720" rIns="91440" bIns="45720" rtlCol="0" anchor="t">
            <a:noAutofit/>
          </a:bodyPr>
          <a:lstStyle/>
          <a:p>
            <a:pPr algn="l"/>
            <a:r>
              <a:rPr lang="en-US" sz="1600" b="0" i="0" dirty="0">
                <a:solidFill>
                  <a:srgbClr val="24292E"/>
                </a:solidFill>
                <a:effectLst/>
                <a:latin typeface="-apple-system"/>
              </a:rPr>
              <a:t>An </a:t>
            </a:r>
            <a:r>
              <a:rPr lang="en-US" sz="1600" b="1" i="0" dirty="0">
                <a:solidFill>
                  <a:srgbClr val="24292E"/>
                </a:solidFill>
                <a:effectLst/>
                <a:latin typeface="-apple-system"/>
              </a:rPr>
              <a:t>ARM template</a:t>
            </a:r>
            <a:r>
              <a:rPr lang="en-US" sz="1600" b="0" i="0" dirty="0">
                <a:solidFill>
                  <a:srgbClr val="24292E"/>
                </a:solidFill>
                <a:effectLst/>
                <a:latin typeface="-apple-system"/>
              </a:rPr>
              <a:t> is a JSON file that defines the infrastructure and configuration for our Resource to be deployed. The template uses declarative syntax. In declarative syntax, you describe your intended deployments without writing the sequence of programming commands to create deployments.</a:t>
            </a:r>
          </a:p>
          <a:p>
            <a:pPr marL="285750" indent="-285750">
              <a:buFont typeface="Arial" panose="020B0604020202020204" pitchFamily="34" charset="0"/>
              <a:buChar char="•"/>
            </a:pPr>
            <a:endParaRPr lang="en-US" sz="1400" b="0" i="0" dirty="0">
              <a:solidFill>
                <a:srgbClr val="171717"/>
              </a:solidFill>
              <a:effectLst/>
              <a:latin typeface="Segoe UI" panose="020B0502040204020203" pitchFamily="34" charset="0"/>
            </a:endParaRPr>
          </a:p>
        </p:txBody>
      </p:sp>
      <p:sp>
        <p:nvSpPr>
          <p:cNvPr id="3" name="Title 2">
            <a:extLst>
              <a:ext uri="{FF2B5EF4-FFF2-40B4-BE49-F238E27FC236}">
                <a16:creationId xmlns:a16="http://schemas.microsoft.com/office/drawing/2014/main" id="{F3034070-1AE4-254A-A52A-96FFA18ECA12}"/>
              </a:ext>
            </a:extLst>
          </p:cNvPr>
          <p:cNvSpPr>
            <a:spLocks noGrp="1"/>
          </p:cNvSpPr>
          <p:nvPr>
            <p:ph type="title"/>
          </p:nvPr>
        </p:nvSpPr>
        <p:spPr>
          <a:xfrm>
            <a:off x="230529" y="294740"/>
            <a:ext cx="8284822" cy="567060"/>
          </a:xfrm>
        </p:spPr>
        <p:txBody>
          <a:bodyPr>
            <a:noAutofit/>
          </a:bodyPr>
          <a:lstStyle/>
          <a:p>
            <a:r>
              <a:rPr lang="en-US" i="0" dirty="0">
                <a:solidFill>
                  <a:srgbClr val="005495"/>
                </a:solidFill>
                <a:effectLst/>
                <a:latin typeface="Segoe UI" panose="020B0502040204020203" pitchFamily="34" charset="0"/>
              </a:rPr>
              <a:t>Introduction to ARM Templates</a:t>
            </a:r>
            <a:endParaRPr lang="en-IN" i="0" dirty="0">
              <a:solidFill>
                <a:srgbClr val="005495"/>
              </a:solidFill>
              <a:effectLst/>
              <a:latin typeface="Segoe UI" panose="020B0502040204020203" pitchFamily="34" charset="0"/>
            </a:endParaRPr>
          </a:p>
        </p:txBody>
      </p:sp>
      <p:sp>
        <p:nvSpPr>
          <p:cNvPr id="5" name="Rectangle 2">
            <a:extLst>
              <a:ext uri="{FF2B5EF4-FFF2-40B4-BE49-F238E27FC236}">
                <a16:creationId xmlns:a16="http://schemas.microsoft.com/office/drawing/2014/main" id="{D8BC05E6-BDBE-400D-94DB-0308167A7B96}"/>
              </a:ext>
            </a:extLst>
          </p:cNvPr>
          <p:cNvSpPr>
            <a:spLocks noChangeArrowheads="1"/>
          </p:cNvSpPr>
          <p:nvPr/>
        </p:nvSpPr>
        <p:spPr bwMode="auto">
          <a:xfrm>
            <a:off x="0" y="13180"/>
            <a:ext cx="182749"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0918"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9307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46EB20-A39D-3348-8FCA-A59977161964}"/>
              </a:ext>
            </a:extLst>
          </p:cNvPr>
          <p:cNvSpPr>
            <a:spLocks noGrp="1"/>
          </p:cNvSpPr>
          <p:nvPr>
            <p:ph idx="1"/>
          </p:nvPr>
        </p:nvSpPr>
        <p:spPr/>
        <p:txBody>
          <a:bodyPr vert="horz" lIns="91440" tIns="45720" rIns="91440" bIns="45720" rtlCol="0" anchor="t">
            <a:noAutofit/>
          </a:bodyPr>
          <a:lstStyle/>
          <a:p>
            <a:pPr marL="285750" indent="-285750" algn="l">
              <a:buFont typeface="Wingdings" panose="05000000000000000000" pitchFamily="2" charset="2"/>
              <a:buChar char="ü"/>
            </a:pPr>
            <a:r>
              <a:rPr lang="en-US" dirty="0">
                <a:solidFill>
                  <a:srgbClr val="24292E"/>
                </a:solidFill>
                <a:latin typeface="-apple-system"/>
              </a:rPr>
              <a:t>C</a:t>
            </a:r>
            <a:r>
              <a:rPr lang="en-US" sz="1600" b="0" i="0" dirty="0">
                <a:solidFill>
                  <a:srgbClr val="24292E"/>
                </a:solidFill>
                <a:effectLst/>
                <a:latin typeface="-apple-system"/>
              </a:rPr>
              <a:t>reate and deploy an entire Azure infrastructure declaratively.</a:t>
            </a:r>
          </a:p>
          <a:p>
            <a:pPr marL="285750" indent="-285750" algn="l">
              <a:buFont typeface="Wingdings" panose="05000000000000000000" pitchFamily="2" charset="2"/>
              <a:buChar char="ü"/>
            </a:pPr>
            <a:r>
              <a:rPr lang="en-US" dirty="0">
                <a:solidFill>
                  <a:srgbClr val="24292E"/>
                </a:solidFill>
                <a:latin typeface="-apple-system"/>
              </a:rPr>
              <a:t>R</a:t>
            </a:r>
            <a:r>
              <a:rPr lang="en-US" sz="1600" b="0" i="0" dirty="0">
                <a:solidFill>
                  <a:srgbClr val="24292E"/>
                </a:solidFill>
                <a:effectLst/>
                <a:latin typeface="-apple-system"/>
              </a:rPr>
              <a:t>esources can be created in orchestrated way.</a:t>
            </a:r>
          </a:p>
          <a:p>
            <a:pPr marL="285750" indent="-285750" algn="l">
              <a:buFont typeface="Wingdings" panose="05000000000000000000" pitchFamily="2" charset="2"/>
              <a:buChar char="ü"/>
            </a:pPr>
            <a:r>
              <a:rPr lang="en-US" sz="1600" b="0" i="0" dirty="0">
                <a:solidFill>
                  <a:srgbClr val="24292E"/>
                </a:solidFill>
                <a:effectLst/>
                <a:latin typeface="-apple-system"/>
              </a:rPr>
              <a:t>Templates can be divided into components.</a:t>
            </a:r>
          </a:p>
          <a:p>
            <a:pPr marL="285750" indent="-285750" algn="l">
              <a:buFont typeface="Wingdings" panose="05000000000000000000" pitchFamily="2" charset="2"/>
              <a:buChar char="ü"/>
            </a:pPr>
            <a:r>
              <a:rPr lang="en-US" dirty="0">
                <a:solidFill>
                  <a:srgbClr val="24292E"/>
                </a:solidFill>
                <a:latin typeface="-apple-system"/>
              </a:rPr>
              <a:t>V</a:t>
            </a:r>
            <a:r>
              <a:rPr lang="en-US" sz="1600" b="0" i="0" dirty="0">
                <a:solidFill>
                  <a:srgbClr val="24292E"/>
                </a:solidFill>
                <a:effectLst/>
                <a:latin typeface="-apple-system"/>
              </a:rPr>
              <a:t>alidation is provided by resource manager to the template before deployment</a:t>
            </a:r>
          </a:p>
          <a:p>
            <a:pPr marL="285750" indent="-285750" algn="l">
              <a:buFont typeface="Wingdings" panose="05000000000000000000" pitchFamily="2" charset="2"/>
              <a:buChar char="ü"/>
            </a:pPr>
            <a:r>
              <a:rPr lang="en-US" sz="1600" b="0" i="0" dirty="0">
                <a:solidFill>
                  <a:srgbClr val="24292E"/>
                </a:solidFill>
                <a:effectLst/>
                <a:latin typeface="-apple-system"/>
              </a:rPr>
              <a:t>We can review the deployment history and get information about the template deployment in the Azure portal</a:t>
            </a:r>
          </a:p>
          <a:p>
            <a:pPr marL="285750" indent="-285750" algn="l">
              <a:buFont typeface="Wingdings" panose="05000000000000000000" pitchFamily="2" charset="2"/>
              <a:buChar char="ü"/>
            </a:pPr>
            <a:r>
              <a:rPr lang="en-US" sz="1600" b="0" i="0" dirty="0">
                <a:solidFill>
                  <a:srgbClr val="24292E"/>
                </a:solidFill>
                <a:effectLst/>
                <a:latin typeface="-apple-system"/>
              </a:rPr>
              <a:t>Templates can be integrated into continuous integration and continuous deployment (CI/CD) tools</a:t>
            </a:r>
          </a:p>
          <a:p>
            <a:pPr marL="285750" indent="-285750">
              <a:buFont typeface="Arial" panose="020B0604020202020204" pitchFamily="34" charset="0"/>
              <a:buChar char="•"/>
            </a:pPr>
            <a:endParaRPr lang="en-US" sz="1400" b="0" i="0" dirty="0">
              <a:solidFill>
                <a:srgbClr val="171717"/>
              </a:solidFill>
              <a:effectLst/>
              <a:latin typeface="Segoe UI" panose="020B0502040204020203" pitchFamily="34" charset="0"/>
            </a:endParaRPr>
          </a:p>
        </p:txBody>
      </p:sp>
      <p:sp>
        <p:nvSpPr>
          <p:cNvPr id="3" name="Title 2">
            <a:extLst>
              <a:ext uri="{FF2B5EF4-FFF2-40B4-BE49-F238E27FC236}">
                <a16:creationId xmlns:a16="http://schemas.microsoft.com/office/drawing/2014/main" id="{F3034070-1AE4-254A-A52A-96FFA18ECA12}"/>
              </a:ext>
            </a:extLst>
          </p:cNvPr>
          <p:cNvSpPr>
            <a:spLocks noGrp="1"/>
          </p:cNvSpPr>
          <p:nvPr>
            <p:ph type="title"/>
          </p:nvPr>
        </p:nvSpPr>
        <p:spPr>
          <a:xfrm>
            <a:off x="230529" y="294740"/>
            <a:ext cx="8284822" cy="567060"/>
          </a:xfrm>
        </p:spPr>
        <p:txBody>
          <a:bodyPr>
            <a:noAutofit/>
          </a:bodyPr>
          <a:lstStyle/>
          <a:p>
            <a:r>
              <a:rPr lang="en-US" i="0" dirty="0">
                <a:solidFill>
                  <a:srgbClr val="005495"/>
                </a:solidFill>
                <a:effectLst/>
                <a:latin typeface="Segoe UI" panose="020B0502040204020203" pitchFamily="34" charset="0"/>
              </a:rPr>
              <a:t>Why do we need ARM Template?</a:t>
            </a:r>
          </a:p>
        </p:txBody>
      </p:sp>
      <p:sp>
        <p:nvSpPr>
          <p:cNvPr id="5" name="Rectangle 2">
            <a:extLst>
              <a:ext uri="{FF2B5EF4-FFF2-40B4-BE49-F238E27FC236}">
                <a16:creationId xmlns:a16="http://schemas.microsoft.com/office/drawing/2014/main" id="{D8BC05E6-BDBE-400D-94DB-0308167A7B96}"/>
              </a:ext>
            </a:extLst>
          </p:cNvPr>
          <p:cNvSpPr>
            <a:spLocks noChangeArrowheads="1"/>
          </p:cNvSpPr>
          <p:nvPr/>
        </p:nvSpPr>
        <p:spPr bwMode="auto">
          <a:xfrm>
            <a:off x="0" y="13180"/>
            <a:ext cx="182749"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0918"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7409669"/>
      </p:ext>
    </p:extLst>
  </p:cSld>
  <p:clrMapOvr>
    <a:masterClrMapping/>
  </p:clrMapOvr>
</p:sld>
</file>

<file path=ppt/theme/theme1.xml><?xml version="1.0" encoding="utf-8"?>
<a:theme xmlns:a="http://schemas.openxmlformats.org/drawingml/2006/main" name="Master - Blue Footer">
  <a:themeElements>
    <a:clrScheme name="Custom 24">
      <a:dk1>
        <a:srgbClr val="3C3C3C"/>
      </a:dk1>
      <a:lt1>
        <a:srgbClr val="FFFFFF"/>
      </a:lt1>
      <a:dk2>
        <a:srgbClr val="125A97"/>
      </a:dk2>
      <a:lt2>
        <a:srgbClr val="E7E6E6"/>
      </a:lt2>
      <a:accent1>
        <a:srgbClr val="4F89C8"/>
      </a:accent1>
      <a:accent2>
        <a:srgbClr val="F79000"/>
      </a:accent2>
      <a:accent3>
        <a:srgbClr val="676B6B"/>
      </a:accent3>
      <a:accent4>
        <a:srgbClr val="EAEAE8"/>
      </a:accent4>
      <a:accent5>
        <a:srgbClr val="DEEBF9"/>
      </a:accent5>
      <a:accent6>
        <a:srgbClr val="4F89C7"/>
      </a:accent6>
      <a:hlink>
        <a:srgbClr val="4F89C1"/>
      </a:hlink>
      <a:folHlink>
        <a:srgbClr val="676B6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S Branded PowerPoint 2019" id="{A94A130F-52F1-F941-8714-83B47A451EF3}" vid="{7C3F849E-D6BB-1248-831F-00CD7FF492B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o Footer">
  <a:themeElements>
    <a:clrScheme name="Custom 26">
      <a:dk1>
        <a:srgbClr val="383838"/>
      </a:dk1>
      <a:lt1>
        <a:srgbClr val="FFFFFF"/>
      </a:lt1>
      <a:dk2>
        <a:srgbClr val="005495"/>
      </a:dk2>
      <a:lt2>
        <a:srgbClr val="EAEAE8"/>
      </a:lt2>
      <a:accent1>
        <a:srgbClr val="4F89C9"/>
      </a:accent1>
      <a:accent2>
        <a:srgbClr val="EA7E00"/>
      </a:accent2>
      <a:accent3>
        <a:srgbClr val="686B6B"/>
      </a:accent3>
      <a:accent4>
        <a:srgbClr val="EAEAF9"/>
      </a:accent4>
      <a:accent5>
        <a:srgbClr val="EAEAE8"/>
      </a:accent5>
      <a:accent6>
        <a:srgbClr val="005393"/>
      </a:accent6>
      <a:hlink>
        <a:srgbClr val="4481C4"/>
      </a:hlink>
      <a:folHlink>
        <a:srgbClr val="686B6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S Branded PowerPoint 2019" id="{A94A130F-52F1-F941-8714-83B47A451EF3}" vid="{DA5E5DFB-CF6B-CC44-A95D-F811866EF37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3CF3AE8EB5F3044B686483F09A0B4AF" ma:contentTypeVersion="9" ma:contentTypeDescription="Create a new document." ma:contentTypeScope="" ma:versionID="fe8b620c000a00eaa6ea680ed726dead">
  <xsd:schema xmlns:xsd="http://www.w3.org/2001/XMLSchema" xmlns:xs="http://www.w3.org/2001/XMLSchema" xmlns:p="http://schemas.microsoft.com/office/2006/metadata/properties" xmlns:ns2="f897405b-c8a7-40e5-b0a1-fa610f72c4cf" xmlns:ns3="a4dfbdb7-7caf-4aef-9a2b-593b74869006" targetNamespace="http://schemas.microsoft.com/office/2006/metadata/properties" ma:root="true" ma:fieldsID="3c212a2c5cd4c069145bd7d75ab93f5d" ns2:_="" ns3:_="">
    <xsd:import namespace="f897405b-c8a7-40e5-b0a1-fa610f72c4cf"/>
    <xsd:import namespace="a4dfbdb7-7caf-4aef-9a2b-593b7486900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97405b-c8a7-40e5-b0a1-fa610f72c4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4dfbdb7-7caf-4aef-9a2b-593b74869006"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B59DA7-F026-4EC0-99B7-54177AA27CDA}">
  <ds:schemaRefs>
    <ds:schemaRef ds:uri="f897405b-c8a7-40e5-b0a1-fa610f72c4cf"/>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a4dfbdb7-7caf-4aef-9a2b-593b74869006"/>
    <ds:schemaRef ds:uri="http://www.w3.org/XML/1998/namespace"/>
    <ds:schemaRef ds:uri="http://purl.org/dc/dcmitype/"/>
  </ds:schemaRefs>
</ds:datastoreItem>
</file>

<file path=customXml/itemProps2.xml><?xml version="1.0" encoding="utf-8"?>
<ds:datastoreItem xmlns:ds="http://schemas.openxmlformats.org/officeDocument/2006/customXml" ds:itemID="{6CC02647-5FEA-4AEA-8885-5B314EBF3C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97405b-c8a7-40e5-b0a1-fa610f72c4cf"/>
    <ds:schemaRef ds:uri="a4dfbdb7-7caf-4aef-9a2b-593b748690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F07E2B-A5F2-4B61-A7E0-A01D4DDFB58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AIS Branded PowerPoint 2019</Template>
  <TotalTime>556</TotalTime>
  <Words>483</Words>
  <Application>Microsoft Office PowerPoint</Application>
  <PresentationFormat>On-screen Show (16:9)</PresentationFormat>
  <Paragraphs>60</Paragraphs>
  <Slides>11</Slides>
  <Notes>2</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11</vt:i4>
      </vt:variant>
    </vt:vector>
  </HeadingPairs>
  <TitlesOfParts>
    <vt:vector size="25" baseType="lpstr">
      <vt:lpstr>-apple-system</vt:lpstr>
      <vt:lpstr>Arial</vt:lpstr>
      <vt:lpstr>Calibri</vt:lpstr>
      <vt:lpstr>Calibri Light</vt:lpstr>
      <vt:lpstr>Century Gothic</vt:lpstr>
      <vt:lpstr>Consolas</vt:lpstr>
      <vt:lpstr>Courier New</vt:lpstr>
      <vt:lpstr>Open Sans</vt:lpstr>
      <vt:lpstr>Segoe UI</vt:lpstr>
      <vt:lpstr>System Font Regular</vt:lpstr>
      <vt:lpstr>Wingdings</vt:lpstr>
      <vt:lpstr>Master - Blue Footer</vt:lpstr>
      <vt:lpstr>Custom Design</vt:lpstr>
      <vt:lpstr>No Footer</vt:lpstr>
      <vt:lpstr>PowerShell, Azure CLI, ARM + CLI</vt:lpstr>
      <vt:lpstr>Contents</vt:lpstr>
      <vt:lpstr>Introduction</vt:lpstr>
      <vt:lpstr>Introduction to PowerShell</vt:lpstr>
      <vt:lpstr>Demo: Deploying Windows VM using PowerShell</vt:lpstr>
      <vt:lpstr>Introduction to Azure CLI</vt:lpstr>
      <vt:lpstr>Demo: Deploying Ubuntu VM with Nginx using Azure CLI </vt:lpstr>
      <vt:lpstr>Introduction to ARM Templates</vt:lpstr>
      <vt:lpstr>Why do we need ARM Template?</vt:lpstr>
      <vt:lpstr>Demo: Deploying SQL Server, and Database using an ARM template and Azure CLI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Modi, Jagrati</dc:creator>
  <cp:lastModifiedBy>Modi, Jagrati</cp:lastModifiedBy>
  <cp:revision>76</cp:revision>
  <cp:lastPrinted>2015-01-27T17:02:07Z</cp:lastPrinted>
  <dcterms:created xsi:type="dcterms:W3CDTF">2019-10-11T05:52:10Z</dcterms:created>
  <dcterms:modified xsi:type="dcterms:W3CDTF">2021-06-24T13:11:06Z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0x01010033CF3AE8EB5F3044B686483F09A0B4AF</vt:lpwstr>
  </property>
</Properties>
</file>