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7315200" cx="12649200"/>
  <p:notesSz cx="12649200" cy="7315200"/>
  <p:embeddedFontLst>
    <p:embeddedFont>
      <p:font typeface="Carl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3" roundtripDataSignature="AMtx7mjIFj7M1i/E5bWBfEYJIkVJIWck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AB52B6-6AD5-451A-ABBA-1807B503EDE9}">
  <a:tblStyle styleId="{83AB52B6-6AD5-451A-ABBA-1807B503EDE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rlito-bold.fntdata"/><Relationship Id="rId11" Type="http://schemas.openxmlformats.org/officeDocument/2006/relationships/slide" Target="slides/slide5.xml"/><Relationship Id="rId22" Type="http://schemas.openxmlformats.org/officeDocument/2006/relationships/font" Target="fonts/Carlito-boldItalic.fntdata"/><Relationship Id="rId10" Type="http://schemas.openxmlformats.org/officeDocument/2006/relationships/slide" Target="slides/slide4.xml"/><Relationship Id="rId21" Type="http://schemas.openxmlformats.org/officeDocument/2006/relationships/font" Target="fonts/Carlito-italic.fntdata"/><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Carli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108600" y="548625"/>
            <a:ext cx="84332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64900" y="3474700"/>
            <a:ext cx="10119350" cy="329182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txBox="1"/>
          <p:nvPr>
            <p:ph idx="1" type="body"/>
          </p:nvPr>
        </p:nvSpPr>
        <p:spPr>
          <a:xfrm>
            <a:off x="1264900" y="3474700"/>
            <a:ext cx="10119350" cy="32918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 name="Google Shape;43;p3:notes"/>
          <p:cNvSpPr/>
          <p:nvPr>
            <p:ph idx="2" type="sldImg"/>
          </p:nvPr>
        </p:nvSpPr>
        <p:spPr>
          <a:xfrm>
            <a:off x="3952875" y="549275"/>
            <a:ext cx="4745038"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bcb52869b_0_89:notes"/>
          <p:cNvSpPr/>
          <p:nvPr>
            <p:ph idx="2" type="sldImg"/>
          </p:nvPr>
        </p:nvSpPr>
        <p:spPr>
          <a:xfrm>
            <a:off x="2108600" y="548625"/>
            <a:ext cx="8433300" cy="27432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bcb52869b_0_89:notes"/>
          <p:cNvSpPr txBox="1"/>
          <p:nvPr>
            <p:ph idx="1" type="body"/>
          </p:nvPr>
        </p:nvSpPr>
        <p:spPr>
          <a:xfrm>
            <a:off x="1264900" y="3474700"/>
            <a:ext cx="101193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1264900" y="3474700"/>
            <a:ext cx="10119350" cy="32918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8:notes"/>
          <p:cNvSpPr/>
          <p:nvPr>
            <p:ph idx="2" type="sldImg"/>
          </p:nvPr>
        </p:nvSpPr>
        <p:spPr>
          <a:xfrm>
            <a:off x="3952875" y="549275"/>
            <a:ext cx="4745038"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7:notes"/>
          <p:cNvSpPr txBox="1"/>
          <p:nvPr>
            <p:ph idx="1" type="body"/>
          </p:nvPr>
        </p:nvSpPr>
        <p:spPr>
          <a:xfrm>
            <a:off x="1264900" y="3474700"/>
            <a:ext cx="10119350" cy="32918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17:notes"/>
          <p:cNvSpPr/>
          <p:nvPr>
            <p:ph idx="2" type="sldImg"/>
          </p:nvPr>
        </p:nvSpPr>
        <p:spPr>
          <a:xfrm>
            <a:off x="3952875" y="549275"/>
            <a:ext cx="4745038"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6:notes"/>
          <p:cNvSpPr txBox="1"/>
          <p:nvPr>
            <p:ph idx="1" type="body"/>
          </p:nvPr>
        </p:nvSpPr>
        <p:spPr>
          <a:xfrm>
            <a:off x="1264900" y="3474700"/>
            <a:ext cx="10119350" cy="32918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 name="Google Shape;56;p6:notes"/>
          <p:cNvSpPr/>
          <p:nvPr>
            <p:ph idx="2" type="sldImg"/>
          </p:nvPr>
        </p:nvSpPr>
        <p:spPr>
          <a:xfrm>
            <a:off x="3952875" y="549275"/>
            <a:ext cx="4745038"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5:notes"/>
          <p:cNvSpPr txBox="1"/>
          <p:nvPr>
            <p:ph idx="1" type="body"/>
          </p:nvPr>
        </p:nvSpPr>
        <p:spPr>
          <a:xfrm>
            <a:off x="1264900" y="3474700"/>
            <a:ext cx="10119350" cy="32918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5:notes"/>
          <p:cNvSpPr/>
          <p:nvPr>
            <p:ph idx="2" type="sldImg"/>
          </p:nvPr>
        </p:nvSpPr>
        <p:spPr>
          <a:xfrm>
            <a:off x="3952875" y="549275"/>
            <a:ext cx="4745038"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bcb52869b_0_4:notes"/>
          <p:cNvSpPr/>
          <p:nvPr>
            <p:ph idx="2" type="sldImg"/>
          </p:nvPr>
        </p:nvSpPr>
        <p:spPr>
          <a:xfrm>
            <a:off x="2108600" y="548625"/>
            <a:ext cx="8433300" cy="27432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bcb52869b_0_4:notes"/>
          <p:cNvSpPr txBox="1"/>
          <p:nvPr>
            <p:ph idx="1" type="body"/>
          </p:nvPr>
        </p:nvSpPr>
        <p:spPr>
          <a:xfrm>
            <a:off x="1264900" y="3474700"/>
            <a:ext cx="101193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bcb52869b_0_24:notes"/>
          <p:cNvSpPr/>
          <p:nvPr>
            <p:ph idx="2" type="sldImg"/>
          </p:nvPr>
        </p:nvSpPr>
        <p:spPr>
          <a:xfrm>
            <a:off x="2108600" y="548625"/>
            <a:ext cx="8433300" cy="27432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bcb52869b_0_24:notes"/>
          <p:cNvSpPr txBox="1"/>
          <p:nvPr>
            <p:ph idx="1" type="body"/>
          </p:nvPr>
        </p:nvSpPr>
        <p:spPr>
          <a:xfrm>
            <a:off x="1264900" y="3474700"/>
            <a:ext cx="101193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bcb52869b_0_42:notes"/>
          <p:cNvSpPr/>
          <p:nvPr>
            <p:ph idx="2" type="sldImg"/>
          </p:nvPr>
        </p:nvSpPr>
        <p:spPr>
          <a:xfrm>
            <a:off x="2108600" y="548625"/>
            <a:ext cx="8433300" cy="27432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bcb52869b_0_42:notes"/>
          <p:cNvSpPr txBox="1"/>
          <p:nvPr>
            <p:ph idx="1" type="body"/>
          </p:nvPr>
        </p:nvSpPr>
        <p:spPr>
          <a:xfrm>
            <a:off x="1264900" y="3474700"/>
            <a:ext cx="101193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bcb52869b_0_66:notes"/>
          <p:cNvSpPr/>
          <p:nvPr>
            <p:ph idx="2" type="sldImg"/>
          </p:nvPr>
        </p:nvSpPr>
        <p:spPr>
          <a:xfrm>
            <a:off x="2108600" y="548625"/>
            <a:ext cx="8433300" cy="27432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bcb52869b_0_66:notes"/>
          <p:cNvSpPr txBox="1"/>
          <p:nvPr>
            <p:ph idx="1" type="body"/>
          </p:nvPr>
        </p:nvSpPr>
        <p:spPr>
          <a:xfrm>
            <a:off x="1264900" y="3474700"/>
            <a:ext cx="101193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bcb52869b_0_57:notes"/>
          <p:cNvSpPr/>
          <p:nvPr>
            <p:ph idx="2" type="sldImg"/>
          </p:nvPr>
        </p:nvSpPr>
        <p:spPr>
          <a:xfrm>
            <a:off x="2108600" y="548625"/>
            <a:ext cx="8433300" cy="27432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ebcb52869b_0_57:notes"/>
          <p:cNvSpPr txBox="1"/>
          <p:nvPr>
            <p:ph idx="1" type="body"/>
          </p:nvPr>
        </p:nvSpPr>
        <p:spPr>
          <a:xfrm>
            <a:off x="1264900" y="3474700"/>
            <a:ext cx="101193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bcb52869b_0_76:notes"/>
          <p:cNvSpPr/>
          <p:nvPr>
            <p:ph idx="2" type="sldImg"/>
          </p:nvPr>
        </p:nvSpPr>
        <p:spPr>
          <a:xfrm>
            <a:off x="2108600" y="548625"/>
            <a:ext cx="8433300" cy="27432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bcb52869b_0_76:notes"/>
          <p:cNvSpPr txBox="1"/>
          <p:nvPr>
            <p:ph idx="1" type="body"/>
          </p:nvPr>
        </p:nvSpPr>
        <p:spPr>
          <a:xfrm>
            <a:off x="1264900" y="3474700"/>
            <a:ext cx="101193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9"/>
          <p:cNvSpPr txBox="1"/>
          <p:nvPr>
            <p:ph type="title"/>
          </p:nvPr>
        </p:nvSpPr>
        <p:spPr>
          <a:xfrm>
            <a:off x="1393697" y="2176398"/>
            <a:ext cx="9861804" cy="141541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9"/>
          <p:cNvSpPr txBox="1"/>
          <p:nvPr>
            <p:ph idx="1" type="body"/>
          </p:nvPr>
        </p:nvSpPr>
        <p:spPr>
          <a:xfrm>
            <a:off x="5905119" y="2273147"/>
            <a:ext cx="5801995" cy="333946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 name="Google Shape;14;p19"/>
          <p:cNvSpPr txBox="1"/>
          <p:nvPr>
            <p:ph idx="11" type="ftr"/>
          </p:nvPr>
        </p:nvSpPr>
        <p:spPr>
          <a:xfrm>
            <a:off x="4300728" y="6803136"/>
            <a:ext cx="4047744"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9"/>
          <p:cNvSpPr txBox="1"/>
          <p:nvPr>
            <p:ph idx="10" type="dt"/>
          </p:nvPr>
        </p:nvSpPr>
        <p:spPr>
          <a:xfrm>
            <a:off x="632460" y="6803136"/>
            <a:ext cx="2909316"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9"/>
          <p:cNvSpPr txBox="1"/>
          <p:nvPr>
            <p:ph idx="12" type="sldNum"/>
          </p:nvPr>
        </p:nvSpPr>
        <p:spPr>
          <a:xfrm>
            <a:off x="9107424" y="6803136"/>
            <a:ext cx="2909316"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17" name="Shape 17"/>
        <p:cNvGrpSpPr/>
        <p:nvPr/>
      </p:nvGrpSpPr>
      <p:grpSpPr>
        <a:xfrm>
          <a:off x="0" y="0"/>
          <a:ext cx="0" cy="0"/>
          <a:chOff x="0" y="0"/>
          <a:chExt cx="0" cy="0"/>
        </a:xfrm>
      </p:grpSpPr>
      <p:sp>
        <p:nvSpPr>
          <p:cNvPr id="18" name="Google Shape;18;p20"/>
          <p:cNvSpPr/>
          <p:nvPr/>
        </p:nvSpPr>
        <p:spPr>
          <a:xfrm>
            <a:off x="0" y="0"/>
            <a:ext cx="4037076" cy="68580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20"/>
          <p:cNvSpPr txBox="1"/>
          <p:nvPr>
            <p:ph type="title"/>
          </p:nvPr>
        </p:nvSpPr>
        <p:spPr>
          <a:xfrm>
            <a:off x="1393697" y="2176398"/>
            <a:ext cx="9861804" cy="141541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 type="body"/>
          </p:nvPr>
        </p:nvSpPr>
        <p:spPr>
          <a:xfrm>
            <a:off x="632460" y="1682496"/>
            <a:ext cx="5502402" cy="48280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 name="Google Shape;21;p20"/>
          <p:cNvSpPr txBox="1"/>
          <p:nvPr>
            <p:ph idx="2" type="body"/>
          </p:nvPr>
        </p:nvSpPr>
        <p:spPr>
          <a:xfrm>
            <a:off x="6514338" y="1682496"/>
            <a:ext cx="5502402" cy="48280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 name="Google Shape;22;p20"/>
          <p:cNvSpPr txBox="1"/>
          <p:nvPr>
            <p:ph idx="11" type="ftr"/>
          </p:nvPr>
        </p:nvSpPr>
        <p:spPr>
          <a:xfrm>
            <a:off x="4300728" y="6803136"/>
            <a:ext cx="4047744"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0"/>
          <p:cNvSpPr txBox="1"/>
          <p:nvPr>
            <p:ph idx="10" type="dt"/>
          </p:nvPr>
        </p:nvSpPr>
        <p:spPr>
          <a:xfrm>
            <a:off x="632460" y="6803136"/>
            <a:ext cx="2909316"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0"/>
          <p:cNvSpPr txBox="1"/>
          <p:nvPr>
            <p:ph idx="12" type="sldNum"/>
          </p:nvPr>
        </p:nvSpPr>
        <p:spPr>
          <a:xfrm>
            <a:off x="9107424" y="6803136"/>
            <a:ext cx="2909316"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25" name="Shape 25"/>
        <p:cNvGrpSpPr/>
        <p:nvPr/>
      </p:nvGrpSpPr>
      <p:grpSpPr>
        <a:xfrm>
          <a:off x="0" y="0"/>
          <a:ext cx="0" cy="0"/>
          <a:chOff x="0" y="0"/>
          <a:chExt cx="0" cy="0"/>
        </a:xfrm>
      </p:grpSpPr>
      <p:sp>
        <p:nvSpPr>
          <p:cNvPr id="26" name="Google Shape;26;p21"/>
          <p:cNvSpPr/>
          <p:nvPr/>
        </p:nvSpPr>
        <p:spPr>
          <a:xfrm>
            <a:off x="0" y="0"/>
            <a:ext cx="12192000" cy="435102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p21"/>
          <p:cNvSpPr txBox="1"/>
          <p:nvPr>
            <p:ph type="title"/>
          </p:nvPr>
        </p:nvSpPr>
        <p:spPr>
          <a:xfrm>
            <a:off x="1393697" y="2176398"/>
            <a:ext cx="9861804" cy="141541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1"/>
          <p:cNvSpPr txBox="1"/>
          <p:nvPr>
            <p:ph idx="11" type="ftr"/>
          </p:nvPr>
        </p:nvSpPr>
        <p:spPr>
          <a:xfrm>
            <a:off x="4300728" y="6803136"/>
            <a:ext cx="4047744"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0" type="dt"/>
          </p:nvPr>
        </p:nvSpPr>
        <p:spPr>
          <a:xfrm>
            <a:off x="632460" y="6803136"/>
            <a:ext cx="2909316"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2" type="sldNum"/>
          </p:nvPr>
        </p:nvSpPr>
        <p:spPr>
          <a:xfrm>
            <a:off x="9107424" y="6803136"/>
            <a:ext cx="2909316"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1" name="Shape 31"/>
        <p:cNvGrpSpPr/>
        <p:nvPr/>
      </p:nvGrpSpPr>
      <p:grpSpPr>
        <a:xfrm>
          <a:off x="0" y="0"/>
          <a:ext cx="0" cy="0"/>
          <a:chOff x="0" y="0"/>
          <a:chExt cx="0" cy="0"/>
        </a:xfrm>
      </p:grpSpPr>
      <p:sp>
        <p:nvSpPr>
          <p:cNvPr id="32" name="Google Shape;32;p22"/>
          <p:cNvSpPr txBox="1"/>
          <p:nvPr>
            <p:ph idx="11" type="ftr"/>
          </p:nvPr>
        </p:nvSpPr>
        <p:spPr>
          <a:xfrm>
            <a:off x="4300728" y="6803136"/>
            <a:ext cx="4047744"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0" type="dt"/>
          </p:nvPr>
        </p:nvSpPr>
        <p:spPr>
          <a:xfrm>
            <a:off x="632460" y="6803136"/>
            <a:ext cx="2909316"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2"/>
          <p:cNvSpPr txBox="1"/>
          <p:nvPr>
            <p:ph idx="12" type="sldNum"/>
          </p:nvPr>
        </p:nvSpPr>
        <p:spPr>
          <a:xfrm>
            <a:off x="9107424" y="6803136"/>
            <a:ext cx="2909316"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5" name="Shape 35"/>
        <p:cNvGrpSpPr/>
        <p:nvPr/>
      </p:nvGrpSpPr>
      <p:grpSpPr>
        <a:xfrm>
          <a:off x="0" y="0"/>
          <a:ext cx="0" cy="0"/>
          <a:chOff x="0" y="0"/>
          <a:chExt cx="0" cy="0"/>
        </a:xfrm>
      </p:grpSpPr>
      <p:sp>
        <p:nvSpPr>
          <p:cNvPr id="36" name="Google Shape;36;p23"/>
          <p:cNvSpPr txBox="1"/>
          <p:nvPr>
            <p:ph type="ctrTitle"/>
          </p:nvPr>
        </p:nvSpPr>
        <p:spPr>
          <a:xfrm>
            <a:off x="948690" y="2267712"/>
            <a:ext cx="10751820" cy="153619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idx="1" type="subTitle"/>
          </p:nvPr>
        </p:nvSpPr>
        <p:spPr>
          <a:xfrm>
            <a:off x="1897380" y="4096512"/>
            <a:ext cx="8854440" cy="1828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1" type="ftr"/>
          </p:nvPr>
        </p:nvSpPr>
        <p:spPr>
          <a:xfrm>
            <a:off x="4300728" y="6803136"/>
            <a:ext cx="4047744"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0" type="dt"/>
          </p:nvPr>
        </p:nvSpPr>
        <p:spPr>
          <a:xfrm>
            <a:off x="632460" y="6803136"/>
            <a:ext cx="2909316"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3"/>
          <p:cNvSpPr txBox="1"/>
          <p:nvPr>
            <p:ph idx="12" type="sldNum"/>
          </p:nvPr>
        </p:nvSpPr>
        <p:spPr>
          <a:xfrm>
            <a:off x="9107424" y="6803136"/>
            <a:ext cx="2909316"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1393697" y="2176398"/>
            <a:ext cx="9861804" cy="1415414"/>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4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8"/>
          <p:cNvSpPr txBox="1"/>
          <p:nvPr>
            <p:ph idx="1" type="body"/>
          </p:nvPr>
        </p:nvSpPr>
        <p:spPr>
          <a:xfrm>
            <a:off x="5905119" y="2273147"/>
            <a:ext cx="5801995" cy="3339465"/>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18"/>
          <p:cNvSpPr txBox="1"/>
          <p:nvPr>
            <p:ph idx="11" type="ftr"/>
          </p:nvPr>
        </p:nvSpPr>
        <p:spPr>
          <a:xfrm>
            <a:off x="4300728" y="6803136"/>
            <a:ext cx="4047744" cy="36576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0" type="dt"/>
          </p:nvPr>
        </p:nvSpPr>
        <p:spPr>
          <a:xfrm>
            <a:off x="632460" y="6803136"/>
            <a:ext cx="2909316" cy="36576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9107424" y="6803136"/>
            <a:ext cx="2909316" cy="36576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4.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 name="Shape 44"/>
        <p:cNvGrpSpPr/>
        <p:nvPr/>
      </p:nvGrpSpPr>
      <p:grpSpPr>
        <a:xfrm>
          <a:off x="0" y="0"/>
          <a:ext cx="0" cy="0"/>
          <a:chOff x="0" y="0"/>
          <a:chExt cx="0" cy="0"/>
        </a:xfrm>
      </p:grpSpPr>
      <p:sp>
        <p:nvSpPr>
          <p:cNvPr id="45" name="Google Shape;45;p3"/>
          <p:cNvSpPr txBox="1"/>
          <p:nvPr>
            <p:ph type="title"/>
          </p:nvPr>
        </p:nvSpPr>
        <p:spPr>
          <a:xfrm>
            <a:off x="874267" y="858392"/>
            <a:ext cx="4881245"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GB">
                <a:solidFill>
                  <a:srgbClr val="000000"/>
                </a:solidFill>
              </a:rPr>
              <a:t>PROJECT OVERVIEW</a:t>
            </a:r>
            <a:endParaRPr/>
          </a:p>
        </p:txBody>
      </p:sp>
      <p:grpSp>
        <p:nvGrpSpPr>
          <p:cNvPr id="46" name="Google Shape;46;p3"/>
          <p:cNvGrpSpPr/>
          <p:nvPr/>
        </p:nvGrpSpPr>
        <p:grpSpPr>
          <a:xfrm>
            <a:off x="381000" y="1724788"/>
            <a:ext cx="11695176" cy="4732020"/>
            <a:chOff x="0" y="1997964"/>
            <a:chExt cx="11695176" cy="4732020"/>
          </a:xfrm>
        </p:grpSpPr>
        <p:sp>
          <p:nvSpPr>
            <p:cNvPr id="47" name="Google Shape;47;p3"/>
            <p:cNvSpPr/>
            <p:nvPr/>
          </p:nvSpPr>
          <p:spPr>
            <a:xfrm>
              <a:off x="0" y="1999488"/>
              <a:ext cx="11454765" cy="782320"/>
            </a:xfrm>
            <a:custGeom>
              <a:rect b="b" l="l" r="r" t="t"/>
              <a:pathLst>
                <a:path extrusionOk="0" h="782319" w="11454765">
                  <a:moveTo>
                    <a:pt x="11454384" y="0"/>
                  </a:moveTo>
                  <a:lnTo>
                    <a:pt x="0" y="0"/>
                  </a:lnTo>
                  <a:lnTo>
                    <a:pt x="0" y="781812"/>
                  </a:lnTo>
                  <a:lnTo>
                    <a:pt x="11454384" y="781812"/>
                  </a:lnTo>
                  <a:lnTo>
                    <a:pt x="11454384"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 name="Google Shape;48;p3"/>
            <p:cNvSpPr/>
            <p:nvPr/>
          </p:nvSpPr>
          <p:spPr>
            <a:xfrm>
              <a:off x="0" y="2188464"/>
              <a:ext cx="11515344" cy="45415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3"/>
            <p:cNvSpPr/>
            <p:nvPr/>
          </p:nvSpPr>
          <p:spPr>
            <a:xfrm>
              <a:off x="0" y="2203704"/>
              <a:ext cx="11383010" cy="4267200"/>
            </a:xfrm>
            <a:custGeom>
              <a:rect b="b" l="l" r="r" t="t"/>
              <a:pathLst>
                <a:path extrusionOk="0" h="4267200" w="11383010">
                  <a:moveTo>
                    <a:pt x="11382756" y="0"/>
                  </a:moveTo>
                  <a:lnTo>
                    <a:pt x="0" y="0"/>
                  </a:lnTo>
                  <a:lnTo>
                    <a:pt x="0" y="4267200"/>
                  </a:lnTo>
                  <a:lnTo>
                    <a:pt x="11382756" y="4267200"/>
                  </a:lnTo>
                  <a:lnTo>
                    <a:pt x="11382756"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p3"/>
            <p:cNvSpPr/>
            <p:nvPr/>
          </p:nvSpPr>
          <p:spPr>
            <a:xfrm>
              <a:off x="11542776" y="1997964"/>
              <a:ext cx="152400" cy="782320"/>
            </a:xfrm>
            <a:custGeom>
              <a:rect b="b" l="l" r="r" t="t"/>
              <a:pathLst>
                <a:path extrusionOk="0" h="782319" w="152400">
                  <a:moveTo>
                    <a:pt x="152400" y="0"/>
                  </a:moveTo>
                  <a:lnTo>
                    <a:pt x="0" y="0"/>
                  </a:lnTo>
                  <a:lnTo>
                    <a:pt x="0" y="781812"/>
                  </a:lnTo>
                  <a:lnTo>
                    <a:pt x="152400" y="781812"/>
                  </a:lnTo>
                  <a:lnTo>
                    <a:pt x="152400"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1" name="Google Shape;51;p3"/>
          <p:cNvSpPr txBox="1"/>
          <p:nvPr/>
        </p:nvSpPr>
        <p:spPr>
          <a:xfrm>
            <a:off x="380993" y="5699649"/>
            <a:ext cx="4139700" cy="236100"/>
          </a:xfrm>
          <a:prstGeom prst="rect">
            <a:avLst/>
          </a:prstGeom>
          <a:noFill/>
          <a:ln>
            <a:noFill/>
          </a:ln>
        </p:spPr>
        <p:txBody>
          <a:bodyPr anchorCtr="0" anchor="t" bIns="0" lIns="0" spcFirstLastPara="1" rIns="0" wrap="square" tIns="38100">
            <a:spAutoFit/>
          </a:bodyPr>
          <a:lstStyle/>
          <a:p>
            <a:pPr indent="0" lvl="0" marL="0" marR="5080" rtl="0" algn="just">
              <a:lnSpc>
                <a:spcPct val="91700"/>
              </a:lnSpc>
              <a:spcBef>
                <a:spcPts val="0"/>
              </a:spcBef>
              <a:spcAft>
                <a:spcPts val="0"/>
              </a:spcAft>
              <a:buClr>
                <a:srgbClr val="000000"/>
              </a:buClr>
              <a:buSzPts val="1400"/>
              <a:buFont typeface="Arial"/>
              <a:buNone/>
            </a:pPr>
            <a:r>
              <a:rPr lang="en-GB">
                <a:solidFill>
                  <a:schemeClr val="dk1"/>
                </a:solidFill>
                <a:latin typeface="Carlito"/>
                <a:ea typeface="Carlito"/>
                <a:cs typeface="Carlito"/>
                <a:sym typeface="Carlito"/>
              </a:rPr>
              <a:t>Data Science Batch</a:t>
            </a:r>
            <a:endParaRPr b="0" i="0" sz="1400" u="none" cap="none" strike="noStrike">
              <a:solidFill>
                <a:schemeClr val="dk1"/>
              </a:solidFill>
              <a:latin typeface="Carlito"/>
              <a:ea typeface="Carlito"/>
              <a:cs typeface="Carlito"/>
              <a:sym typeface="Carlito"/>
            </a:endParaRPr>
          </a:p>
        </p:txBody>
      </p:sp>
      <p:sp>
        <p:nvSpPr>
          <p:cNvPr id="52" name="Google Shape;52;p3"/>
          <p:cNvSpPr txBox="1"/>
          <p:nvPr/>
        </p:nvSpPr>
        <p:spPr>
          <a:xfrm>
            <a:off x="381000" y="2025575"/>
            <a:ext cx="11338800" cy="1926600"/>
          </a:xfrm>
          <a:prstGeom prst="rect">
            <a:avLst/>
          </a:prstGeom>
          <a:noFill/>
          <a:ln>
            <a:noFill/>
          </a:ln>
        </p:spPr>
        <p:txBody>
          <a:bodyPr anchorCtr="0" anchor="t" bIns="0" lIns="0" spcFirstLastPara="1" rIns="0" wrap="square" tIns="57775">
            <a:spAutoFit/>
          </a:bodyPr>
          <a:lstStyle/>
          <a:p>
            <a:pPr indent="0" lvl="0" marL="12700" marR="0" rtl="0" algn="l">
              <a:lnSpc>
                <a:spcPct val="100000"/>
              </a:lnSpc>
              <a:spcBef>
                <a:spcPts val="0"/>
              </a:spcBef>
              <a:spcAft>
                <a:spcPts val="0"/>
              </a:spcAft>
              <a:buClr>
                <a:srgbClr val="000000"/>
              </a:buClr>
              <a:buSzPts val="1800"/>
              <a:buFont typeface="Arial"/>
              <a:buNone/>
            </a:pPr>
            <a:r>
              <a:rPr lang="en-GB" sz="1800">
                <a:solidFill>
                  <a:schemeClr val="dk1"/>
                </a:solidFill>
                <a:latin typeface="Carlito"/>
                <a:ea typeface="Carlito"/>
                <a:cs typeface="Carlito"/>
                <a:sym typeface="Carlito"/>
              </a:rPr>
              <a:t>Title</a:t>
            </a:r>
            <a:endParaRPr b="0" i="0" sz="1800" u="none" cap="none" strike="noStrike">
              <a:solidFill>
                <a:schemeClr val="dk1"/>
              </a:solidFill>
              <a:latin typeface="Carlito"/>
              <a:ea typeface="Carlito"/>
              <a:cs typeface="Carlito"/>
              <a:sym typeface="Carlito"/>
            </a:endParaRPr>
          </a:p>
          <a:p>
            <a:pPr indent="0" lvl="0" marL="12700" marR="0" rtl="0" algn="l">
              <a:lnSpc>
                <a:spcPct val="100000"/>
              </a:lnSpc>
              <a:spcBef>
                <a:spcPts val="480"/>
              </a:spcBef>
              <a:spcAft>
                <a:spcPts val="0"/>
              </a:spcAft>
              <a:buClr>
                <a:srgbClr val="000000"/>
              </a:buClr>
              <a:buSzPts val="2400"/>
              <a:buFont typeface="Arial"/>
              <a:buNone/>
            </a:pPr>
            <a:r>
              <a:rPr lang="en-GB" sz="2400">
                <a:solidFill>
                  <a:srgbClr val="006FC0"/>
                </a:solidFill>
                <a:latin typeface="Carlito"/>
                <a:ea typeface="Carlito"/>
                <a:cs typeface="Carlito"/>
                <a:sym typeface="Carlito"/>
              </a:rPr>
              <a:t>Car Insurance Claim Prediction Model</a:t>
            </a:r>
            <a:endParaRPr sz="2400">
              <a:solidFill>
                <a:srgbClr val="006FC0"/>
              </a:solidFill>
              <a:latin typeface="Carlito"/>
              <a:ea typeface="Carlito"/>
              <a:cs typeface="Carlito"/>
              <a:sym typeface="Carlito"/>
            </a:endParaRPr>
          </a:p>
          <a:p>
            <a:pPr indent="0" lvl="0" marL="12700" marR="0" rtl="0" algn="l">
              <a:lnSpc>
                <a:spcPct val="100000"/>
              </a:lnSpc>
              <a:spcBef>
                <a:spcPts val="480"/>
              </a:spcBef>
              <a:spcAft>
                <a:spcPts val="0"/>
              </a:spcAft>
              <a:buClr>
                <a:srgbClr val="000000"/>
              </a:buClr>
              <a:buSzPts val="2400"/>
              <a:buFont typeface="Arial"/>
              <a:buNone/>
            </a:pPr>
            <a:r>
              <a:t/>
            </a:r>
            <a:endParaRPr sz="2400">
              <a:solidFill>
                <a:srgbClr val="006FC0"/>
              </a:solidFill>
              <a:latin typeface="Carlito"/>
              <a:ea typeface="Carlito"/>
              <a:cs typeface="Carlito"/>
              <a:sym typeface="Carlito"/>
            </a:endParaRPr>
          </a:p>
          <a:p>
            <a:pPr indent="0" lvl="0" marL="0" rtl="0" algn="just">
              <a:lnSpc>
                <a:spcPct val="107916"/>
              </a:lnSpc>
              <a:spcBef>
                <a:spcPts val="0"/>
              </a:spcBef>
              <a:spcAft>
                <a:spcPts val="0"/>
              </a:spcAft>
              <a:buClr>
                <a:schemeClr val="dk1"/>
              </a:buClr>
              <a:buSzPts val="1100"/>
              <a:buFont typeface="Arial"/>
              <a:buNone/>
            </a:pPr>
            <a:r>
              <a:rPr b="1" lang="en-GB" sz="1500">
                <a:solidFill>
                  <a:schemeClr val="dk1"/>
                </a:solidFill>
                <a:latin typeface="Calibri"/>
                <a:ea typeface="Calibri"/>
                <a:cs typeface="Calibri"/>
                <a:sym typeface="Calibri"/>
              </a:rPr>
              <a:t>Develop a predictive model that assesses the claim probability for car insurance policies. The objective would be to understand the factors that influence claim frequency and severity in the period of six months and enable insurance companies to better assess risk and determine appropriate premiums for policyholders.</a:t>
            </a:r>
            <a:endParaRPr sz="2400">
              <a:solidFill>
                <a:srgbClr val="006FC0"/>
              </a:solidFill>
              <a:latin typeface="Carlito"/>
              <a:ea typeface="Carlito"/>
              <a:cs typeface="Carlito"/>
              <a:sym typeface="Carlito"/>
            </a:endParaRPr>
          </a:p>
        </p:txBody>
      </p:sp>
      <p:sp>
        <p:nvSpPr>
          <p:cNvPr id="53" name="Google Shape;53;p3"/>
          <p:cNvSpPr txBox="1"/>
          <p:nvPr/>
        </p:nvSpPr>
        <p:spPr>
          <a:xfrm>
            <a:off x="380999" y="4832375"/>
            <a:ext cx="4881300" cy="808800"/>
          </a:xfrm>
          <a:prstGeom prst="rect">
            <a:avLst/>
          </a:prstGeom>
          <a:noFill/>
          <a:ln>
            <a:noFill/>
          </a:ln>
        </p:spPr>
        <p:txBody>
          <a:bodyPr anchorCtr="0" anchor="t" bIns="0" lIns="0" spcFirstLastPara="1" rIns="0" wrap="square" tIns="46350">
            <a:spAutoFit/>
          </a:bodyPr>
          <a:lstStyle/>
          <a:p>
            <a:pPr indent="0" lvl="0" marL="1270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rlito"/>
                <a:ea typeface="Carlito"/>
                <a:cs typeface="Carlito"/>
                <a:sym typeface="Carlito"/>
              </a:rPr>
              <a:t>Conducted By</a:t>
            </a:r>
            <a:endParaRPr b="0" i="0" sz="1800" u="none" cap="none" strike="noStrike">
              <a:solidFill>
                <a:schemeClr val="dk1"/>
              </a:solidFill>
              <a:latin typeface="Carlito"/>
              <a:ea typeface="Carlito"/>
              <a:cs typeface="Carlito"/>
              <a:sym typeface="Carlito"/>
            </a:endParaRPr>
          </a:p>
          <a:p>
            <a:pPr indent="0" lvl="0" marL="12700" marR="0" rtl="0" algn="l">
              <a:lnSpc>
                <a:spcPct val="100000"/>
              </a:lnSpc>
              <a:spcBef>
                <a:spcPts val="420"/>
              </a:spcBef>
              <a:spcAft>
                <a:spcPts val="0"/>
              </a:spcAft>
              <a:buClr>
                <a:srgbClr val="000000"/>
              </a:buClr>
              <a:buSzPts val="2800"/>
              <a:buFont typeface="Arial"/>
              <a:buNone/>
            </a:pPr>
            <a:r>
              <a:rPr lang="en-GB" sz="2800">
                <a:solidFill>
                  <a:srgbClr val="006FC0"/>
                </a:solidFill>
                <a:latin typeface="Carlito"/>
                <a:ea typeface="Carlito"/>
                <a:cs typeface="Carlito"/>
                <a:sym typeface="Carlito"/>
              </a:rPr>
              <a:t>Jagrati Paliwal</a:t>
            </a:r>
            <a:endParaRPr b="0" i="0" sz="2800" u="none" cap="none" strike="noStrike">
              <a:solidFill>
                <a:schemeClr val="dk1"/>
              </a:solidFill>
              <a:latin typeface="Carlito"/>
              <a:ea typeface="Carlito"/>
              <a:cs typeface="Carlito"/>
              <a:sym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ebcb52869b_0_89"/>
          <p:cNvSpPr txBox="1"/>
          <p:nvPr/>
        </p:nvSpPr>
        <p:spPr>
          <a:xfrm>
            <a:off x="3948050" y="317500"/>
            <a:ext cx="36168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g2ebcb52869b_0_89"/>
          <p:cNvSpPr txBox="1"/>
          <p:nvPr>
            <p:ph type="title"/>
          </p:nvPr>
        </p:nvSpPr>
        <p:spPr>
          <a:xfrm>
            <a:off x="889019" y="421600"/>
            <a:ext cx="86094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GB">
                <a:solidFill>
                  <a:schemeClr val="dk1"/>
                </a:solidFill>
                <a:latin typeface="Calibri"/>
                <a:ea typeface="Calibri"/>
                <a:cs typeface="Calibri"/>
                <a:sym typeface="Calibri"/>
              </a:rPr>
              <a:t>Model Training </a:t>
            </a:r>
            <a:endParaRPr>
              <a:solidFill>
                <a:srgbClr val="000000"/>
              </a:solidFill>
            </a:endParaRPr>
          </a:p>
        </p:txBody>
      </p:sp>
      <p:sp>
        <p:nvSpPr>
          <p:cNvPr id="152" name="Google Shape;152;g2ebcb52869b_0_89"/>
          <p:cNvSpPr/>
          <p:nvPr/>
        </p:nvSpPr>
        <p:spPr>
          <a:xfrm>
            <a:off x="0" y="1325750"/>
            <a:ext cx="12657515" cy="357911"/>
          </a:xfrm>
          <a:custGeom>
            <a:rect b="b" l="l" r="r" t="t"/>
            <a:pathLst>
              <a:path extrusionOk="0" h="782319" w="11454765">
                <a:moveTo>
                  <a:pt x="11454384" y="0"/>
                </a:moveTo>
                <a:lnTo>
                  <a:pt x="0" y="0"/>
                </a:lnTo>
                <a:lnTo>
                  <a:pt x="0" y="781812"/>
                </a:lnTo>
                <a:lnTo>
                  <a:pt x="11454384" y="781812"/>
                </a:lnTo>
                <a:lnTo>
                  <a:pt x="11454384"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g2ebcb52869b_0_89"/>
          <p:cNvSpPr txBox="1"/>
          <p:nvPr/>
        </p:nvSpPr>
        <p:spPr>
          <a:xfrm>
            <a:off x="359600" y="1998175"/>
            <a:ext cx="11659200" cy="10158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spAutoFit/>
          </a:bodyPr>
          <a:lstStyle/>
          <a:p>
            <a:pPr indent="0" lvl="0" marL="0" rtl="0" algn="l">
              <a:spcBef>
                <a:spcPts val="0"/>
              </a:spcBef>
              <a:spcAft>
                <a:spcPts val="0"/>
              </a:spcAft>
              <a:buNone/>
            </a:pPr>
            <a:r>
              <a:rPr lang="en-GB" sz="2700">
                <a:latin typeface="Calibri"/>
                <a:ea typeface="Calibri"/>
                <a:cs typeface="Calibri"/>
                <a:sym typeface="Calibri"/>
              </a:rPr>
              <a:t>Feature Engineering: RFE Approach</a:t>
            </a:r>
            <a:endParaRPr sz="2700">
              <a:latin typeface="Calibri"/>
              <a:ea typeface="Calibri"/>
              <a:cs typeface="Calibri"/>
              <a:sym typeface="Calibri"/>
            </a:endParaRPr>
          </a:p>
          <a:p>
            <a:pPr indent="0" lvl="0" marL="0" rtl="0" algn="l">
              <a:spcBef>
                <a:spcPts val="0"/>
              </a:spcBef>
              <a:spcAft>
                <a:spcPts val="0"/>
              </a:spcAft>
              <a:buNone/>
            </a:pPr>
            <a:r>
              <a:rPr lang="en-GB" sz="2700">
                <a:latin typeface="Calibri"/>
                <a:ea typeface="Calibri"/>
                <a:cs typeface="Calibri"/>
                <a:sym typeface="Calibri"/>
              </a:rPr>
              <a:t>CLassifier: Random Forest Classifier</a:t>
            </a:r>
            <a:endParaRPr sz="2700">
              <a:latin typeface="Calibri"/>
              <a:ea typeface="Calibri"/>
              <a:cs typeface="Calibri"/>
              <a:sym typeface="Calibri"/>
            </a:endParaRPr>
          </a:p>
        </p:txBody>
      </p:sp>
      <p:sp>
        <p:nvSpPr>
          <p:cNvPr id="154" name="Google Shape;154;g2ebcb52869b_0_89"/>
          <p:cNvSpPr txBox="1"/>
          <p:nvPr/>
        </p:nvSpPr>
        <p:spPr>
          <a:xfrm>
            <a:off x="3582100" y="3224600"/>
            <a:ext cx="5167200" cy="39867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GB" sz="2800">
                <a:latin typeface="Calibri"/>
                <a:ea typeface="Calibri"/>
                <a:cs typeface="Calibri"/>
                <a:sym typeface="Calibri"/>
              </a:rPr>
              <a:t>             </a:t>
            </a:r>
            <a:r>
              <a:rPr lang="en-GB" sz="1150">
                <a:solidFill>
                  <a:srgbClr val="212121"/>
                </a:solidFill>
                <a:highlight>
                  <a:srgbClr val="FFFFFF"/>
                </a:highlight>
                <a:latin typeface="Courier New"/>
                <a:ea typeface="Courier New"/>
                <a:cs typeface="Courier New"/>
                <a:sym typeface="Courier New"/>
              </a:rPr>
              <a:t>precision    recall  f1-score   support</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212121"/>
                </a:solidFill>
                <a:highlight>
                  <a:srgbClr val="FFFFFF"/>
                </a:highlight>
                <a:latin typeface="Courier New"/>
                <a:ea typeface="Courier New"/>
                <a:cs typeface="Courier New"/>
                <a:sym typeface="Courier New"/>
              </a:rPr>
              <a:t>           0       0.94      1.00      0.97     41133</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212121"/>
                </a:solidFill>
                <a:highlight>
                  <a:srgbClr val="FFFFFF"/>
                </a:highlight>
                <a:latin typeface="Courier New"/>
                <a:ea typeface="Courier New"/>
                <a:cs typeface="Courier New"/>
                <a:sym typeface="Courier New"/>
              </a:rPr>
              <a:t>           1       0.88      0.04      0.07      2811</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212121"/>
                </a:solidFill>
                <a:highlight>
                  <a:srgbClr val="FFFFFF"/>
                </a:highlight>
                <a:latin typeface="Courier New"/>
                <a:ea typeface="Courier New"/>
                <a:cs typeface="Courier New"/>
                <a:sym typeface="Courier New"/>
              </a:rPr>
              <a:t>    accuracy                           0.94     43944</a:t>
            </a:r>
            <a:endParaRPr b="1"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212121"/>
                </a:solidFill>
                <a:highlight>
                  <a:srgbClr val="FFFFFF"/>
                </a:highlight>
                <a:latin typeface="Courier New"/>
                <a:ea typeface="Courier New"/>
                <a:cs typeface="Courier New"/>
                <a:sym typeface="Courier New"/>
              </a:rPr>
              <a:t>   macro avg       0.91      0.52      0.52     43944</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212121"/>
                </a:solidFill>
                <a:highlight>
                  <a:srgbClr val="FFFFFF"/>
                </a:highlight>
                <a:latin typeface="Courier New"/>
                <a:ea typeface="Courier New"/>
                <a:cs typeface="Courier New"/>
                <a:sym typeface="Courier New"/>
              </a:rPr>
              <a:t>weighted avg       0.93      0.94      0.91     43944</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212121"/>
                </a:solidFill>
                <a:highlight>
                  <a:srgbClr val="FFFFFF"/>
                </a:highlight>
                <a:latin typeface="Courier New"/>
                <a:ea typeface="Courier New"/>
                <a:cs typeface="Courier New"/>
                <a:sym typeface="Courier New"/>
              </a:rPr>
              <a:t>              precision    recall  f1-score   support</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212121"/>
                </a:solidFill>
                <a:highlight>
                  <a:srgbClr val="FFFFFF"/>
                </a:highlight>
                <a:latin typeface="Courier New"/>
                <a:ea typeface="Courier New"/>
                <a:cs typeface="Courier New"/>
                <a:sym typeface="Courier New"/>
              </a:rPr>
              <a:t>           0       0.94      1.00      0.97     13711</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212121"/>
                </a:solidFill>
                <a:highlight>
                  <a:srgbClr val="FFFFFF"/>
                </a:highlight>
                <a:latin typeface="Courier New"/>
                <a:ea typeface="Courier New"/>
                <a:cs typeface="Courier New"/>
                <a:sym typeface="Courier New"/>
              </a:rPr>
              <a:t>           1       0.12      0.01      0.01       937</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212121"/>
                </a:solidFill>
                <a:highlight>
                  <a:srgbClr val="FFFFFF"/>
                </a:highlight>
                <a:latin typeface="Courier New"/>
                <a:ea typeface="Courier New"/>
                <a:cs typeface="Courier New"/>
                <a:sym typeface="Courier New"/>
              </a:rPr>
              <a:t>    accuracy                           0.93     14648</a:t>
            </a:r>
            <a:endParaRPr b="1"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212121"/>
                </a:solidFill>
                <a:highlight>
                  <a:srgbClr val="FFFFFF"/>
                </a:highlight>
                <a:latin typeface="Courier New"/>
                <a:ea typeface="Courier New"/>
                <a:cs typeface="Courier New"/>
                <a:sym typeface="Courier New"/>
              </a:rPr>
              <a:t>   macro avg       0.53      0.50      0.49     14648</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50">
                <a:solidFill>
                  <a:srgbClr val="212121"/>
                </a:solidFill>
                <a:highlight>
                  <a:srgbClr val="FFFFFF"/>
                </a:highlight>
                <a:latin typeface="Courier New"/>
                <a:ea typeface="Courier New"/>
                <a:cs typeface="Courier New"/>
                <a:sym typeface="Courier New"/>
              </a:rPr>
              <a:t>weighted avg       0.88      0.93      0.90     14648</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150">
              <a:solidFill>
                <a:srgbClr val="212121"/>
              </a:solidFill>
              <a:highlight>
                <a:srgbClr val="FFFFFF"/>
              </a:highlight>
              <a:latin typeface="Courier New"/>
              <a:ea typeface="Courier New"/>
              <a:cs typeface="Courier New"/>
              <a:sym typeface="Courier New"/>
            </a:endParaRPr>
          </a:p>
        </p:txBody>
      </p:sp>
      <p:sp>
        <p:nvSpPr>
          <p:cNvPr id="155" name="Google Shape;155;g2ebcb52869b_0_89"/>
          <p:cNvSpPr/>
          <p:nvPr/>
        </p:nvSpPr>
        <p:spPr>
          <a:xfrm>
            <a:off x="498150" y="3861925"/>
            <a:ext cx="2564400" cy="1015800"/>
          </a:xfrm>
          <a:prstGeom prst="rightArrow">
            <a:avLst>
              <a:gd fmla="val 50000" name="adj1"/>
              <a:gd fmla="val 500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y</a:t>
            </a:r>
            <a:r>
              <a:rPr lang="en-GB">
                <a:latin typeface="Calibri"/>
                <a:ea typeface="Calibri"/>
                <a:cs typeface="Calibri"/>
                <a:sym typeface="Calibri"/>
              </a:rPr>
              <a:t> _Train // y_pred_Train</a:t>
            </a:r>
            <a:endParaRPr>
              <a:latin typeface="Calibri"/>
              <a:ea typeface="Calibri"/>
              <a:cs typeface="Calibri"/>
              <a:sym typeface="Calibri"/>
            </a:endParaRPr>
          </a:p>
        </p:txBody>
      </p:sp>
      <p:sp>
        <p:nvSpPr>
          <p:cNvPr id="156" name="Google Shape;156;g2ebcb52869b_0_89"/>
          <p:cNvSpPr/>
          <p:nvPr/>
        </p:nvSpPr>
        <p:spPr>
          <a:xfrm>
            <a:off x="498150" y="5209275"/>
            <a:ext cx="2564400" cy="1015800"/>
          </a:xfrm>
          <a:prstGeom prst="rightArrow">
            <a:avLst>
              <a:gd fmla="val 50000" name="adj1"/>
              <a:gd fmla="val 500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y_Test // y_pred_Test</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0" name="Shape 160"/>
        <p:cNvGrpSpPr/>
        <p:nvPr/>
      </p:nvGrpSpPr>
      <p:grpSpPr>
        <a:xfrm>
          <a:off x="0" y="0"/>
          <a:ext cx="0" cy="0"/>
          <a:chOff x="0" y="0"/>
          <a:chExt cx="0" cy="0"/>
        </a:xfrm>
      </p:grpSpPr>
      <p:sp>
        <p:nvSpPr>
          <p:cNvPr id="161" name="Google Shape;161;p8"/>
          <p:cNvSpPr/>
          <p:nvPr/>
        </p:nvSpPr>
        <p:spPr>
          <a:xfrm>
            <a:off x="9482073" y="0"/>
            <a:ext cx="1797316" cy="685799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62" name="Google Shape;162;p8"/>
          <p:cNvGrpSpPr/>
          <p:nvPr/>
        </p:nvGrpSpPr>
        <p:grpSpPr>
          <a:xfrm>
            <a:off x="903646" y="0"/>
            <a:ext cx="10174817" cy="6858000"/>
            <a:chOff x="903646" y="0"/>
            <a:chExt cx="10174817" cy="6858000"/>
          </a:xfrm>
        </p:grpSpPr>
        <p:sp>
          <p:nvSpPr>
            <p:cNvPr id="163" name="Google Shape;163;p8"/>
            <p:cNvSpPr/>
            <p:nvPr/>
          </p:nvSpPr>
          <p:spPr>
            <a:xfrm>
              <a:off x="903646" y="0"/>
              <a:ext cx="1806279" cy="685799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8"/>
            <p:cNvSpPr/>
            <p:nvPr/>
          </p:nvSpPr>
          <p:spPr>
            <a:xfrm>
              <a:off x="1114043" y="0"/>
              <a:ext cx="9964420" cy="6858000"/>
            </a:xfrm>
            <a:custGeom>
              <a:rect b="b" l="l" r="r" t="t"/>
              <a:pathLst>
                <a:path extrusionOk="0" h="6858000" w="9964420">
                  <a:moveTo>
                    <a:pt x="8368030" y="0"/>
                  </a:moveTo>
                  <a:lnTo>
                    <a:pt x="1595882" y="0"/>
                  </a:lnTo>
                  <a:lnTo>
                    <a:pt x="1459230" y="130301"/>
                  </a:lnTo>
                  <a:lnTo>
                    <a:pt x="1425158" y="164703"/>
                  </a:lnTo>
                  <a:lnTo>
                    <a:pt x="1391420" y="199433"/>
                  </a:lnTo>
                  <a:lnTo>
                    <a:pt x="1358018" y="234488"/>
                  </a:lnTo>
                  <a:lnTo>
                    <a:pt x="1324955" y="269866"/>
                  </a:lnTo>
                  <a:lnTo>
                    <a:pt x="1292232" y="305564"/>
                  </a:lnTo>
                  <a:lnTo>
                    <a:pt x="1259853" y="341579"/>
                  </a:lnTo>
                  <a:lnTo>
                    <a:pt x="1227820" y="377909"/>
                  </a:lnTo>
                  <a:lnTo>
                    <a:pt x="1196136" y="414552"/>
                  </a:lnTo>
                  <a:lnTo>
                    <a:pt x="1164804" y="451504"/>
                  </a:lnTo>
                  <a:lnTo>
                    <a:pt x="1133825" y="488764"/>
                  </a:lnTo>
                  <a:lnTo>
                    <a:pt x="1103204" y="526328"/>
                  </a:lnTo>
                  <a:lnTo>
                    <a:pt x="1072941" y="564194"/>
                  </a:lnTo>
                  <a:lnTo>
                    <a:pt x="1043040" y="602359"/>
                  </a:lnTo>
                  <a:lnTo>
                    <a:pt x="1013504" y="640821"/>
                  </a:lnTo>
                  <a:lnTo>
                    <a:pt x="984335" y="679577"/>
                  </a:lnTo>
                  <a:lnTo>
                    <a:pt x="955535" y="718625"/>
                  </a:lnTo>
                  <a:lnTo>
                    <a:pt x="927108" y="757961"/>
                  </a:lnTo>
                  <a:lnTo>
                    <a:pt x="899056" y="797584"/>
                  </a:lnTo>
                  <a:lnTo>
                    <a:pt x="871381" y="837491"/>
                  </a:lnTo>
                  <a:lnTo>
                    <a:pt x="844086" y="877679"/>
                  </a:lnTo>
                  <a:lnTo>
                    <a:pt x="817173" y="918146"/>
                  </a:lnTo>
                  <a:lnTo>
                    <a:pt x="790646" y="958888"/>
                  </a:lnTo>
                  <a:lnTo>
                    <a:pt x="764507" y="999904"/>
                  </a:lnTo>
                  <a:lnTo>
                    <a:pt x="738759" y="1041190"/>
                  </a:lnTo>
                  <a:lnTo>
                    <a:pt x="713403" y="1082745"/>
                  </a:lnTo>
                  <a:lnTo>
                    <a:pt x="688443" y="1124565"/>
                  </a:lnTo>
                  <a:lnTo>
                    <a:pt x="663881" y="1166648"/>
                  </a:lnTo>
                  <a:lnTo>
                    <a:pt x="639721" y="1208992"/>
                  </a:lnTo>
                  <a:lnTo>
                    <a:pt x="615963" y="1251593"/>
                  </a:lnTo>
                  <a:lnTo>
                    <a:pt x="592612" y="1294450"/>
                  </a:lnTo>
                  <a:lnTo>
                    <a:pt x="569669" y="1337559"/>
                  </a:lnTo>
                  <a:lnTo>
                    <a:pt x="547138" y="1380918"/>
                  </a:lnTo>
                  <a:lnTo>
                    <a:pt x="525021" y="1424525"/>
                  </a:lnTo>
                  <a:lnTo>
                    <a:pt x="503319" y="1468376"/>
                  </a:lnTo>
                  <a:lnTo>
                    <a:pt x="482038" y="1512469"/>
                  </a:lnTo>
                  <a:lnTo>
                    <a:pt x="461177" y="1556802"/>
                  </a:lnTo>
                  <a:lnTo>
                    <a:pt x="440741" y="1601372"/>
                  </a:lnTo>
                  <a:lnTo>
                    <a:pt x="420732" y="1646177"/>
                  </a:lnTo>
                  <a:lnTo>
                    <a:pt x="401153" y="1691213"/>
                  </a:lnTo>
                  <a:lnTo>
                    <a:pt x="382005" y="1736478"/>
                  </a:lnTo>
                  <a:lnTo>
                    <a:pt x="363292" y="1781970"/>
                  </a:lnTo>
                  <a:lnTo>
                    <a:pt x="345017" y="1827686"/>
                  </a:lnTo>
                  <a:lnTo>
                    <a:pt x="327181" y="1873623"/>
                  </a:lnTo>
                  <a:lnTo>
                    <a:pt x="309788" y="1919779"/>
                  </a:lnTo>
                  <a:lnTo>
                    <a:pt x="292839" y="1966152"/>
                  </a:lnTo>
                  <a:lnTo>
                    <a:pt x="276339" y="2012738"/>
                  </a:lnTo>
                  <a:lnTo>
                    <a:pt x="260289" y="2059535"/>
                  </a:lnTo>
                  <a:lnTo>
                    <a:pt x="244692" y="2106540"/>
                  </a:lnTo>
                  <a:lnTo>
                    <a:pt x="229550" y="2153751"/>
                  </a:lnTo>
                  <a:lnTo>
                    <a:pt x="214866" y="2201165"/>
                  </a:lnTo>
                  <a:lnTo>
                    <a:pt x="200643" y="2248780"/>
                  </a:lnTo>
                  <a:lnTo>
                    <a:pt x="186883" y="2296593"/>
                  </a:lnTo>
                  <a:lnTo>
                    <a:pt x="173589" y="2344602"/>
                  </a:lnTo>
                  <a:lnTo>
                    <a:pt x="160764" y="2392803"/>
                  </a:lnTo>
                  <a:lnTo>
                    <a:pt x="148410" y="2441194"/>
                  </a:lnTo>
                  <a:lnTo>
                    <a:pt x="136529" y="2489774"/>
                  </a:lnTo>
                  <a:lnTo>
                    <a:pt x="125125" y="2538538"/>
                  </a:lnTo>
                  <a:lnTo>
                    <a:pt x="114200" y="2587484"/>
                  </a:lnTo>
                  <a:lnTo>
                    <a:pt x="103756" y="2636610"/>
                  </a:lnTo>
                  <a:lnTo>
                    <a:pt x="93796" y="2685914"/>
                  </a:lnTo>
                  <a:lnTo>
                    <a:pt x="84323" y="2735392"/>
                  </a:lnTo>
                  <a:lnTo>
                    <a:pt x="75339" y="2785043"/>
                  </a:lnTo>
                  <a:lnTo>
                    <a:pt x="66848" y="2834862"/>
                  </a:lnTo>
                  <a:lnTo>
                    <a:pt x="58850" y="2884849"/>
                  </a:lnTo>
                  <a:lnTo>
                    <a:pt x="51350" y="2934999"/>
                  </a:lnTo>
                  <a:lnTo>
                    <a:pt x="44349" y="2985312"/>
                  </a:lnTo>
                  <a:lnTo>
                    <a:pt x="37851" y="3035783"/>
                  </a:lnTo>
                  <a:lnTo>
                    <a:pt x="31858" y="3086411"/>
                  </a:lnTo>
                  <a:lnTo>
                    <a:pt x="26372" y="3137193"/>
                  </a:lnTo>
                  <a:lnTo>
                    <a:pt x="21396" y="3188126"/>
                  </a:lnTo>
                  <a:lnTo>
                    <a:pt x="16933" y="3239208"/>
                  </a:lnTo>
                  <a:lnTo>
                    <a:pt x="12986" y="3290435"/>
                  </a:lnTo>
                  <a:lnTo>
                    <a:pt x="9556" y="3341806"/>
                  </a:lnTo>
                  <a:lnTo>
                    <a:pt x="6647" y="3393318"/>
                  </a:lnTo>
                  <a:lnTo>
                    <a:pt x="4261" y="3444969"/>
                  </a:lnTo>
                  <a:lnTo>
                    <a:pt x="2400" y="3496755"/>
                  </a:lnTo>
                  <a:lnTo>
                    <a:pt x="1068" y="3548674"/>
                  </a:lnTo>
                  <a:lnTo>
                    <a:pt x="267" y="3600723"/>
                  </a:lnTo>
                  <a:lnTo>
                    <a:pt x="0" y="3652901"/>
                  </a:lnTo>
                  <a:lnTo>
                    <a:pt x="268" y="3705167"/>
                  </a:lnTo>
                  <a:lnTo>
                    <a:pt x="1072" y="3757305"/>
                  </a:lnTo>
                  <a:lnTo>
                    <a:pt x="2409" y="3809313"/>
                  </a:lnTo>
                  <a:lnTo>
                    <a:pt x="4276" y="3861187"/>
                  </a:lnTo>
                  <a:lnTo>
                    <a:pt x="6671" y="3912925"/>
                  </a:lnTo>
                  <a:lnTo>
                    <a:pt x="9591" y="3964524"/>
                  </a:lnTo>
                  <a:lnTo>
                    <a:pt x="13033" y="4015983"/>
                  </a:lnTo>
                  <a:lnTo>
                    <a:pt x="16995" y="4067297"/>
                  </a:lnTo>
                  <a:lnTo>
                    <a:pt x="21474" y="4118466"/>
                  </a:lnTo>
                  <a:lnTo>
                    <a:pt x="26468" y="4169485"/>
                  </a:lnTo>
                  <a:lnTo>
                    <a:pt x="31973" y="4220352"/>
                  </a:lnTo>
                  <a:lnTo>
                    <a:pt x="37988" y="4271065"/>
                  </a:lnTo>
                  <a:lnTo>
                    <a:pt x="44510" y="4321621"/>
                  </a:lnTo>
                  <a:lnTo>
                    <a:pt x="51536" y="4372018"/>
                  </a:lnTo>
                  <a:lnTo>
                    <a:pt x="59063" y="4422253"/>
                  </a:lnTo>
                  <a:lnTo>
                    <a:pt x="67089" y="4472323"/>
                  </a:lnTo>
                  <a:lnTo>
                    <a:pt x="75611" y="4522225"/>
                  </a:lnTo>
                  <a:lnTo>
                    <a:pt x="84627" y="4571957"/>
                  </a:lnTo>
                  <a:lnTo>
                    <a:pt x="94134" y="4621517"/>
                  </a:lnTo>
                  <a:lnTo>
                    <a:pt x="104129" y="4670902"/>
                  </a:lnTo>
                  <a:lnTo>
                    <a:pt x="114610" y="4720109"/>
                  </a:lnTo>
                  <a:lnTo>
                    <a:pt x="125574" y="4769135"/>
                  </a:lnTo>
                  <a:lnTo>
                    <a:pt x="137018" y="4817978"/>
                  </a:lnTo>
                  <a:lnTo>
                    <a:pt x="148941" y="4866636"/>
                  </a:lnTo>
                  <a:lnTo>
                    <a:pt x="161339" y="4915105"/>
                  </a:lnTo>
                  <a:lnTo>
                    <a:pt x="174209" y="4963383"/>
                  </a:lnTo>
                  <a:lnTo>
                    <a:pt x="187550" y="5011468"/>
                  </a:lnTo>
                  <a:lnTo>
                    <a:pt x="201358" y="5059356"/>
                  </a:lnTo>
                  <a:lnTo>
                    <a:pt x="215631" y="5107046"/>
                  </a:lnTo>
                  <a:lnTo>
                    <a:pt x="230366" y="5154534"/>
                  </a:lnTo>
                  <a:lnTo>
                    <a:pt x="245560" y="5201819"/>
                  </a:lnTo>
                  <a:lnTo>
                    <a:pt x="261212" y="5248896"/>
                  </a:lnTo>
                  <a:lnTo>
                    <a:pt x="277318" y="5295765"/>
                  </a:lnTo>
                  <a:lnTo>
                    <a:pt x="293876" y="5342421"/>
                  </a:lnTo>
                  <a:lnTo>
                    <a:pt x="310882" y="5388863"/>
                  </a:lnTo>
                  <a:lnTo>
                    <a:pt x="328336" y="5435088"/>
                  </a:lnTo>
                  <a:lnTo>
                    <a:pt x="346233" y="5481094"/>
                  </a:lnTo>
                  <a:lnTo>
                    <a:pt x="364572" y="5526876"/>
                  </a:lnTo>
                  <a:lnTo>
                    <a:pt x="383349" y="5572434"/>
                  </a:lnTo>
                  <a:lnTo>
                    <a:pt x="402562" y="5617765"/>
                  </a:lnTo>
                  <a:lnTo>
                    <a:pt x="422209" y="5662865"/>
                  </a:lnTo>
                  <a:lnTo>
                    <a:pt x="442286" y="5707732"/>
                  </a:lnTo>
                  <a:lnTo>
                    <a:pt x="462792" y="5752364"/>
                  </a:lnTo>
                  <a:lnTo>
                    <a:pt x="483723" y="5796758"/>
                  </a:lnTo>
                  <a:lnTo>
                    <a:pt x="505077" y="5840911"/>
                  </a:lnTo>
                  <a:lnTo>
                    <a:pt x="526852" y="5884821"/>
                  </a:lnTo>
                  <a:lnTo>
                    <a:pt x="549044" y="5928485"/>
                  </a:lnTo>
                  <a:lnTo>
                    <a:pt x="571652" y="5971901"/>
                  </a:lnTo>
                  <a:lnTo>
                    <a:pt x="594672" y="6015065"/>
                  </a:lnTo>
                  <a:lnTo>
                    <a:pt x="618101" y="6057976"/>
                  </a:lnTo>
                  <a:lnTo>
                    <a:pt x="641938" y="6100630"/>
                  </a:lnTo>
                  <a:lnTo>
                    <a:pt x="666180" y="6143025"/>
                  </a:lnTo>
                  <a:lnTo>
                    <a:pt x="690824" y="6185159"/>
                  </a:lnTo>
                  <a:lnTo>
                    <a:pt x="715867" y="6227028"/>
                  </a:lnTo>
                  <a:lnTo>
                    <a:pt x="741307" y="6268631"/>
                  </a:lnTo>
                  <a:lnTo>
                    <a:pt x="767141" y="6309964"/>
                  </a:lnTo>
                  <a:lnTo>
                    <a:pt x="793367" y="6351025"/>
                  </a:lnTo>
                  <a:lnTo>
                    <a:pt x="819982" y="6391811"/>
                  </a:lnTo>
                  <a:lnTo>
                    <a:pt x="846983" y="6432320"/>
                  </a:lnTo>
                  <a:lnTo>
                    <a:pt x="874367" y="6472549"/>
                  </a:lnTo>
                  <a:lnTo>
                    <a:pt x="902133" y="6512496"/>
                  </a:lnTo>
                  <a:lnTo>
                    <a:pt x="930278" y="6552157"/>
                  </a:lnTo>
                  <a:lnTo>
                    <a:pt x="958798" y="6591531"/>
                  </a:lnTo>
                  <a:lnTo>
                    <a:pt x="987691" y="6630614"/>
                  </a:lnTo>
                  <a:lnTo>
                    <a:pt x="1016955" y="6669404"/>
                  </a:lnTo>
                  <a:lnTo>
                    <a:pt x="1046587" y="6707899"/>
                  </a:lnTo>
                  <a:lnTo>
                    <a:pt x="1076585" y="6746095"/>
                  </a:lnTo>
                  <a:lnTo>
                    <a:pt x="1106945" y="6783990"/>
                  </a:lnTo>
                  <a:lnTo>
                    <a:pt x="1137666" y="6821582"/>
                  </a:lnTo>
                  <a:lnTo>
                    <a:pt x="1169162" y="6857999"/>
                  </a:lnTo>
                  <a:lnTo>
                    <a:pt x="8794750" y="6857999"/>
                  </a:lnTo>
                  <a:lnTo>
                    <a:pt x="8826246" y="6821582"/>
                  </a:lnTo>
                  <a:lnTo>
                    <a:pt x="8856966" y="6783990"/>
                  </a:lnTo>
                  <a:lnTo>
                    <a:pt x="8887326" y="6746095"/>
                  </a:lnTo>
                  <a:lnTo>
                    <a:pt x="8917324" y="6707899"/>
                  </a:lnTo>
                  <a:lnTo>
                    <a:pt x="8946956" y="6669404"/>
                  </a:lnTo>
                  <a:lnTo>
                    <a:pt x="8976220" y="6630614"/>
                  </a:lnTo>
                  <a:lnTo>
                    <a:pt x="9005113" y="6591531"/>
                  </a:lnTo>
                  <a:lnTo>
                    <a:pt x="9033633" y="6552157"/>
                  </a:lnTo>
                  <a:lnTo>
                    <a:pt x="9061778" y="6512496"/>
                  </a:lnTo>
                  <a:lnTo>
                    <a:pt x="9089544" y="6472549"/>
                  </a:lnTo>
                  <a:lnTo>
                    <a:pt x="9116928" y="6432320"/>
                  </a:lnTo>
                  <a:lnTo>
                    <a:pt x="9143929" y="6391811"/>
                  </a:lnTo>
                  <a:lnTo>
                    <a:pt x="9170544" y="6351025"/>
                  </a:lnTo>
                  <a:lnTo>
                    <a:pt x="9196770" y="6309964"/>
                  </a:lnTo>
                  <a:lnTo>
                    <a:pt x="9222604" y="6268631"/>
                  </a:lnTo>
                  <a:lnTo>
                    <a:pt x="9248044" y="6227028"/>
                  </a:lnTo>
                  <a:lnTo>
                    <a:pt x="9273087" y="6185159"/>
                  </a:lnTo>
                  <a:lnTo>
                    <a:pt x="9297731" y="6143025"/>
                  </a:lnTo>
                  <a:lnTo>
                    <a:pt x="9321973" y="6100630"/>
                  </a:lnTo>
                  <a:lnTo>
                    <a:pt x="9345810" y="6057976"/>
                  </a:lnTo>
                  <a:lnTo>
                    <a:pt x="9369239" y="6015065"/>
                  </a:lnTo>
                  <a:lnTo>
                    <a:pt x="9392259" y="5971901"/>
                  </a:lnTo>
                  <a:lnTo>
                    <a:pt x="9414867" y="5928485"/>
                  </a:lnTo>
                  <a:lnTo>
                    <a:pt x="9437059" y="5884821"/>
                  </a:lnTo>
                  <a:lnTo>
                    <a:pt x="9458834" y="5840911"/>
                  </a:lnTo>
                  <a:lnTo>
                    <a:pt x="9480188" y="5796758"/>
                  </a:lnTo>
                  <a:lnTo>
                    <a:pt x="9501119" y="5752364"/>
                  </a:lnTo>
                  <a:lnTo>
                    <a:pt x="9521625" y="5707732"/>
                  </a:lnTo>
                  <a:lnTo>
                    <a:pt x="9541702" y="5662865"/>
                  </a:lnTo>
                  <a:lnTo>
                    <a:pt x="9561349" y="5617765"/>
                  </a:lnTo>
                  <a:lnTo>
                    <a:pt x="9580562" y="5572434"/>
                  </a:lnTo>
                  <a:lnTo>
                    <a:pt x="9599339" y="5526876"/>
                  </a:lnTo>
                  <a:lnTo>
                    <a:pt x="9617678" y="5481094"/>
                  </a:lnTo>
                  <a:lnTo>
                    <a:pt x="9635575" y="5435088"/>
                  </a:lnTo>
                  <a:lnTo>
                    <a:pt x="9653029" y="5388863"/>
                  </a:lnTo>
                  <a:lnTo>
                    <a:pt x="9670035" y="5342421"/>
                  </a:lnTo>
                  <a:lnTo>
                    <a:pt x="9686593" y="5295765"/>
                  </a:lnTo>
                  <a:lnTo>
                    <a:pt x="9702699" y="5248896"/>
                  </a:lnTo>
                  <a:lnTo>
                    <a:pt x="9718351" y="5201819"/>
                  </a:lnTo>
                  <a:lnTo>
                    <a:pt x="9733545" y="5154534"/>
                  </a:lnTo>
                  <a:lnTo>
                    <a:pt x="9748280" y="5107046"/>
                  </a:lnTo>
                  <a:lnTo>
                    <a:pt x="9762553" y="5059356"/>
                  </a:lnTo>
                  <a:lnTo>
                    <a:pt x="9776361" y="5011468"/>
                  </a:lnTo>
                  <a:lnTo>
                    <a:pt x="9789702" y="4963383"/>
                  </a:lnTo>
                  <a:lnTo>
                    <a:pt x="9802572" y="4915105"/>
                  </a:lnTo>
                  <a:lnTo>
                    <a:pt x="9814970" y="4866636"/>
                  </a:lnTo>
                  <a:lnTo>
                    <a:pt x="9826893" y="4817978"/>
                  </a:lnTo>
                  <a:lnTo>
                    <a:pt x="9838337" y="4769135"/>
                  </a:lnTo>
                  <a:lnTo>
                    <a:pt x="9849301" y="4720109"/>
                  </a:lnTo>
                  <a:lnTo>
                    <a:pt x="9859782" y="4670902"/>
                  </a:lnTo>
                  <a:lnTo>
                    <a:pt x="9869777" y="4621517"/>
                  </a:lnTo>
                  <a:lnTo>
                    <a:pt x="9879284" y="4571957"/>
                  </a:lnTo>
                  <a:lnTo>
                    <a:pt x="9888300" y="4522225"/>
                  </a:lnTo>
                  <a:lnTo>
                    <a:pt x="9896822" y="4472323"/>
                  </a:lnTo>
                  <a:lnTo>
                    <a:pt x="9904848" y="4422253"/>
                  </a:lnTo>
                  <a:lnTo>
                    <a:pt x="9912375" y="4372018"/>
                  </a:lnTo>
                  <a:lnTo>
                    <a:pt x="9919401" y="4321621"/>
                  </a:lnTo>
                  <a:lnTo>
                    <a:pt x="9925923" y="4271065"/>
                  </a:lnTo>
                  <a:lnTo>
                    <a:pt x="9931938" y="4220352"/>
                  </a:lnTo>
                  <a:lnTo>
                    <a:pt x="9937443" y="4169485"/>
                  </a:lnTo>
                  <a:lnTo>
                    <a:pt x="9942437" y="4118466"/>
                  </a:lnTo>
                  <a:lnTo>
                    <a:pt x="9946916" y="4067297"/>
                  </a:lnTo>
                  <a:lnTo>
                    <a:pt x="9950878" y="4015983"/>
                  </a:lnTo>
                  <a:lnTo>
                    <a:pt x="9954320" y="3964524"/>
                  </a:lnTo>
                  <a:lnTo>
                    <a:pt x="9957240" y="3912925"/>
                  </a:lnTo>
                  <a:lnTo>
                    <a:pt x="9959635" y="3861187"/>
                  </a:lnTo>
                  <a:lnTo>
                    <a:pt x="9961502" y="3809313"/>
                  </a:lnTo>
                  <a:lnTo>
                    <a:pt x="9962839" y="3757305"/>
                  </a:lnTo>
                  <a:lnTo>
                    <a:pt x="9963643" y="3705167"/>
                  </a:lnTo>
                  <a:lnTo>
                    <a:pt x="9963912" y="3652901"/>
                  </a:lnTo>
                  <a:lnTo>
                    <a:pt x="9963644" y="3600723"/>
                  </a:lnTo>
                  <a:lnTo>
                    <a:pt x="9962843" y="3548674"/>
                  </a:lnTo>
                  <a:lnTo>
                    <a:pt x="9961511" y="3496755"/>
                  </a:lnTo>
                  <a:lnTo>
                    <a:pt x="9959650" y="3444969"/>
                  </a:lnTo>
                  <a:lnTo>
                    <a:pt x="9957264" y="3393318"/>
                  </a:lnTo>
                  <a:lnTo>
                    <a:pt x="9954355" y="3341806"/>
                  </a:lnTo>
                  <a:lnTo>
                    <a:pt x="9950925" y="3290435"/>
                  </a:lnTo>
                  <a:lnTo>
                    <a:pt x="9946978" y="3239208"/>
                  </a:lnTo>
                  <a:lnTo>
                    <a:pt x="9942515" y="3188126"/>
                  </a:lnTo>
                  <a:lnTo>
                    <a:pt x="9937539" y="3137193"/>
                  </a:lnTo>
                  <a:lnTo>
                    <a:pt x="9932053" y="3086411"/>
                  </a:lnTo>
                  <a:lnTo>
                    <a:pt x="9926060" y="3035783"/>
                  </a:lnTo>
                  <a:lnTo>
                    <a:pt x="9919562" y="2985312"/>
                  </a:lnTo>
                  <a:lnTo>
                    <a:pt x="9912561" y="2934999"/>
                  </a:lnTo>
                  <a:lnTo>
                    <a:pt x="9905061" y="2884849"/>
                  </a:lnTo>
                  <a:lnTo>
                    <a:pt x="9897063" y="2834862"/>
                  </a:lnTo>
                  <a:lnTo>
                    <a:pt x="9888572" y="2785043"/>
                  </a:lnTo>
                  <a:lnTo>
                    <a:pt x="9879588" y="2735392"/>
                  </a:lnTo>
                  <a:lnTo>
                    <a:pt x="9870115" y="2685914"/>
                  </a:lnTo>
                  <a:lnTo>
                    <a:pt x="9860155" y="2636610"/>
                  </a:lnTo>
                  <a:lnTo>
                    <a:pt x="9849711" y="2587484"/>
                  </a:lnTo>
                  <a:lnTo>
                    <a:pt x="9838786" y="2538538"/>
                  </a:lnTo>
                  <a:lnTo>
                    <a:pt x="9827382" y="2489774"/>
                  </a:lnTo>
                  <a:lnTo>
                    <a:pt x="9815501" y="2441194"/>
                  </a:lnTo>
                  <a:lnTo>
                    <a:pt x="9803147" y="2392803"/>
                  </a:lnTo>
                  <a:lnTo>
                    <a:pt x="9790322" y="2344602"/>
                  </a:lnTo>
                  <a:lnTo>
                    <a:pt x="9777028" y="2296593"/>
                  </a:lnTo>
                  <a:lnTo>
                    <a:pt x="9763268" y="2248780"/>
                  </a:lnTo>
                  <a:lnTo>
                    <a:pt x="9749045" y="2201165"/>
                  </a:lnTo>
                  <a:lnTo>
                    <a:pt x="9734361" y="2153751"/>
                  </a:lnTo>
                  <a:lnTo>
                    <a:pt x="9719219" y="2106540"/>
                  </a:lnTo>
                  <a:lnTo>
                    <a:pt x="9703622" y="2059535"/>
                  </a:lnTo>
                  <a:lnTo>
                    <a:pt x="9687572" y="2012738"/>
                  </a:lnTo>
                  <a:lnTo>
                    <a:pt x="9671072" y="1966152"/>
                  </a:lnTo>
                  <a:lnTo>
                    <a:pt x="9654123" y="1919779"/>
                  </a:lnTo>
                  <a:lnTo>
                    <a:pt x="9636730" y="1873623"/>
                  </a:lnTo>
                  <a:lnTo>
                    <a:pt x="9618894" y="1827686"/>
                  </a:lnTo>
                  <a:lnTo>
                    <a:pt x="9600619" y="1781970"/>
                  </a:lnTo>
                  <a:lnTo>
                    <a:pt x="9581906" y="1736478"/>
                  </a:lnTo>
                  <a:lnTo>
                    <a:pt x="9562758" y="1691213"/>
                  </a:lnTo>
                  <a:lnTo>
                    <a:pt x="9543179" y="1646177"/>
                  </a:lnTo>
                  <a:lnTo>
                    <a:pt x="9523170" y="1601372"/>
                  </a:lnTo>
                  <a:lnTo>
                    <a:pt x="9502734" y="1556802"/>
                  </a:lnTo>
                  <a:lnTo>
                    <a:pt x="9481873" y="1512469"/>
                  </a:lnTo>
                  <a:lnTo>
                    <a:pt x="9460592" y="1468376"/>
                  </a:lnTo>
                  <a:lnTo>
                    <a:pt x="9438890" y="1424525"/>
                  </a:lnTo>
                  <a:lnTo>
                    <a:pt x="9416773" y="1380918"/>
                  </a:lnTo>
                  <a:lnTo>
                    <a:pt x="9394242" y="1337559"/>
                  </a:lnTo>
                  <a:lnTo>
                    <a:pt x="9371299" y="1294450"/>
                  </a:lnTo>
                  <a:lnTo>
                    <a:pt x="9347948" y="1251593"/>
                  </a:lnTo>
                  <a:lnTo>
                    <a:pt x="9324190" y="1208992"/>
                  </a:lnTo>
                  <a:lnTo>
                    <a:pt x="9300030" y="1166648"/>
                  </a:lnTo>
                  <a:lnTo>
                    <a:pt x="9275468" y="1124565"/>
                  </a:lnTo>
                  <a:lnTo>
                    <a:pt x="9250508" y="1082745"/>
                  </a:lnTo>
                  <a:lnTo>
                    <a:pt x="9225152" y="1041190"/>
                  </a:lnTo>
                  <a:lnTo>
                    <a:pt x="9199404" y="999904"/>
                  </a:lnTo>
                  <a:lnTo>
                    <a:pt x="9173265" y="958888"/>
                  </a:lnTo>
                  <a:lnTo>
                    <a:pt x="9146738" y="918146"/>
                  </a:lnTo>
                  <a:lnTo>
                    <a:pt x="9119825" y="877679"/>
                  </a:lnTo>
                  <a:lnTo>
                    <a:pt x="9092530" y="837491"/>
                  </a:lnTo>
                  <a:lnTo>
                    <a:pt x="9064855" y="797584"/>
                  </a:lnTo>
                  <a:lnTo>
                    <a:pt x="9036803" y="757961"/>
                  </a:lnTo>
                  <a:lnTo>
                    <a:pt x="9008376" y="718625"/>
                  </a:lnTo>
                  <a:lnTo>
                    <a:pt x="8979576" y="679577"/>
                  </a:lnTo>
                  <a:lnTo>
                    <a:pt x="8950407" y="640821"/>
                  </a:lnTo>
                  <a:lnTo>
                    <a:pt x="8920871" y="602359"/>
                  </a:lnTo>
                  <a:lnTo>
                    <a:pt x="8890970" y="564194"/>
                  </a:lnTo>
                  <a:lnTo>
                    <a:pt x="8860707" y="526328"/>
                  </a:lnTo>
                  <a:lnTo>
                    <a:pt x="8830086" y="488764"/>
                  </a:lnTo>
                  <a:lnTo>
                    <a:pt x="8799107" y="451504"/>
                  </a:lnTo>
                  <a:lnTo>
                    <a:pt x="8767775" y="414552"/>
                  </a:lnTo>
                  <a:lnTo>
                    <a:pt x="8736091" y="377909"/>
                  </a:lnTo>
                  <a:lnTo>
                    <a:pt x="8704058" y="341579"/>
                  </a:lnTo>
                  <a:lnTo>
                    <a:pt x="8671679" y="305564"/>
                  </a:lnTo>
                  <a:lnTo>
                    <a:pt x="8638956" y="269866"/>
                  </a:lnTo>
                  <a:lnTo>
                    <a:pt x="8605893" y="234488"/>
                  </a:lnTo>
                  <a:lnTo>
                    <a:pt x="8572491" y="199433"/>
                  </a:lnTo>
                  <a:lnTo>
                    <a:pt x="8538753" y="164703"/>
                  </a:lnTo>
                  <a:lnTo>
                    <a:pt x="8504682" y="130301"/>
                  </a:lnTo>
                  <a:lnTo>
                    <a:pt x="836803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8"/>
            <p:cNvSpPr/>
            <p:nvPr/>
          </p:nvSpPr>
          <p:spPr>
            <a:xfrm>
              <a:off x="1114043" y="0"/>
              <a:ext cx="9964420" cy="6858000"/>
            </a:xfrm>
            <a:custGeom>
              <a:rect b="b" l="l" r="r" t="t"/>
              <a:pathLst>
                <a:path extrusionOk="0" h="6858000" w="9964420">
                  <a:moveTo>
                    <a:pt x="1595882" y="0"/>
                  </a:moveTo>
                  <a:lnTo>
                    <a:pt x="8368030" y="0"/>
                  </a:lnTo>
                  <a:lnTo>
                    <a:pt x="8504682" y="130301"/>
                  </a:lnTo>
                  <a:lnTo>
                    <a:pt x="8538753" y="164703"/>
                  </a:lnTo>
                  <a:lnTo>
                    <a:pt x="8572491" y="199433"/>
                  </a:lnTo>
                  <a:lnTo>
                    <a:pt x="8605893" y="234488"/>
                  </a:lnTo>
                  <a:lnTo>
                    <a:pt x="8638956" y="269866"/>
                  </a:lnTo>
                  <a:lnTo>
                    <a:pt x="8671679" y="305564"/>
                  </a:lnTo>
                  <a:lnTo>
                    <a:pt x="8704058" y="341579"/>
                  </a:lnTo>
                  <a:lnTo>
                    <a:pt x="8736091" y="377909"/>
                  </a:lnTo>
                  <a:lnTo>
                    <a:pt x="8767775" y="414552"/>
                  </a:lnTo>
                  <a:lnTo>
                    <a:pt x="8799107" y="451504"/>
                  </a:lnTo>
                  <a:lnTo>
                    <a:pt x="8830086" y="488764"/>
                  </a:lnTo>
                  <a:lnTo>
                    <a:pt x="8860707" y="526328"/>
                  </a:lnTo>
                  <a:lnTo>
                    <a:pt x="8890970" y="564194"/>
                  </a:lnTo>
                  <a:lnTo>
                    <a:pt x="8920871" y="602359"/>
                  </a:lnTo>
                  <a:lnTo>
                    <a:pt x="8950407" y="640821"/>
                  </a:lnTo>
                  <a:lnTo>
                    <a:pt x="8979576" y="679577"/>
                  </a:lnTo>
                  <a:lnTo>
                    <a:pt x="9008376" y="718625"/>
                  </a:lnTo>
                  <a:lnTo>
                    <a:pt x="9036803" y="757961"/>
                  </a:lnTo>
                  <a:lnTo>
                    <a:pt x="9064855" y="797584"/>
                  </a:lnTo>
                  <a:lnTo>
                    <a:pt x="9092530" y="837491"/>
                  </a:lnTo>
                  <a:lnTo>
                    <a:pt x="9119825" y="877679"/>
                  </a:lnTo>
                  <a:lnTo>
                    <a:pt x="9146738" y="918146"/>
                  </a:lnTo>
                  <a:lnTo>
                    <a:pt x="9173265" y="958888"/>
                  </a:lnTo>
                  <a:lnTo>
                    <a:pt x="9199404" y="999904"/>
                  </a:lnTo>
                  <a:lnTo>
                    <a:pt x="9225152" y="1041190"/>
                  </a:lnTo>
                  <a:lnTo>
                    <a:pt x="9250508" y="1082745"/>
                  </a:lnTo>
                  <a:lnTo>
                    <a:pt x="9275468" y="1124565"/>
                  </a:lnTo>
                  <a:lnTo>
                    <a:pt x="9300030" y="1166648"/>
                  </a:lnTo>
                  <a:lnTo>
                    <a:pt x="9324190" y="1208992"/>
                  </a:lnTo>
                  <a:lnTo>
                    <a:pt x="9347948" y="1251593"/>
                  </a:lnTo>
                  <a:lnTo>
                    <a:pt x="9371299" y="1294450"/>
                  </a:lnTo>
                  <a:lnTo>
                    <a:pt x="9394242" y="1337559"/>
                  </a:lnTo>
                  <a:lnTo>
                    <a:pt x="9416773" y="1380918"/>
                  </a:lnTo>
                  <a:lnTo>
                    <a:pt x="9438890" y="1424525"/>
                  </a:lnTo>
                  <a:lnTo>
                    <a:pt x="9460592" y="1468376"/>
                  </a:lnTo>
                  <a:lnTo>
                    <a:pt x="9481873" y="1512469"/>
                  </a:lnTo>
                  <a:lnTo>
                    <a:pt x="9502734" y="1556802"/>
                  </a:lnTo>
                  <a:lnTo>
                    <a:pt x="9523170" y="1601372"/>
                  </a:lnTo>
                  <a:lnTo>
                    <a:pt x="9543179" y="1646177"/>
                  </a:lnTo>
                  <a:lnTo>
                    <a:pt x="9562758" y="1691213"/>
                  </a:lnTo>
                  <a:lnTo>
                    <a:pt x="9581906" y="1736478"/>
                  </a:lnTo>
                  <a:lnTo>
                    <a:pt x="9600619" y="1781970"/>
                  </a:lnTo>
                  <a:lnTo>
                    <a:pt x="9618894" y="1827686"/>
                  </a:lnTo>
                  <a:lnTo>
                    <a:pt x="9636730" y="1873623"/>
                  </a:lnTo>
                  <a:lnTo>
                    <a:pt x="9654123" y="1919779"/>
                  </a:lnTo>
                  <a:lnTo>
                    <a:pt x="9671072" y="1966152"/>
                  </a:lnTo>
                  <a:lnTo>
                    <a:pt x="9687572" y="2012738"/>
                  </a:lnTo>
                  <a:lnTo>
                    <a:pt x="9703622" y="2059535"/>
                  </a:lnTo>
                  <a:lnTo>
                    <a:pt x="9719219" y="2106540"/>
                  </a:lnTo>
                  <a:lnTo>
                    <a:pt x="9734361" y="2153751"/>
                  </a:lnTo>
                  <a:lnTo>
                    <a:pt x="9749045" y="2201165"/>
                  </a:lnTo>
                  <a:lnTo>
                    <a:pt x="9763268" y="2248780"/>
                  </a:lnTo>
                  <a:lnTo>
                    <a:pt x="9777028" y="2296593"/>
                  </a:lnTo>
                  <a:lnTo>
                    <a:pt x="9790322" y="2344602"/>
                  </a:lnTo>
                  <a:lnTo>
                    <a:pt x="9803147" y="2392803"/>
                  </a:lnTo>
                  <a:lnTo>
                    <a:pt x="9815501" y="2441194"/>
                  </a:lnTo>
                  <a:lnTo>
                    <a:pt x="9827382" y="2489774"/>
                  </a:lnTo>
                  <a:lnTo>
                    <a:pt x="9838786" y="2538538"/>
                  </a:lnTo>
                  <a:lnTo>
                    <a:pt x="9849711" y="2587484"/>
                  </a:lnTo>
                  <a:lnTo>
                    <a:pt x="9860155" y="2636610"/>
                  </a:lnTo>
                  <a:lnTo>
                    <a:pt x="9870115" y="2685914"/>
                  </a:lnTo>
                  <a:lnTo>
                    <a:pt x="9879588" y="2735392"/>
                  </a:lnTo>
                  <a:lnTo>
                    <a:pt x="9888572" y="2785043"/>
                  </a:lnTo>
                  <a:lnTo>
                    <a:pt x="9897063" y="2834862"/>
                  </a:lnTo>
                  <a:lnTo>
                    <a:pt x="9905061" y="2884849"/>
                  </a:lnTo>
                  <a:lnTo>
                    <a:pt x="9912561" y="2934999"/>
                  </a:lnTo>
                  <a:lnTo>
                    <a:pt x="9919562" y="2985312"/>
                  </a:lnTo>
                  <a:lnTo>
                    <a:pt x="9926060" y="3035783"/>
                  </a:lnTo>
                  <a:lnTo>
                    <a:pt x="9932053" y="3086411"/>
                  </a:lnTo>
                  <a:lnTo>
                    <a:pt x="9937539" y="3137193"/>
                  </a:lnTo>
                  <a:lnTo>
                    <a:pt x="9942515" y="3188126"/>
                  </a:lnTo>
                  <a:lnTo>
                    <a:pt x="9946978" y="3239208"/>
                  </a:lnTo>
                  <a:lnTo>
                    <a:pt x="9950925" y="3290435"/>
                  </a:lnTo>
                  <a:lnTo>
                    <a:pt x="9954355" y="3341806"/>
                  </a:lnTo>
                  <a:lnTo>
                    <a:pt x="9957264" y="3393318"/>
                  </a:lnTo>
                  <a:lnTo>
                    <a:pt x="9959650" y="3444969"/>
                  </a:lnTo>
                  <a:lnTo>
                    <a:pt x="9961511" y="3496755"/>
                  </a:lnTo>
                  <a:lnTo>
                    <a:pt x="9962843" y="3548674"/>
                  </a:lnTo>
                  <a:lnTo>
                    <a:pt x="9963644" y="3600723"/>
                  </a:lnTo>
                  <a:lnTo>
                    <a:pt x="9963912" y="3652901"/>
                  </a:lnTo>
                  <a:lnTo>
                    <a:pt x="9963643" y="3705167"/>
                  </a:lnTo>
                  <a:lnTo>
                    <a:pt x="9962839" y="3757305"/>
                  </a:lnTo>
                  <a:lnTo>
                    <a:pt x="9961502" y="3809313"/>
                  </a:lnTo>
                  <a:lnTo>
                    <a:pt x="9959635" y="3861187"/>
                  </a:lnTo>
                  <a:lnTo>
                    <a:pt x="9957240" y="3912925"/>
                  </a:lnTo>
                  <a:lnTo>
                    <a:pt x="9954320" y="3964524"/>
                  </a:lnTo>
                  <a:lnTo>
                    <a:pt x="9950878" y="4015983"/>
                  </a:lnTo>
                  <a:lnTo>
                    <a:pt x="9946916" y="4067297"/>
                  </a:lnTo>
                  <a:lnTo>
                    <a:pt x="9942437" y="4118466"/>
                  </a:lnTo>
                  <a:lnTo>
                    <a:pt x="9937443" y="4169485"/>
                  </a:lnTo>
                  <a:lnTo>
                    <a:pt x="9931938" y="4220352"/>
                  </a:lnTo>
                  <a:lnTo>
                    <a:pt x="9925923" y="4271065"/>
                  </a:lnTo>
                  <a:lnTo>
                    <a:pt x="9919401" y="4321621"/>
                  </a:lnTo>
                  <a:lnTo>
                    <a:pt x="9912375" y="4372018"/>
                  </a:lnTo>
                  <a:lnTo>
                    <a:pt x="9904848" y="4422253"/>
                  </a:lnTo>
                  <a:lnTo>
                    <a:pt x="9896822" y="4472323"/>
                  </a:lnTo>
                  <a:lnTo>
                    <a:pt x="9888300" y="4522225"/>
                  </a:lnTo>
                  <a:lnTo>
                    <a:pt x="9879284" y="4571957"/>
                  </a:lnTo>
                  <a:lnTo>
                    <a:pt x="9869777" y="4621517"/>
                  </a:lnTo>
                  <a:lnTo>
                    <a:pt x="9859782" y="4670902"/>
                  </a:lnTo>
                  <a:lnTo>
                    <a:pt x="9849301" y="4720109"/>
                  </a:lnTo>
                  <a:lnTo>
                    <a:pt x="9838337" y="4769135"/>
                  </a:lnTo>
                  <a:lnTo>
                    <a:pt x="9826893" y="4817978"/>
                  </a:lnTo>
                  <a:lnTo>
                    <a:pt x="9814970" y="4866636"/>
                  </a:lnTo>
                  <a:lnTo>
                    <a:pt x="9802572" y="4915105"/>
                  </a:lnTo>
                  <a:lnTo>
                    <a:pt x="9789702" y="4963383"/>
                  </a:lnTo>
                  <a:lnTo>
                    <a:pt x="9776361" y="5011468"/>
                  </a:lnTo>
                  <a:lnTo>
                    <a:pt x="9762553" y="5059356"/>
                  </a:lnTo>
                  <a:lnTo>
                    <a:pt x="9748280" y="5107046"/>
                  </a:lnTo>
                  <a:lnTo>
                    <a:pt x="9733545" y="5154534"/>
                  </a:lnTo>
                  <a:lnTo>
                    <a:pt x="9718351" y="5201819"/>
                  </a:lnTo>
                  <a:lnTo>
                    <a:pt x="9702699" y="5248896"/>
                  </a:lnTo>
                  <a:lnTo>
                    <a:pt x="9686593" y="5295765"/>
                  </a:lnTo>
                  <a:lnTo>
                    <a:pt x="9670035" y="5342421"/>
                  </a:lnTo>
                  <a:lnTo>
                    <a:pt x="9653029" y="5388863"/>
                  </a:lnTo>
                  <a:lnTo>
                    <a:pt x="9635575" y="5435088"/>
                  </a:lnTo>
                  <a:lnTo>
                    <a:pt x="9617678" y="5481094"/>
                  </a:lnTo>
                  <a:lnTo>
                    <a:pt x="9599339" y="5526876"/>
                  </a:lnTo>
                  <a:lnTo>
                    <a:pt x="9580562" y="5572434"/>
                  </a:lnTo>
                  <a:lnTo>
                    <a:pt x="9561349" y="5617765"/>
                  </a:lnTo>
                  <a:lnTo>
                    <a:pt x="9541702" y="5662865"/>
                  </a:lnTo>
                  <a:lnTo>
                    <a:pt x="9521625" y="5707732"/>
                  </a:lnTo>
                  <a:lnTo>
                    <a:pt x="9501119" y="5752364"/>
                  </a:lnTo>
                  <a:lnTo>
                    <a:pt x="9480188" y="5796758"/>
                  </a:lnTo>
                  <a:lnTo>
                    <a:pt x="9458834" y="5840911"/>
                  </a:lnTo>
                  <a:lnTo>
                    <a:pt x="9437059" y="5884821"/>
                  </a:lnTo>
                  <a:lnTo>
                    <a:pt x="9414867" y="5928485"/>
                  </a:lnTo>
                  <a:lnTo>
                    <a:pt x="9392259" y="5971901"/>
                  </a:lnTo>
                  <a:lnTo>
                    <a:pt x="9369239" y="6015065"/>
                  </a:lnTo>
                  <a:lnTo>
                    <a:pt x="9345810" y="6057976"/>
                  </a:lnTo>
                  <a:lnTo>
                    <a:pt x="9321973" y="6100630"/>
                  </a:lnTo>
                  <a:lnTo>
                    <a:pt x="9297731" y="6143025"/>
                  </a:lnTo>
                  <a:lnTo>
                    <a:pt x="9273087" y="6185159"/>
                  </a:lnTo>
                  <a:lnTo>
                    <a:pt x="9248044" y="6227028"/>
                  </a:lnTo>
                  <a:lnTo>
                    <a:pt x="9222604" y="6268631"/>
                  </a:lnTo>
                  <a:lnTo>
                    <a:pt x="9196770" y="6309964"/>
                  </a:lnTo>
                  <a:lnTo>
                    <a:pt x="9170544" y="6351025"/>
                  </a:lnTo>
                  <a:lnTo>
                    <a:pt x="9143929" y="6391811"/>
                  </a:lnTo>
                  <a:lnTo>
                    <a:pt x="9116928" y="6432320"/>
                  </a:lnTo>
                  <a:lnTo>
                    <a:pt x="9089544" y="6472549"/>
                  </a:lnTo>
                  <a:lnTo>
                    <a:pt x="9061778" y="6512496"/>
                  </a:lnTo>
                  <a:lnTo>
                    <a:pt x="9033633" y="6552157"/>
                  </a:lnTo>
                  <a:lnTo>
                    <a:pt x="9005113" y="6591531"/>
                  </a:lnTo>
                  <a:lnTo>
                    <a:pt x="8976220" y="6630614"/>
                  </a:lnTo>
                  <a:lnTo>
                    <a:pt x="8946956" y="6669404"/>
                  </a:lnTo>
                  <a:lnTo>
                    <a:pt x="8917324" y="6707899"/>
                  </a:lnTo>
                  <a:lnTo>
                    <a:pt x="8887326" y="6746095"/>
                  </a:lnTo>
                  <a:lnTo>
                    <a:pt x="8856966" y="6783990"/>
                  </a:lnTo>
                  <a:lnTo>
                    <a:pt x="8826246" y="6821582"/>
                  </a:lnTo>
                  <a:lnTo>
                    <a:pt x="8794750" y="6857999"/>
                  </a:lnTo>
                  <a:lnTo>
                    <a:pt x="1169162" y="6857999"/>
                  </a:lnTo>
                  <a:lnTo>
                    <a:pt x="1137666" y="6821582"/>
                  </a:lnTo>
                  <a:lnTo>
                    <a:pt x="1106945" y="6783990"/>
                  </a:lnTo>
                  <a:lnTo>
                    <a:pt x="1076585" y="6746095"/>
                  </a:lnTo>
                  <a:lnTo>
                    <a:pt x="1046587" y="6707899"/>
                  </a:lnTo>
                  <a:lnTo>
                    <a:pt x="1016955" y="6669404"/>
                  </a:lnTo>
                  <a:lnTo>
                    <a:pt x="987691" y="6630614"/>
                  </a:lnTo>
                  <a:lnTo>
                    <a:pt x="958798" y="6591531"/>
                  </a:lnTo>
                  <a:lnTo>
                    <a:pt x="930278" y="6552157"/>
                  </a:lnTo>
                  <a:lnTo>
                    <a:pt x="902133" y="6512496"/>
                  </a:lnTo>
                  <a:lnTo>
                    <a:pt x="874367" y="6472549"/>
                  </a:lnTo>
                  <a:lnTo>
                    <a:pt x="846983" y="6432320"/>
                  </a:lnTo>
                  <a:lnTo>
                    <a:pt x="819982" y="6391811"/>
                  </a:lnTo>
                  <a:lnTo>
                    <a:pt x="793367" y="6351025"/>
                  </a:lnTo>
                  <a:lnTo>
                    <a:pt x="767141" y="6309964"/>
                  </a:lnTo>
                  <a:lnTo>
                    <a:pt x="741307" y="6268631"/>
                  </a:lnTo>
                  <a:lnTo>
                    <a:pt x="715867" y="6227028"/>
                  </a:lnTo>
                  <a:lnTo>
                    <a:pt x="690824" y="6185159"/>
                  </a:lnTo>
                  <a:lnTo>
                    <a:pt x="666180" y="6143025"/>
                  </a:lnTo>
                  <a:lnTo>
                    <a:pt x="641938" y="6100630"/>
                  </a:lnTo>
                  <a:lnTo>
                    <a:pt x="618101" y="6057976"/>
                  </a:lnTo>
                  <a:lnTo>
                    <a:pt x="594672" y="6015065"/>
                  </a:lnTo>
                  <a:lnTo>
                    <a:pt x="571652" y="5971901"/>
                  </a:lnTo>
                  <a:lnTo>
                    <a:pt x="549044" y="5928485"/>
                  </a:lnTo>
                  <a:lnTo>
                    <a:pt x="526852" y="5884821"/>
                  </a:lnTo>
                  <a:lnTo>
                    <a:pt x="505077" y="5840911"/>
                  </a:lnTo>
                  <a:lnTo>
                    <a:pt x="483723" y="5796758"/>
                  </a:lnTo>
                  <a:lnTo>
                    <a:pt x="462792" y="5752364"/>
                  </a:lnTo>
                  <a:lnTo>
                    <a:pt x="442286" y="5707732"/>
                  </a:lnTo>
                  <a:lnTo>
                    <a:pt x="422209" y="5662865"/>
                  </a:lnTo>
                  <a:lnTo>
                    <a:pt x="402562" y="5617765"/>
                  </a:lnTo>
                  <a:lnTo>
                    <a:pt x="383349" y="5572434"/>
                  </a:lnTo>
                  <a:lnTo>
                    <a:pt x="364572" y="5526876"/>
                  </a:lnTo>
                  <a:lnTo>
                    <a:pt x="346233" y="5481094"/>
                  </a:lnTo>
                  <a:lnTo>
                    <a:pt x="328336" y="5435088"/>
                  </a:lnTo>
                  <a:lnTo>
                    <a:pt x="310882" y="5388863"/>
                  </a:lnTo>
                  <a:lnTo>
                    <a:pt x="293876" y="5342421"/>
                  </a:lnTo>
                  <a:lnTo>
                    <a:pt x="277318" y="5295765"/>
                  </a:lnTo>
                  <a:lnTo>
                    <a:pt x="261212" y="5248896"/>
                  </a:lnTo>
                  <a:lnTo>
                    <a:pt x="245560" y="5201819"/>
                  </a:lnTo>
                  <a:lnTo>
                    <a:pt x="230366" y="5154534"/>
                  </a:lnTo>
                  <a:lnTo>
                    <a:pt x="215631" y="5107046"/>
                  </a:lnTo>
                  <a:lnTo>
                    <a:pt x="201358" y="5059356"/>
                  </a:lnTo>
                  <a:lnTo>
                    <a:pt x="187550" y="5011468"/>
                  </a:lnTo>
                  <a:lnTo>
                    <a:pt x="174209" y="4963383"/>
                  </a:lnTo>
                  <a:lnTo>
                    <a:pt x="161339" y="4915105"/>
                  </a:lnTo>
                  <a:lnTo>
                    <a:pt x="148941" y="4866636"/>
                  </a:lnTo>
                  <a:lnTo>
                    <a:pt x="137018" y="4817978"/>
                  </a:lnTo>
                  <a:lnTo>
                    <a:pt x="125574" y="4769135"/>
                  </a:lnTo>
                  <a:lnTo>
                    <a:pt x="114610" y="4720109"/>
                  </a:lnTo>
                  <a:lnTo>
                    <a:pt x="104129" y="4670902"/>
                  </a:lnTo>
                  <a:lnTo>
                    <a:pt x="94134" y="4621517"/>
                  </a:lnTo>
                  <a:lnTo>
                    <a:pt x="84627" y="4571957"/>
                  </a:lnTo>
                  <a:lnTo>
                    <a:pt x="75611" y="4522225"/>
                  </a:lnTo>
                  <a:lnTo>
                    <a:pt x="67089" y="4472323"/>
                  </a:lnTo>
                  <a:lnTo>
                    <a:pt x="59063" y="4422253"/>
                  </a:lnTo>
                  <a:lnTo>
                    <a:pt x="51536" y="4372018"/>
                  </a:lnTo>
                  <a:lnTo>
                    <a:pt x="44510" y="4321621"/>
                  </a:lnTo>
                  <a:lnTo>
                    <a:pt x="37988" y="4271065"/>
                  </a:lnTo>
                  <a:lnTo>
                    <a:pt x="31973" y="4220352"/>
                  </a:lnTo>
                  <a:lnTo>
                    <a:pt x="26468" y="4169485"/>
                  </a:lnTo>
                  <a:lnTo>
                    <a:pt x="21474" y="4118466"/>
                  </a:lnTo>
                  <a:lnTo>
                    <a:pt x="16995" y="4067297"/>
                  </a:lnTo>
                  <a:lnTo>
                    <a:pt x="13033" y="4015983"/>
                  </a:lnTo>
                  <a:lnTo>
                    <a:pt x="9591" y="3964524"/>
                  </a:lnTo>
                  <a:lnTo>
                    <a:pt x="6671" y="3912925"/>
                  </a:lnTo>
                  <a:lnTo>
                    <a:pt x="4276" y="3861187"/>
                  </a:lnTo>
                  <a:lnTo>
                    <a:pt x="2409" y="3809313"/>
                  </a:lnTo>
                  <a:lnTo>
                    <a:pt x="1072" y="3757305"/>
                  </a:lnTo>
                  <a:lnTo>
                    <a:pt x="268" y="3705167"/>
                  </a:lnTo>
                  <a:lnTo>
                    <a:pt x="0" y="3652901"/>
                  </a:lnTo>
                  <a:lnTo>
                    <a:pt x="267" y="3600723"/>
                  </a:lnTo>
                  <a:lnTo>
                    <a:pt x="1068" y="3548674"/>
                  </a:lnTo>
                  <a:lnTo>
                    <a:pt x="2400" y="3496755"/>
                  </a:lnTo>
                  <a:lnTo>
                    <a:pt x="4261" y="3444969"/>
                  </a:lnTo>
                  <a:lnTo>
                    <a:pt x="6647" y="3393318"/>
                  </a:lnTo>
                  <a:lnTo>
                    <a:pt x="9556" y="3341806"/>
                  </a:lnTo>
                  <a:lnTo>
                    <a:pt x="12986" y="3290435"/>
                  </a:lnTo>
                  <a:lnTo>
                    <a:pt x="16933" y="3239208"/>
                  </a:lnTo>
                  <a:lnTo>
                    <a:pt x="21396" y="3188126"/>
                  </a:lnTo>
                  <a:lnTo>
                    <a:pt x="26372" y="3137193"/>
                  </a:lnTo>
                  <a:lnTo>
                    <a:pt x="31858" y="3086411"/>
                  </a:lnTo>
                  <a:lnTo>
                    <a:pt x="37851" y="3035783"/>
                  </a:lnTo>
                  <a:lnTo>
                    <a:pt x="44349" y="2985312"/>
                  </a:lnTo>
                  <a:lnTo>
                    <a:pt x="51350" y="2934999"/>
                  </a:lnTo>
                  <a:lnTo>
                    <a:pt x="58850" y="2884849"/>
                  </a:lnTo>
                  <a:lnTo>
                    <a:pt x="66848" y="2834862"/>
                  </a:lnTo>
                  <a:lnTo>
                    <a:pt x="75339" y="2785043"/>
                  </a:lnTo>
                  <a:lnTo>
                    <a:pt x="84323" y="2735392"/>
                  </a:lnTo>
                  <a:lnTo>
                    <a:pt x="93796" y="2685914"/>
                  </a:lnTo>
                  <a:lnTo>
                    <a:pt x="103756" y="2636610"/>
                  </a:lnTo>
                  <a:lnTo>
                    <a:pt x="114200" y="2587484"/>
                  </a:lnTo>
                  <a:lnTo>
                    <a:pt x="125125" y="2538538"/>
                  </a:lnTo>
                  <a:lnTo>
                    <a:pt x="136529" y="2489774"/>
                  </a:lnTo>
                  <a:lnTo>
                    <a:pt x="148410" y="2441194"/>
                  </a:lnTo>
                  <a:lnTo>
                    <a:pt x="160764" y="2392803"/>
                  </a:lnTo>
                  <a:lnTo>
                    <a:pt x="173589" y="2344602"/>
                  </a:lnTo>
                  <a:lnTo>
                    <a:pt x="186883" y="2296593"/>
                  </a:lnTo>
                  <a:lnTo>
                    <a:pt x="200643" y="2248780"/>
                  </a:lnTo>
                  <a:lnTo>
                    <a:pt x="214866" y="2201165"/>
                  </a:lnTo>
                  <a:lnTo>
                    <a:pt x="229550" y="2153751"/>
                  </a:lnTo>
                  <a:lnTo>
                    <a:pt x="244692" y="2106540"/>
                  </a:lnTo>
                  <a:lnTo>
                    <a:pt x="260289" y="2059535"/>
                  </a:lnTo>
                  <a:lnTo>
                    <a:pt x="276339" y="2012738"/>
                  </a:lnTo>
                  <a:lnTo>
                    <a:pt x="292839" y="1966152"/>
                  </a:lnTo>
                  <a:lnTo>
                    <a:pt x="309788" y="1919779"/>
                  </a:lnTo>
                  <a:lnTo>
                    <a:pt x="327181" y="1873623"/>
                  </a:lnTo>
                  <a:lnTo>
                    <a:pt x="345017" y="1827686"/>
                  </a:lnTo>
                  <a:lnTo>
                    <a:pt x="363292" y="1781970"/>
                  </a:lnTo>
                  <a:lnTo>
                    <a:pt x="382005" y="1736478"/>
                  </a:lnTo>
                  <a:lnTo>
                    <a:pt x="401153" y="1691213"/>
                  </a:lnTo>
                  <a:lnTo>
                    <a:pt x="420732" y="1646177"/>
                  </a:lnTo>
                  <a:lnTo>
                    <a:pt x="440741" y="1601372"/>
                  </a:lnTo>
                  <a:lnTo>
                    <a:pt x="461177" y="1556802"/>
                  </a:lnTo>
                  <a:lnTo>
                    <a:pt x="482038" y="1512469"/>
                  </a:lnTo>
                  <a:lnTo>
                    <a:pt x="503319" y="1468376"/>
                  </a:lnTo>
                  <a:lnTo>
                    <a:pt x="525021" y="1424525"/>
                  </a:lnTo>
                  <a:lnTo>
                    <a:pt x="547138" y="1380918"/>
                  </a:lnTo>
                  <a:lnTo>
                    <a:pt x="569669" y="1337559"/>
                  </a:lnTo>
                  <a:lnTo>
                    <a:pt x="592612" y="1294450"/>
                  </a:lnTo>
                  <a:lnTo>
                    <a:pt x="615963" y="1251593"/>
                  </a:lnTo>
                  <a:lnTo>
                    <a:pt x="639721" y="1208992"/>
                  </a:lnTo>
                  <a:lnTo>
                    <a:pt x="663881" y="1166648"/>
                  </a:lnTo>
                  <a:lnTo>
                    <a:pt x="688443" y="1124565"/>
                  </a:lnTo>
                  <a:lnTo>
                    <a:pt x="713403" y="1082745"/>
                  </a:lnTo>
                  <a:lnTo>
                    <a:pt x="738759" y="1041190"/>
                  </a:lnTo>
                  <a:lnTo>
                    <a:pt x="764507" y="999904"/>
                  </a:lnTo>
                  <a:lnTo>
                    <a:pt x="790646" y="958888"/>
                  </a:lnTo>
                  <a:lnTo>
                    <a:pt x="817173" y="918146"/>
                  </a:lnTo>
                  <a:lnTo>
                    <a:pt x="844086" y="877679"/>
                  </a:lnTo>
                  <a:lnTo>
                    <a:pt x="871381" y="837491"/>
                  </a:lnTo>
                  <a:lnTo>
                    <a:pt x="899056" y="797584"/>
                  </a:lnTo>
                  <a:lnTo>
                    <a:pt x="927108" y="757961"/>
                  </a:lnTo>
                  <a:lnTo>
                    <a:pt x="955535" y="718625"/>
                  </a:lnTo>
                  <a:lnTo>
                    <a:pt x="984335" y="679577"/>
                  </a:lnTo>
                  <a:lnTo>
                    <a:pt x="1013504" y="640821"/>
                  </a:lnTo>
                  <a:lnTo>
                    <a:pt x="1043040" y="602359"/>
                  </a:lnTo>
                  <a:lnTo>
                    <a:pt x="1072941" y="564194"/>
                  </a:lnTo>
                  <a:lnTo>
                    <a:pt x="1103204" y="526328"/>
                  </a:lnTo>
                  <a:lnTo>
                    <a:pt x="1133825" y="488764"/>
                  </a:lnTo>
                  <a:lnTo>
                    <a:pt x="1164804" y="451504"/>
                  </a:lnTo>
                  <a:lnTo>
                    <a:pt x="1196136" y="414552"/>
                  </a:lnTo>
                  <a:lnTo>
                    <a:pt x="1227820" y="377909"/>
                  </a:lnTo>
                  <a:lnTo>
                    <a:pt x="1259853" y="341579"/>
                  </a:lnTo>
                  <a:lnTo>
                    <a:pt x="1292232" y="305564"/>
                  </a:lnTo>
                  <a:lnTo>
                    <a:pt x="1324955" y="269866"/>
                  </a:lnTo>
                  <a:lnTo>
                    <a:pt x="1358018" y="234488"/>
                  </a:lnTo>
                  <a:lnTo>
                    <a:pt x="1391420" y="199433"/>
                  </a:lnTo>
                  <a:lnTo>
                    <a:pt x="1425158" y="164703"/>
                  </a:lnTo>
                  <a:lnTo>
                    <a:pt x="1459230" y="130301"/>
                  </a:lnTo>
                  <a:lnTo>
                    <a:pt x="1595882" y="0"/>
                  </a:lnTo>
                  <a:close/>
                </a:path>
              </a:pathLst>
            </a:custGeom>
            <a:noFill/>
            <a:ln cap="flat" cmpd="sng" w="9525">
              <a:solidFill>
                <a:srgbClr val="EEEE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8"/>
            <p:cNvSpPr/>
            <p:nvPr/>
          </p:nvSpPr>
          <p:spPr>
            <a:xfrm>
              <a:off x="1121663" y="0"/>
              <a:ext cx="9949180" cy="6858000"/>
            </a:xfrm>
            <a:custGeom>
              <a:rect b="b" l="l" r="r" t="t"/>
              <a:pathLst>
                <a:path extrusionOk="0" h="6858000" w="9949180">
                  <a:moveTo>
                    <a:pt x="8355203" y="0"/>
                  </a:moveTo>
                  <a:lnTo>
                    <a:pt x="1593469" y="0"/>
                  </a:lnTo>
                  <a:lnTo>
                    <a:pt x="1456944" y="130301"/>
                  </a:lnTo>
                  <a:lnTo>
                    <a:pt x="1422925" y="164703"/>
                  </a:lnTo>
                  <a:lnTo>
                    <a:pt x="1389239" y="199433"/>
                  </a:lnTo>
                  <a:lnTo>
                    <a:pt x="1355889" y="234488"/>
                  </a:lnTo>
                  <a:lnTo>
                    <a:pt x="1322877" y="269866"/>
                  </a:lnTo>
                  <a:lnTo>
                    <a:pt x="1290205" y="305564"/>
                  </a:lnTo>
                  <a:lnTo>
                    <a:pt x="1257876" y="341579"/>
                  </a:lnTo>
                  <a:lnTo>
                    <a:pt x="1225893" y="377909"/>
                  </a:lnTo>
                  <a:lnTo>
                    <a:pt x="1194259" y="414552"/>
                  </a:lnTo>
                  <a:lnTo>
                    <a:pt x="1162975" y="451504"/>
                  </a:lnTo>
                  <a:lnTo>
                    <a:pt x="1132045" y="488764"/>
                  </a:lnTo>
                  <a:lnTo>
                    <a:pt x="1101470" y="526328"/>
                  </a:lnTo>
                  <a:lnTo>
                    <a:pt x="1071255" y="564194"/>
                  </a:lnTo>
                  <a:lnTo>
                    <a:pt x="1041401" y="602359"/>
                  </a:lnTo>
                  <a:lnTo>
                    <a:pt x="1011911" y="640821"/>
                  </a:lnTo>
                  <a:lnTo>
                    <a:pt x="982787" y="679577"/>
                  </a:lnTo>
                  <a:lnTo>
                    <a:pt x="954032" y="718625"/>
                  </a:lnTo>
                  <a:lnTo>
                    <a:pt x="925650" y="757961"/>
                  </a:lnTo>
                  <a:lnTo>
                    <a:pt x="897641" y="797584"/>
                  </a:lnTo>
                  <a:lnTo>
                    <a:pt x="870009" y="837491"/>
                  </a:lnTo>
                  <a:lnTo>
                    <a:pt x="842757" y="877679"/>
                  </a:lnTo>
                  <a:lnTo>
                    <a:pt x="815887" y="918146"/>
                  </a:lnTo>
                  <a:lnTo>
                    <a:pt x="789401" y="958888"/>
                  </a:lnTo>
                  <a:lnTo>
                    <a:pt x="763303" y="999904"/>
                  </a:lnTo>
                  <a:lnTo>
                    <a:pt x="737595" y="1041190"/>
                  </a:lnTo>
                  <a:lnTo>
                    <a:pt x="712279" y="1082745"/>
                  </a:lnTo>
                  <a:lnTo>
                    <a:pt x="687358" y="1124565"/>
                  </a:lnTo>
                  <a:lnTo>
                    <a:pt x="662835" y="1166648"/>
                  </a:lnTo>
                  <a:lnTo>
                    <a:pt x="638712" y="1208992"/>
                  </a:lnTo>
                  <a:lnTo>
                    <a:pt x="614991" y="1251593"/>
                  </a:lnTo>
                  <a:lnTo>
                    <a:pt x="591677" y="1294450"/>
                  </a:lnTo>
                  <a:lnTo>
                    <a:pt x="568770" y="1337559"/>
                  </a:lnTo>
                  <a:lnTo>
                    <a:pt x="546274" y="1380918"/>
                  </a:lnTo>
                  <a:lnTo>
                    <a:pt x="524191" y="1424525"/>
                  </a:lnTo>
                  <a:lnTo>
                    <a:pt x="502525" y="1468376"/>
                  </a:lnTo>
                  <a:lnTo>
                    <a:pt x="481276" y="1512469"/>
                  </a:lnTo>
                  <a:lnTo>
                    <a:pt x="460449" y="1556802"/>
                  </a:lnTo>
                  <a:lnTo>
                    <a:pt x="440045" y="1601372"/>
                  </a:lnTo>
                  <a:lnTo>
                    <a:pt x="420067" y="1646177"/>
                  </a:lnTo>
                  <a:lnTo>
                    <a:pt x="400518" y="1691213"/>
                  </a:lnTo>
                  <a:lnTo>
                    <a:pt x="381401" y="1736478"/>
                  </a:lnTo>
                  <a:lnTo>
                    <a:pt x="362717" y="1781970"/>
                  </a:lnTo>
                  <a:lnTo>
                    <a:pt x="344471" y="1827686"/>
                  </a:lnTo>
                  <a:lnTo>
                    <a:pt x="326663" y="1873623"/>
                  </a:lnTo>
                  <a:lnTo>
                    <a:pt x="309297" y="1919779"/>
                  </a:lnTo>
                  <a:lnTo>
                    <a:pt x="292376" y="1966152"/>
                  </a:lnTo>
                  <a:lnTo>
                    <a:pt x="275901" y="2012738"/>
                  </a:lnTo>
                  <a:lnTo>
                    <a:pt x="259877" y="2059535"/>
                  </a:lnTo>
                  <a:lnTo>
                    <a:pt x="244304" y="2106540"/>
                  </a:lnTo>
                  <a:lnTo>
                    <a:pt x="229186" y="2153751"/>
                  </a:lnTo>
                  <a:lnTo>
                    <a:pt x="214526" y="2201165"/>
                  </a:lnTo>
                  <a:lnTo>
                    <a:pt x="200325" y="2248780"/>
                  </a:lnTo>
                  <a:lnTo>
                    <a:pt x="186587" y="2296593"/>
                  </a:lnTo>
                  <a:lnTo>
                    <a:pt x="173314" y="2344602"/>
                  </a:lnTo>
                  <a:lnTo>
                    <a:pt x="160509" y="2392803"/>
                  </a:lnTo>
                  <a:lnTo>
                    <a:pt x="148174" y="2441194"/>
                  </a:lnTo>
                  <a:lnTo>
                    <a:pt x="136313" y="2489774"/>
                  </a:lnTo>
                  <a:lnTo>
                    <a:pt x="124927" y="2538538"/>
                  </a:lnTo>
                  <a:lnTo>
                    <a:pt x="114018" y="2587484"/>
                  </a:lnTo>
                  <a:lnTo>
                    <a:pt x="103591" y="2636610"/>
                  </a:lnTo>
                  <a:lnTo>
                    <a:pt x="93647" y="2685914"/>
                  </a:lnTo>
                  <a:lnTo>
                    <a:pt x="84189" y="2735392"/>
                  </a:lnTo>
                  <a:lnTo>
                    <a:pt x="75220" y="2785043"/>
                  </a:lnTo>
                  <a:lnTo>
                    <a:pt x="66741" y="2834862"/>
                  </a:lnTo>
                  <a:lnTo>
                    <a:pt x="58757" y="2884849"/>
                  </a:lnTo>
                  <a:lnTo>
                    <a:pt x="51268" y="2934999"/>
                  </a:lnTo>
                  <a:lnTo>
                    <a:pt x="44279" y="2985312"/>
                  </a:lnTo>
                  <a:lnTo>
                    <a:pt x="37791" y="3035783"/>
                  </a:lnTo>
                  <a:lnTo>
                    <a:pt x="31807" y="3086411"/>
                  </a:lnTo>
                  <a:lnTo>
                    <a:pt x="26330" y="3137193"/>
                  </a:lnTo>
                  <a:lnTo>
                    <a:pt x="21362" y="3188126"/>
                  </a:lnTo>
                  <a:lnTo>
                    <a:pt x="16907" y="3239208"/>
                  </a:lnTo>
                  <a:lnTo>
                    <a:pt x="12965" y="3290435"/>
                  </a:lnTo>
                  <a:lnTo>
                    <a:pt x="9541" y="3341806"/>
                  </a:lnTo>
                  <a:lnTo>
                    <a:pt x="6636" y="3393318"/>
                  </a:lnTo>
                  <a:lnTo>
                    <a:pt x="4254" y="3444969"/>
                  </a:lnTo>
                  <a:lnTo>
                    <a:pt x="2397" y="3496755"/>
                  </a:lnTo>
                  <a:lnTo>
                    <a:pt x="1067" y="3548674"/>
                  </a:lnTo>
                  <a:lnTo>
                    <a:pt x="267" y="3600723"/>
                  </a:lnTo>
                  <a:lnTo>
                    <a:pt x="0" y="3652901"/>
                  </a:lnTo>
                  <a:lnTo>
                    <a:pt x="268" y="3705167"/>
                  </a:lnTo>
                  <a:lnTo>
                    <a:pt x="1071" y="3757305"/>
                  </a:lnTo>
                  <a:lnTo>
                    <a:pt x="2406" y="3809313"/>
                  </a:lnTo>
                  <a:lnTo>
                    <a:pt x="4270" y="3861187"/>
                  </a:lnTo>
                  <a:lnTo>
                    <a:pt x="6661" y="3912925"/>
                  </a:lnTo>
                  <a:lnTo>
                    <a:pt x="9577" y="3964524"/>
                  </a:lnTo>
                  <a:lnTo>
                    <a:pt x="13014" y="4015983"/>
                  </a:lnTo>
                  <a:lnTo>
                    <a:pt x="16970" y="4067297"/>
                  </a:lnTo>
                  <a:lnTo>
                    <a:pt x="21442" y="4118466"/>
                  </a:lnTo>
                  <a:lnTo>
                    <a:pt x="26428" y="4169485"/>
                  </a:lnTo>
                  <a:lnTo>
                    <a:pt x="31926" y="4220352"/>
                  </a:lnTo>
                  <a:lnTo>
                    <a:pt x="37931" y="4271065"/>
                  </a:lnTo>
                  <a:lnTo>
                    <a:pt x="44443" y="4321621"/>
                  </a:lnTo>
                  <a:lnTo>
                    <a:pt x="51458" y="4372018"/>
                  </a:lnTo>
                  <a:lnTo>
                    <a:pt x="58974" y="4422253"/>
                  </a:lnTo>
                  <a:lnTo>
                    <a:pt x="66988" y="4472323"/>
                  </a:lnTo>
                  <a:lnTo>
                    <a:pt x="75497" y="4522225"/>
                  </a:lnTo>
                  <a:lnTo>
                    <a:pt x="84499" y="4571957"/>
                  </a:lnTo>
                  <a:lnTo>
                    <a:pt x="93992" y="4621517"/>
                  </a:lnTo>
                  <a:lnTo>
                    <a:pt x="103972" y="4670902"/>
                  </a:lnTo>
                  <a:lnTo>
                    <a:pt x="114437" y="4720109"/>
                  </a:lnTo>
                  <a:lnTo>
                    <a:pt x="125384" y="4769135"/>
                  </a:lnTo>
                  <a:lnTo>
                    <a:pt x="136811" y="4817978"/>
                  </a:lnTo>
                  <a:lnTo>
                    <a:pt x="148716" y="4866636"/>
                  </a:lnTo>
                  <a:lnTo>
                    <a:pt x="161095" y="4915105"/>
                  </a:lnTo>
                  <a:lnTo>
                    <a:pt x="173946" y="4963383"/>
                  </a:lnTo>
                  <a:lnTo>
                    <a:pt x="187266" y="5011468"/>
                  </a:lnTo>
                  <a:lnTo>
                    <a:pt x="201053" y="5059356"/>
                  </a:lnTo>
                  <a:lnTo>
                    <a:pt x="215304" y="5107046"/>
                  </a:lnTo>
                  <a:lnTo>
                    <a:pt x="230016" y="5154534"/>
                  </a:lnTo>
                  <a:lnTo>
                    <a:pt x="245187" y="5201819"/>
                  </a:lnTo>
                  <a:lnTo>
                    <a:pt x="260815" y="5248896"/>
                  </a:lnTo>
                  <a:lnTo>
                    <a:pt x="276896" y="5295765"/>
                  </a:lnTo>
                  <a:lnTo>
                    <a:pt x="293428" y="5342421"/>
                  </a:lnTo>
                  <a:lnTo>
                    <a:pt x="310409" y="5388863"/>
                  </a:lnTo>
                  <a:lnTo>
                    <a:pt x="327835" y="5435088"/>
                  </a:lnTo>
                  <a:lnTo>
                    <a:pt x="345705" y="5481094"/>
                  </a:lnTo>
                  <a:lnTo>
                    <a:pt x="364015" y="5526876"/>
                  </a:lnTo>
                  <a:lnTo>
                    <a:pt x="382763" y="5572434"/>
                  </a:lnTo>
                  <a:lnTo>
                    <a:pt x="401947" y="5617765"/>
                  </a:lnTo>
                  <a:lnTo>
                    <a:pt x="421563" y="5662865"/>
                  </a:lnTo>
                  <a:lnTo>
                    <a:pt x="441609" y="5707732"/>
                  </a:lnTo>
                  <a:lnTo>
                    <a:pt x="462083" y="5752364"/>
                  </a:lnTo>
                  <a:lnTo>
                    <a:pt x="482981" y="5796758"/>
                  </a:lnTo>
                  <a:lnTo>
                    <a:pt x="504302" y="5840911"/>
                  </a:lnTo>
                  <a:lnTo>
                    <a:pt x="526043" y="5884821"/>
                  </a:lnTo>
                  <a:lnTo>
                    <a:pt x="548201" y="5928485"/>
                  </a:lnTo>
                  <a:lnTo>
                    <a:pt x="570773" y="5971901"/>
                  </a:lnTo>
                  <a:lnTo>
                    <a:pt x="593756" y="6015065"/>
                  </a:lnTo>
                  <a:lnTo>
                    <a:pt x="617149" y="6057976"/>
                  </a:lnTo>
                  <a:lnTo>
                    <a:pt x="640949" y="6100630"/>
                  </a:lnTo>
                  <a:lnTo>
                    <a:pt x="665153" y="6143025"/>
                  </a:lnTo>
                  <a:lnTo>
                    <a:pt x="689758" y="6185159"/>
                  </a:lnTo>
                  <a:lnTo>
                    <a:pt x="714761" y="6227028"/>
                  </a:lnTo>
                  <a:lnTo>
                    <a:pt x="740161" y="6268631"/>
                  </a:lnTo>
                  <a:lnTo>
                    <a:pt x="765954" y="6309964"/>
                  </a:lnTo>
                  <a:lnTo>
                    <a:pt x="792139" y="6351025"/>
                  </a:lnTo>
                  <a:lnTo>
                    <a:pt x="818711" y="6391811"/>
                  </a:lnTo>
                  <a:lnTo>
                    <a:pt x="845669" y="6432320"/>
                  </a:lnTo>
                  <a:lnTo>
                    <a:pt x="873010" y="6472549"/>
                  </a:lnTo>
                  <a:lnTo>
                    <a:pt x="900732" y="6512496"/>
                  </a:lnTo>
                  <a:lnTo>
                    <a:pt x="928832" y="6552157"/>
                  </a:lnTo>
                  <a:lnTo>
                    <a:pt x="957306" y="6591531"/>
                  </a:lnTo>
                  <a:lnTo>
                    <a:pt x="986154" y="6630614"/>
                  </a:lnTo>
                  <a:lnTo>
                    <a:pt x="1015371" y="6669404"/>
                  </a:lnTo>
                  <a:lnTo>
                    <a:pt x="1044956" y="6707899"/>
                  </a:lnTo>
                  <a:lnTo>
                    <a:pt x="1074905" y="6746095"/>
                  </a:lnTo>
                  <a:lnTo>
                    <a:pt x="1105216" y="6783990"/>
                  </a:lnTo>
                  <a:lnTo>
                    <a:pt x="1135888" y="6821582"/>
                  </a:lnTo>
                  <a:lnTo>
                    <a:pt x="1167384" y="6857999"/>
                  </a:lnTo>
                  <a:lnTo>
                    <a:pt x="8781288" y="6857999"/>
                  </a:lnTo>
                  <a:lnTo>
                    <a:pt x="8812784" y="6821582"/>
                  </a:lnTo>
                  <a:lnTo>
                    <a:pt x="8843455" y="6783990"/>
                  </a:lnTo>
                  <a:lnTo>
                    <a:pt x="8873766" y="6746095"/>
                  </a:lnTo>
                  <a:lnTo>
                    <a:pt x="8903716" y="6707899"/>
                  </a:lnTo>
                  <a:lnTo>
                    <a:pt x="8933300" y="6669404"/>
                  </a:lnTo>
                  <a:lnTo>
                    <a:pt x="8962517" y="6630614"/>
                  </a:lnTo>
                  <a:lnTo>
                    <a:pt x="8991365" y="6591531"/>
                  </a:lnTo>
                  <a:lnTo>
                    <a:pt x="9019839" y="6552157"/>
                  </a:lnTo>
                  <a:lnTo>
                    <a:pt x="9047939" y="6512496"/>
                  </a:lnTo>
                  <a:lnTo>
                    <a:pt x="9075661" y="6472549"/>
                  </a:lnTo>
                  <a:lnTo>
                    <a:pt x="9103002" y="6432320"/>
                  </a:lnTo>
                  <a:lnTo>
                    <a:pt x="9129960" y="6391811"/>
                  </a:lnTo>
                  <a:lnTo>
                    <a:pt x="9156532" y="6351025"/>
                  </a:lnTo>
                  <a:lnTo>
                    <a:pt x="9182717" y="6309964"/>
                  </a:lnTo>
                  <a:lnTo>
                    <a:pt x="9208510" y="6268631"/>
                  </a:lnTo>
                  <a:lnTo>
                    <a:pt x="9233910" y="6227028"/>
                  </a:lnTo>
                  <a:lnTo>
                    <a:pt x="9258913" y="6185159"/>
                  </a:lnTo>
                  <a:lnTo>
                    <a:pt x="9283518" y="6143025"/>
                  </a:lnTo>
                  <a:lnTo>
                    <a:pt x="9307722" y="6100630"/>
                  </a:lnTo>
                  <a:lnTo>
                    <a:pt x="9331522" y="6057976"/>
                  </a:lnTo>
                  <a:lnTo>
                    <a:pt x="9354915" y="6015065"/>
                  </a:lnTo>
                  <a:lnTo>
                    <a:pt x="9377898" y="5971901"/>
                  </a:lnTo>
                  <a:lnTo>
                    <a:pt x="9400470" y="5928485"/>
                  </a:lnTo>
                  <a:lnTo>
                    <a:pt x="9422628" y="5884821"/>
                  </a:lnTo>
                  <a:lnTo>
                    <a:pt x="9444369" y="5840911"/>
                  </a:lnTo>
                  <a:lnTo>
                    <a:pt x="9465690" y="5796758"/>
                  </a:lnTo>
                  <a:lnTo>
                    <a:pt x="9486588" y="5752364"/>
                  </a:lnTo>
                  <a:lnTo>
                    <a:pt x="9507062" y="5707732"/>
                  </a:lnTo>
                  <a:lnTo>
                    <a:pt x="9527108" y="5662865"/>
                  </a:lnTo>
                  <a:lnTo>
                    <a:pt x="9546724" y="5617765"/>
                  </a:lnTo>
                  <a:lnTo>
                    <a:pt x="9565908" y="5572434"/>
                  </a:lnTo>
                  <a:lnTo>
                    <a:pt x="9584656" y="5526876"/>
                  </a:lnTo>
                  <a:lnTo>
                    <a:pt x="9602966" y="5481094"/>
                  </a:lnTo>
                  <a:lnTo>
                    <a:pt x="9620836" y="5435088"/>
                  </a:lnTo>
                  <a:lnTo>
                    <a:pt x="9638262" y="5388863"/>
                  </a:lnTo>
                  <a:lnTo>
                    <a:pt x="9655243" y="5342421"/>
                  </a:lnTo>
                  <a:lnTo>
                    <a:pt x="9671775" y="5295765"/>
                  </a:lnTo>
                  <a:lnTo>
                    <a:pt x="9687856" y="5248896"/>
                  </a:lnTo>
                  <a:lnTo>
                    <a:pt x="9703484" y="5201819"/>
                  </a:lnTo>
                  <a:lnTo>
                    <a:pt x="9718655" y="5154534"/>
                  </a:lnTo>
                  <a:lnTo>
                    <a:pt x="9733367" y="5107046"/>
                  </a:lnTo>
                  <a:lnTo>
                    <a:pt x="9747618" y="5059356"/>
                  </a:lnTo>
                  <a:lnTo>
                    <a:pt x="9761405" y="5011468"/>
                  </a:lnTo>
                  <a:lnTo>
                    <a:pt x="9774725" y="4963383"/>
                  </a:lnTo>
                  <a:lnTo>
                    <a:pt x="9787576" y="4915105"/>
                  </a:lnTo>
                  <a:lnTo>
                    <a:pt x="9799955" y="4866636"/>
                  </a:lnTo>
                  <a:lnTo>
                    <a:pt x="9811860" y="4817978"/>
                  </a:lnTo>
                  <a:lnTo>
                    <a:pt x="9823287" y="4769135"/>
                  </a:lnTo>
                  <a:lnTo>
                    <a:pt x="9834234" y="4720109"/>
                  </a:lnTo>
                  <a:lnTo>
                    <a:pt x="9844699" y="4670902"/>
                  </a:lnTo>
                  <a:lnTo>
                    <a:pt x="9854679" y="4621517"/>
                  </a:lnTo>
                  <a:lnTo>
                    <a:pt x="9864172" y="4571957"/>
                  </a:lnTo>
                  <a:lnTo>
                    <a:pt x="9873174" y="4522225"/>
                  </a:lnTo>
                  <a:lnTo>
                    <a:pt x="9881683" y="4472323"/>
                  </a:lnTo>
                  <a:lnTo>
                    <a:pt x="9889697" y="4422253"/>
                  </a:lnTo>
                  <a:lnTo>
                    <a:pt x="9897213" y="4372018"/>
                  </a:lnTo>
                  <a:lnTo>
                    <a:pt x="9904228" y="4321621"/>
                  </a:lnTo>
                  <a:lnTo>
                    <a:pt x="9910740" y="4271065"/>
                  </a:lnTo>
                  <a:lnTo>
                    <a:pt x="9916745" y="4220352"/>
                  </a:lnTo>
                  <a:lnTo>
                    <a:pt x="9922243" y="4169485"/>
                  </a:lnTo>
                  <a:lnTo>
                    <a:pt x="9927229" y="4118466"/>
                  </a:lnTo>
                  <a:lnTo>
                    <a:pt x="9931701" y="4067297"/>
                  </a:lnTo>
                  <a:lnTo>
                    <a:pt x="9935657" y="4015983"/>
                  </a:lnTo>
                  <a:lnTo>
                    <a:pt x="9939094" y="3964524"/>
                  </a:lnTo>
                  <a:lnTo>
                    <a:pt x="9942010" y="3912925"/>
                  </a:lnTo>
                  <a:lnTo>
                    <a:pt x="9944401" y="3861187"/>
                  </a:lnTo>
                  <a:lnTo>
                    <a:pt x="9946265" y="3809313"/>
                  </a:lnTo>
                  <a:lnTo>
                    <a:pt x="9947600" y="3757305"/>
                  </a:lnTo>
                  <a:lnTo>
                    <a:pt x="9948403" y="3705167"/>
                  </a:lnTo>
                  <a:lnTo>
                    <a:pt x="9948671" y="3652901"/>
                  </a:lnTo>
                  <a:lnTo>
                    <a:pt x="9948404" y="3600723"/>
                  </a:lnTo>
                  <a:lnTo>
                    <a:pt x="9947604" y="3548674"/>
                  </a:lnTo>
                  <a:lnTo>
                    <a:pt x="9946274" y="3496755"/>
                  </a:lnTo>
                  <a:lnTo>
                    <a:pt x="9944417" y="3444969"/>
                  </a:lnTo>
                  <a:lnTo>
                    <a:pt x="9942035" y="3393318"/>
                  </a:lnTo>
                  <a:lnTo>
                    <a:pt x="9939130" y="3341806"/>
                  </a:lnTo>
                  <a:lnTo>
                    <a:pt x="9935706" y="3290435"/>
                  </a:lnTo>
                  <a:lnTo>
                    <a:pt x="9931764" y="3239208"/>
                  </a:lnTo>
                  <a:lnTo>
                    <a:pt x="9927309" y="3188126"/>
                  </a:lnTo>
                  <a:lnTo>
                    <a:pt x="9922341" y="3137193"/>
                  </a:lnTo>
                  <a:lnTo>
                    <a:pt x="9916864" y="3086411"/>
                  </a:lnTo>
                  <a:lnTo>
                    <a:pt x="9910880" y="3035783"/>
                  </a:lnTo>
                  <a:lnTo>
                    <a:pt x="9904392" y="2985312"/>
                  </a:lnTo>
                  <a:lnTo>
                    <a:pt x="9897403" y="2934999"/>
                  </a:lnTo>
                  <a:lnTo>
                    <a:pt x="9889914" y="2884849"/>
                  </a:lnTo>
                  <a:lnTo>
                    <a:pt x="9881930" y="2834862"/>
                  </a:lnTo>
                  <a:lnTo>
                    <a:pt x="9873451" y="2785043"/>
                  </a:lnTo>
                  <a:lnTo>
                    <a:pt x="9864482" y="2735392"/>
                  </a:lnTo>
                  <a:lnTo>
                    <a:pt x="9855024" y="2685914"/>
                  </a:lnTo>
                  <a:lnTo>
                    <a:pt x="9845080" y="2636610"/>
                  </a:lnTo>
                  <a:lnTo>
                    <a:pt x="9834653" y="2587484"/>
                  </a:lnTo>
                  <a:lnTo>
                    <a:pt x="9823744" y="2538538"/>
                  </a:lnTo>
                  <a:lnTo>
                    <a:pt x="9812358" y="2489774"/>
                  </a:lnTo>
                  <a:lnTo>
                    <a:pt x="9800497" y="2441194"/>
                  </a:lnTo>
                  <a:lnTo>
                    <a:pt x="9788162" y="2392803"/>
                  </a:lnTo>
                  <a:lnTo>
                    <a:pt x="9775357" y="2344602"/>
                  </a:lnTo>
                  <a:lnTo>
                    <a:pt x="9762084" y="2296593"/>
                  </a:lnTo>
                  <a:lnTo>
                    <a:pt x="9748346" y="2248780"/>
                  </a:lnTo>
                  <a:lnTo>
                    <a:pt x="9734145" y="2201165"/>
                  </a:lnTo>
                  <a:lnTo>
                    <a:pt x="9719485" y="2153751"/>
                  </a:lnTo>
                  <a:lnTo>
                    <a:pt x="9704367" y="2106540"/>
                  </a:lnTo>
                  <a:lnTo>
                    <a:pt x="9688794" y="2059535"/>
                  </a:lnTo>
                  <a:lnTo>
                    <a:pt x="9672770" y="2012738"/>
                  </a:lnTo>
                  <a:lnTo>
                    <a:pt x="9656295" y="1966152"/>
                  </a:lnTo>
                  <a:lnTo>
                    <a:pt x="9639374" y="1919779"/>
                  </a:lnTo>
                  <a:lnTo>
                    <a:pt x="9622008" y="1873623"/>
                  </a:lnTo>
                  <a:lnTo>
                    <a:pt x="9604200" y="1827686"/>
                  </a:lnTo>
                  <a:lnTo>
                    <a:pt x="9585954" y="1781970"/>
                  </a:lnTo>
                  <a:lnTo>
                    <a:pt x="9567270" y="1736478"/>
                  </a:lnTo>
                  <a:lnTo>
                    <a:pt x="9548153" y="1691213"/>
                  </a:lnTo>
                  <a:lnTo>
                    <a:pt x="9528604" y="1646177"/>
                  </a:lnTo>
                  <a:lnTo>
                    <a:pt x="9508626" y="1601372"/>
                  </a:lnTo>
                  <a:lnTo>
                    <a:pt x="9488222" y="1556802"/>
                  </a:lnTo>
                  <a:lnTo>
                    <a:pt x="9467395" y="1512469"/>
                  </a:lnTo>
                  <a:lnTo>
                    <a:pt x="9446146" y="1468376"/>
                  </a:lnTo>
                  <a:lnTo>
                    <a:pt x="9424480" y="1424525"/>
                  </a:lnTo>
                  <a:lnTo>
                    <a:pt x="9402397" y="1380918"/>
                  </a:lnTo>
                  <a:lnTo>
                    <a:pt x="9379901" y="1337559"/>
                  </a:lnTo>
                  <a:lnTo>
                    <a:pt x="9356994" y="1294450"/>
                  </a:lnTo>
                  <a:lnTo>
                    <a:pt x="9333680" y="1251593"/>
                  </a:lnTo>
                  <a:lnTo>
                    <a:pt x="9309959" y="1208992"/>
                  </a:lnTo>
                  <a:lnTo>
                    <a:pt x="9285836" y="1166648"/>
                  </a:lnTo>
                  <a:lnTo>
                    <a:pt x="9261313" y="1124565"/>
                  </a:lnTo>
                  <a:lnTo>
                    <a:pt x="9236392" y="1082745"/>
                  </a:lnTo>
                  <a:lnTo>
                    <a:pt x="9211076" y="1041190"/>
                  </a:lnTo>
                  <a:lnTo>
                    <a:pt x="9185368" y="999904"/>
                  </a:lnTo>
                  <a:lnTo>
                    <a:pt x="9159270" y="958888"/>
                  </a:lnTo>
                  <a:lnTo>
                    <a:pt x="9132784" y="918146"/>
                  </a:lnTo>
                  <a:lnTo>
                    <a:pt x="9105914" y="877679"/>
                  </a:lnTo>
                  <a:lnTo>
                    <a:pt x="9078662" y="837491"/>
                  </a:lnTo>
                  <a:lnTo>
                    <a:pt x="9051030" y="797584"/>
                  </a:lnTo>
                  <a:lnTo>
                    <a:pt x="9023021" y="757961"/>
                  </a:lnTo>
                  <a:lnTo>
                    <a:pt x="8994639" y="718625"/>
                  </a:lnTo>
                  <a:lnTo>
                    <a:pt x="8965884" y="679577"/>
                  </a:lnTo>
                  <a:lnTo>
                    <a:pt x="8936760" y="640821"/>
                  </a:lnTo>
                  <a:lnTo>
                    <a:pt x="8907270" y="602359"/>
                  </a:lnTo>
                  <a:lnTo>
                    <a:pt x="8877416" y="564194"/>
                  </a:lnTo>
                  <a:lnTo>
                    <a:pt x="8847201" y="526328"/>
                  </a:lnTo>
                  <a:lnTo>
                    <a:pt x="8816626" y="488764"/>
                  </a:lnTo>
                  <a:lnTo>
                    <a:pt x="8785696" y="451504"/>
                  </a:lnTo>
                  <a:lnTo>
                    <a:pt x="8754412" y="414552"/>
                  </a:lnTo>
                  <a:lnTo>
                    <a:pt x="8722778" y="377909"/>
                  </a:lnTo>
                  <a:lnTo>
                    <a:pt x="8690795" y="341579"/>
                  </a:lnTo>
                  <a:lnTo>
                    <a:pt x="8658466" y="305564"/>
                  </a:lnTo>
                  <a:lnTo>
                    <a:pt x="8625794" y="269866"/>
                  </a:lnTo>
                  <a:lnTo>
                    <a:pt x="8592782" y="234488"/>
                  </a:lnTo>
                  <a:lnTo>
                    <a:pt x="8559432" y="199433"/>
                  </a:lnTo>
                  <a:lnTo>
                    <a:pt x="8525746" y="164703"/>
                  </a:lnTo>
                  <a:lnTo>
                    <a:pt x="8491728" y="130301"/>
                  </a:lnTo>
                  <a:lnTo>
                    <a:pt x="8355203"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67" name="Google Shape;167;p8"/>
          <p:cNvSpPr txBox="1"/>
          <p:nvPr>
            <p:ph type="title"/>
          </p:nvPr>
        </p:nvSpPr>
        <p:spPr>
          <a:xfrm>
            <a:off x="4065424" y="145425"/>
            <a:ext cx="5087700" cy="1121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GB" sz="7200">
                <a:solidFill>
                  <a:srgbClr val="000000"/>
                </a:solidFill>
              </a:rPr>
              <a:t>INSIGHTS</a:t>
            </a:r>
            <a:endParaRPr sz="7200"/>
          </a:p>
        </p:txBody>
      </p:sp>
      <p:sp>
        <p:nvSpPr>
          <p:cNvPr id="168" name="Google Shape;168;p8"/>
          <p:cNvSpPr txBox="1"/>
          <p:nvPr/>
        </p:nvSpPr>
        <p:spPr>
          <a:xfrm>
            <a:off x="2303300" y="1599250"/>
            <a:ext cx="7516200" cy="47022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spAutoFit/>
          </a:bodyPr>
          <a:lstStyle/>
          <a:p>
            <a:pPr indent="0" lvl="0" marL="0" rtl="0" algn="l">
              <a:spcBef>
                <a:spcPts val="0"/>
              </a:spcBef>
              <a:spcAft>
                <a:spcPts val="0"/>
              </a:spcAft>
              <a:buNone/>
            </a:pPr>
            <a:r>
              <a:rPr lang="en-GB" sz="1600">
                <a:solidFill>
                  <a:schemeClr val="dk1"/>
                </a:solidFill>
                <a:latin typeface="Calibri"/>
                <a:ea typeface="Calibri"/>
                <a:cs typeface="Calibri"/>
                <a:sym typeface="Calibri"/>
              </a:rPr>
              <a:t>Major Observation:</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C8 Area Cluster shows high claim area</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Cars by [1] Manufacturer shows high Claim</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Cars Insured under Segment B2 shows high claim and under utility shows least</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Model 4 of Insured cars shows  high claim and M11 shows no claim</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Each fuel Type has equal amount of claims</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Cars with Drum Brakes tend  to file high claim</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Manual transmission cars tends to file high claims than automatics transmission type cars</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Power and Electric steering cars file high claim amd Manual steering type records no claim</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Cars aging less than 6 month are filed for claim</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Just after taking policy within 6 months more claims are filed</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Policy Tenure has high impact in Claim probability, and policy tenure for active status is 4 - 12.5 months</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2150">
              <a:solidFill>
                <a:srgbClr val="212121"/>
              </a:solidFill>
              <a:highlight>
                <a:srgbClr val="FFFFFF"/>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2" name="Shape 172"/>
        <p:cNvGrpSpPr/>
        <p:nvPr/>
      </p:nvGrpSpPr>
      <p:grpSpPr>
        <a:xfrm>
          <a:off x="0" y="0"/>
          <a:ext cx="0" cy="0"/>
          <a:chOff x="0" y="0"/>
          <a:chExt cx="0" cy="0"/>
        </a:xfrm>
      </p:grpSpPr>
      <p:sp>
        <p:nvSpPr>
          <p:cNvPr id="173" name="Google Shape;173;p17"/>
          <p:cNvSpPr/>
          <p:nvPr/>
        </p:nvSpPr>
        <p:spPr>
          <a:xfrm>
            <a:off x="252984" y="1845564"/>
            <a:ext cx="135890" cy="3200400"/>
          </a:xfrm>
          <a:custGeom>
            <a:rect b="b" l="l" r="r" t="t"/>
            <a:pathLst>
              <a:path extrusionOk="0" h="3200400" w="135890">
                <a:moveTo>
                  <a:pt x="0" y="3200400"/>
                </a:moveTo>
                <a:lnTo>
                  <a:pt x="135636" y="3200400"/>
                </a:lnTo>
                <a:lnTo>
                  <a:pt x="135636" y="0"/>
                </a:lnTo>
                <a:lnTo>
                  <a:pt x="0" y="0"/>
                </a:lnTo>
                <a:lnTo>
                  <a:pt x="0" y="320040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74" name="Google Shape;174;p17"/>
          <p:cNvGrpSpPr/>
          <p:nvPr/>
        </p:nvGrpSpPr>
        <p:grpSpPr>
          <a:xfrm>
            <a:off x="246888" y="0"/>
            <a:ext cx="11945111" cy="6858000"/>
            <a:chOff x="246888" y="0"/>
            <a:chExt cx="11945111" cy="6858000"/>
          </a:xfrm>
        </p:grpSpPr>
        <p:sp>
          <p:nvSpPr>
            <p:cNvPr id="175" name="Google Shape;175;p17"/>
            <p:cNvSpPr/>
            <p:nvPr/>
          </p:nvSpPr>
          <p:spPr>
            <a:xfrm>
              <a:off x="7414259" y="0"/>
              <a:ext cx="4777740" cy="6858000"/>
            </a:xfrm>
            <a:custGeom>
              <a:rect b="b" l="l" r="r" t="t"/>
              <a:pathLst>
                <a:path extrusionOk="0" h="6858000" w="4777740">
                  <a:moveTo>
                    <a:pt x="4777740" y="0"/>
                  </a:moveTo>
                  <a:lnTo>
                    <a:pt x="0" y="0"/>
                  </a:lnTo>
                  <a:lnTo>
                    <a:pt x="0" y="6858000"/>
                  </a:lnTo>
                  <a:lnTo>
                    <a:pt x="4777740" y="6858000"/>
                  </a:lnTo>
                  <a:lnTo>
                    <a:pt x="4777740"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p17"/>
            <p:cNvSpPr/>
            <p:nvPr/>
          </p:nvSpPr>
          <p:spPr>
            <a:xfrm>
              <a:off x="246888" y="842759"/>
              <a:ext cx="11340084" cy="548335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17"/>
            <p:cNvSpPr/>
            <p:nvPr/>
          </p:nvSpPr>
          <p:spPr>
            <a:xfrm>
              <a:off x="388620" y="858011"/>
              <a:ext cx="11066145" cy="5209540"/>
            </a:xfrm>
            <a:custGeom>
              <a:rect b="b" l="l" r="r" t="t"/>
              <a:pathLst>
                <a:path extrusionOk="0" h="5209540" w="11066145">
                  <a:moveTo>
                    <a:pt x="11065764" y="0"/>
                  </a:moveTo>
                  <a:lnTo>
                    <a:pt x="0" y="0"/>
                  </a:lnTo>
                  <a:lnTo>
                    <a:pt x="0" y="5209032"/>
                  </a:lnTo>
                  <a:lnTo>
                    <a:pt x="11065764" y="5209032"/>
                  </a:lnTo>
                  <a:lnTo>
                    <a:pt x="11065764"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8" name="Google Shape;178;p17"/>
          <p:cNvSpPr txBox="1"/>
          <p:nvPr>
            <p:ph type="title"/>
          </p:nvPr>
        </p:nvSpPr>
        <p:spPr>
          <a:xfrm>
            <a:off x="1066596" y="2917393"/>
            <a:ext cx="4863465" cy="124587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GB" sz="8000">
                <a:solidFill>
                  <a:srgbClr val="000000"/>
                </a:solidFill>
              </a:rPr>
              <a:t>THANK YOU</a:t>
            </a:r>
            <a:endParaRPr sz="8000"/>
          </a:p>
        </p:txBody>
      </p:sp>
      <p:sp>
        <p:nvSpPr>
          <p:cNvPr id="179" name="Google Shape;179;p17"/>
          <p:cNvSpPr/>
          <p:nvPr/>
        </p:nvSpPr>
        <p:spPr>
          <a:xfrm>
            <a:off x="0" y="1842516"/>
            <a:ext cx="152400" cy="3200400"/>
          </a:xfrm>
          <a:custGeom>
            <a:rect b="b" l="l" r="r" t="t"/>
            <a:pathLst>
              <a:path extrusionOk="0" h="3200400" w="152400">
                <a:moveTo>
                  <a:pt x="152400" y="0"/>
                </a:moveTo>
                <a:lnTo>
                  <a:pt x="0" y="0"/>
                </a:lnTo>
                <a:lnTo>
                  <a:pt x="0" y="3200399"/>
                </a:lnTo>
                <a:lnTo>
                  <a:pt x="152400" y="3200399"/>
                </a:lnTo>
                <a:lnTo>
                  <a:pt x="152400"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 name="Shape 57"/>
        <p:cNvGrpSpPr/>
        <p:nvPr/>
      </p:nvGrpSpPr>
      <p:grpSpPr>
        <a:xfrm>
          <a:off x="0" y="0"/>
          <a:ext cx="0" cy="0"/>
          <a:chOff x="0" y="0"/>
          <a:chExt cx="0" cy="0"/>
        </a:xfrm>
      </p:grpSpPr>
      <p:sp>
        <p:nvSpPr>
          <p:cNvPr id="58" name="Google Shape;58;p6"/>
          <p:cNvSpPr txBox="1"/>
          <p:nvPr>
            <p:ph type="title"/>
          </p:nvPr>
        </p:nvSpPr>
        <p:spPr>
          <a:xfrm>
            <a:off x="872462" y="856225"/>
            <a:ext cx="33381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GB">
                <a:solidFill>
                  <a:srgbClr val="000000"/>
                </a:solidFill>
              </a:rPr>
              <a:t>TOOLS</a:t>
            </a:r>
            <a:endParaRPr/>
          </a:p>
        </p:txBody>
      </p:sp>
      <p:grpSp>
        <p:nvGrpSpPr>
          <p:cNvPr id="59" name="Google Shape;59;p6"/>
          <p:cNvGrpSpPr/>
          <p:nvPr/>
        </p:nvGrpSpPr>
        <p:grpSpPr>
          <a:xfrm>
            <a:off x="0" y="1997964"/>
            <a:ext cx="11695176" cy="4732020"/>
            <a:chOff x="0" y="1997964"/>
            <a:chExt cx="11695176" cy="4732020"/>
          </a:xfrm>
        </p:grpSpPr>
        <p:sp>
          <p:nvSpPr>
            <p:cNvPr id="60" name="Google Shape;60;p6"/>
            <p:cNvSpPr/>
            <p:nvPr/>
          </p:nvSpPr>
          <p:spPr>
            <a:xfrm>
              <a:off x="0" y="1999488"/>
              <a:ext cx="11454765" cy="782320"/>
            </a:xfrm>
            <a:custGeom>
              <a:rect b="b" l="l" r="r" t="t"/>
              <a:pathLst>
                <a:path extrusionOk="0" h="782319" w="11454765">
                  <a:moveTo>
                    <a:pt x="11454384" y="0"/>
                  </a:moveTo>
                  <a:lnTo>
                    <a:pt x="0" y="0"/>
                  </a:lnTo>
                  <a:lnTo>
                    <a:pt x="0" y="781812"/>
                  </a:lnTo>
                  <a:lnTo>
                    <a:pt x="11454384" y="781812"/>
                  </a:lnTo>
                  <a:lnTo>
                    <a:pt x="11454384"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6"/>
            <p:cNvSpPr/>
            <p:nvPr/>
          </p:nvSpPr>
          <p:spPr>
            <a:xfrm>
              <a:off x="0" y="2188464"/>
              <a:ext cx="11515344" cy="45415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6"/>
            <p:cNvSpPr/>
            <p:nvPr/>
          </p:nvSpPr>
          <p:spPr>
            <a:xfrm>
              <a:off x="0" y="2203704"/>
              <a:ext cx="11383010" cy="4267200"/>
            </a:xfrm>
            <a:custGeom>
              <a:rect b="b" l="l" r="r" t="t"/>
              <a:pathLst>
                <a:path extrusionOk="0" h="4267200" w="11383010">
                  <a:moveTo>
                    <a:pt x="11382756" y="0"/>
                  </a:moveTo>
                  <a:lnTo>
                    <a:pt x="0" y="0"/>
                  </a:lnTo>
                  <a:lnTo>
                    <a:pt x="0" y="4267200"/>
                  </a:lnTo>
                  <a:lnTo>
                    <a:pt x="11382756" y="4267200"/>
                  </a:lnTo>
                  <a:lnTo>
                    <a:pt x="11382756"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6"/>
            <p:cNvSpPr/>
            <p:nvPr/>
          </p:nvSpPr>
          <p:spPr>
            <a:xfrm>
              <a:off x="11542776" y="1997964"/>
              <a:ext cx="152400" cy="782320"/>
            </a:xfrm>
            <a:custGeom>
              <a:rect b="b" l="l" r="r" t="t"/>
              <a:pathLst>
                <a:path extrusionOk="0" h="782319" w="152400">
                  <a:moveTo>
                    <a:pt x="152400" y="0"/>
                  </a:moveTo>
                  <a:lnTo>
                    <a:pt x="0" y="0"/>
                  </a:lnTo>
                  <a:lnTo>
                    <a:pt x="0" y="781812"/>
                  </a:lnTo>
                  <a:lnTo>
                    <a:pt x="152400" y="781812"/>
                  </a:lnTo>
                  <a:lnTo>
                    <a:pt x="152400"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4" name="Google Shape;64;p6"/>
          <p:cNvSpPr txBox="1"/>
          <p:nvPr/>
        </p:nvSpPr>
        <p:spPr>
          <a:xfrm>
            <a:off x="5796211" y="2722325"/>
            <a:ext cx="4698600" cy="805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800"/>
              <a:buFont typeface="Arial"/>
              <a:buNone/>
            </a:pPr>
            <a:r>
              <a:rPr lang="en-GB" sz="2800">
                <a:solidFill>
                  <a:srgbClr val="538235"/>
                </a:solidFill>
                <a:latin typeface="Carlito"/>
                <a:ea typeface="Carlito"/>
                <a:cs typeface="Carlito"/>
                <a:sym typeface="Carlito"/>
              </a:rPr>
              <a:t>Python</a:t>
            </a:r>
            <a:endParaRPr b="0" i="0" sz="2800" u="none" cap="none" strike="noStrike">
              <a:solidFill>
                <a:schemeClr val="dk1"/>
              </a:solidFill>
              <a:latin typeface="Carlito"/>
              <a:ea typeface="Carlito"/>
              <a:cs typeface="Carlito"/>
              <a:sym typeface="Carlito"/>
            </a:endParaRPr>
          </a:p>
          <a:p>
            <a:pPr indent="0" lvl="0" marL="12700" marR="0" rtl="0" algn="l">
              <a:lnSpc>
                <a:spcPct val="100000"/>
              </a:lnSpc>
              <a:spcBef>
                <a:spcPts val="1145"/>
              </a:spcBef>
              <a:spcAft>
                <a:spcPts val="0"/>
              </a:spcAft>
              <a:buClr>
                <a:srgbClr val="000000"/>
              </a:buClr>
              <a:buSzPts val="1400"/>
              <a:buFont typeface="Arial"/>
              <a:buNone/>
            </a:pPr>
            <a:r>
              <a:t/>
            </a:r>
            <a:endParaRPr b="0" i="0" sz="1400" u="none" cap="none" strike="noStrike">
              <a:solidFill>
                <a:schemeClr val="dk1"/>
              </a:solidFill>
              <a:latin typeface="Carlito"/>
              <a:ea typeface="Carlito"/>
              <a:cs typeface="Carlito"/>
              <a:sym typeface="Carlito"/>
            </a:endParaRPr>
          </a:p>
        </p:txBody>
      </p:sp>
      <p:sp>
        <p:nvSpPr>
          <p:cNvPr id="65" name="Google Shape;65;p6"/>
          <p:cNvSpPr txBox="1"/>
          <p:nvPr/>
        </p:nvSpPr>
        <p:spPr>
          <a:xfrm>
            <a:off x="914499" y="2646125"/>
            <a:ext cx="6220500" cy="19524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3500"/>
              <a:buFont typeface="Arial"/>
              <a:buNone/>
            </a:pPr>
            <a:r>
              <a:rPr lang="en-GB" sz="3500">
                <a:solidFill>
                  <a:srgbClr val="C00000"/>
                </a:solidFill>
                <a:latin typeface="Carlito"/>
                <a:ea typeface="Carlito"/>
                <a:cs typeface="Carlito"/>
                <a:sym typeface="Carlito"/>
              </a:rPr>
              <a:t>Programming Language</a:t>
            </a:r>
            <a:endParaRPr b="0" i="0" sz="3500" u="none" cap="none" strike="noStrike">
              <a:solidFill>
                <a:schemeClr val="dk1"/>
              </a:solidFill>
              <a:latin typeface="Carlito"/>
              <a:ea typeface="Carlito"/>
              <a:cs typeface="Carlito"/>
              <a:sym typeface="Carlito"/>
            </a:endParaRPr>
          </a:p>
          <a:p>
            <a:pPr indent="0" lvl="0" marL="0" marR="0" rtl="0" algn="l">
              <a:lnSpc>
                <a:spcPct val="100000"/>
              </a:lnSpc>
              <a:spcBef>
                <a:spcPts val="1440"/>
              </a:spcBef>
              <a:spcAft>
                <a:spcPts val="0"/>
              </a:spcAft>
              <a:buClr>
                <a:srgbClr val="000000"/>
              </a:buClr>
              <a:buSzPts val="1800"/>
              <a:buFont typeface="Arial"/>
              <a:buNone/>
            </a:pPr>
            <a:r>
              <a:t/>
            </a:r>
            <a:endParaRPr b="0" i="0" sz="1400" u="none" cap="none" strike="noStrike">
              <a:solidFill>
                <a:schemeClr val="dk1"/>
              </a:solidFill>
              <a:latin typeface="Carlito"/>
              <a:ea typeface="Carlito"/>
              <a:cs typeface="Carlito"/>
              <a:sym typeface="Carlito"/>
            </a:endParaRPr>
          </a:p>
          <a:p>
            <a:pPr indent="0" lvl="0" marL="12700" marR="0" rtl="0" algn="l">
              <a:lnSpc>
                <a:spcPct val="100000"/>
              </a:lnSpc>
              <a:spcBef>
                <a:spcPts val="0"/>
              </a:spcBef>
              <a:spcAft>
                <a:spcPts val="0"/>
              </a:spcAft>
              <a:buClr>
                <a:srgbClr val="000000"/>
              </a:buClr>
              <a:buSzPts val="3500"/>
              <a:buFont typeface="Arial"/>
              <a:buNone/>
            </a:pPr>
            <a:r>
              <a:rPr lang="en-GB" sz="3500">
                <a:solidFill>
                  <a:srgbClr val="C00000"/>
                </a:solidFill>
                <a:latin typeface="Carlito"/>
                <a:ea typeface="Carlito"/>
                <a:cs typeface="Carlito"/>
                <a:sym typeface="Carlito"/>
              </a:rPr>
              <a:t>Framework</a:t>
            </a:r>
            <a:endParaRPr b="0" i="0" sz="3500" u="none" cap="none" strike="noStrike">
              <a:solidFill>
                <a:schemeClr val="dk1"/>
              </a:solidFill>
              <a:latin typeface="Carlito"/>
              <a:ea typeface="Carlito"/>
              <a:cs typeface="Carlito"/>
              <a:sym typeface="Carlito"/>
            </a:endParaRPr>
          </a:p>
          <a:p>
            <a:pPr indent="0" lvl="0" marL="12700" marR="0" rtl="0" algn="l">
              <a:lnSpc>
                <a:spcPct val="100000"/>
              </a:lnSpc>
              <a:spcBef>
                <a:spcPts val="1435"/>
              </a:spcBef>
              <a:spcAft>
                <a:spcPts val="0"/>
              </a:spcAft>
              <a:buClr>
                <a:srgbClr val="000000"/>
              </a:buClr>
              <a:buSzPts val="1800"/>
              <a:buFont typeface="Arial"/>
              <a:buNone/>
            </a:pPr>
            <a:r>
              <a:t/>
            </a:r>
            <a:endParaRPr b="0" i="0" sz="1800" u="none" cap="none" strike="noStrike">
              <a:solidFill>
                <a:schemeClr val="dk1"/>
              </a:solidFill>
              <a:latin typeface="Carlito"/>
              <a:ea typeface="Carlito"/>
              <a:cs typeface="Carlito"/>
              <a:sym typeface="Carlito"/>
            </a:endParaRPr>
          </a:p>
        </p:txBody>
      </p:sp>
      <p:sp>
        <p:nvSpPr>
          <p:cNvPr id="66" name="Google Shape;66;p6"/>
          <p:cNvSpPr txBox="1"/>
          <p:nvPr/>
        </p:nvSpPr>
        <p:spPr>
          <a:xfrm>
            <a:off x="5931286" y="3597100"/>
            <a:ext cx="4698600" cy="12366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800"/>
              <a:buFont typeface="Arial"/>
              <a:buNone/>
            </a:pPr>
            <a:r>
              <a:rPr lang="en-GB" sz="2800">
                <a:solidFill>
                  <a:srgbClr val="538235"/>
                </a:solidFill>
                <a:latin typeface="Carlito"/>
                <a:ea typeface="Carlito"/>
                <a:cs typeface="Carlito"/>
                <a:sym typeface="Carlito"/>
              </a:rPr>
              <a:t>Google Colab</a:t>
            </a:r>
            <a:endParaRPr sz="2800">
              <a:solidFill>
                <a:srgbClr val="538235"/>
              </a:solidFill>
              <a:latin typeface="Carlito"/>
              <a:ea typeface="Carlito"/>
              <a:cs typeface="Carlito"/>
              <a:sym typeface="Carlito"/>
            </a:endParaRPr>
          </a:p>
          <a:p>
            <a:pPr indent="0" lvl="0" marL="12700" marR="0" rtl="0" algn="l">
              <a:lnSpc>
                <a:spcPct val="100000"/>
              </a:lnSpc>
              <a:spcBef>
                <a:spcPts val="0"/>
              </a:spcBef>
              <a:spcAft>
                <a:spcPts val="0"/>
              </a:spcAft>
              <a:buClr>
                <a:srgbClr val="000000"/>
              </a:buClr>
              <a:buSzPts val="2800"/>
              <a:buFont typeface="Arial"/>
              <a:buNone/>
            </a:pPr>
            <a:r>
              <a:rPr lang="en-GB" sz="2800">
                <a:solidFill>
                  <a:srgbClr val="538235"/>
                </a:solidFill>
                <a:latin typeface="Carlito"/>
                <a:ea typeface="Carlito"/>
                <a:cs typeface="Carlito"/>
                <a:sym typeface="Carlito"/>
              </a:rPr>
              <a:t>-Issues with </a:t>
            </a:r>
            <a:r>
              <a:rPr lang="en-GB" sz="2800">
                <a:solidFill>
                  <a:srgbClr val="538235"/>
                </a:solidFill>
                <a:latin typeface="Carlito"/>
                <a:ea typeface="Carlito"/>
                <a:cs typeface="Carlito"/>
                <a:sym typeface="Carlito"/>
              </a:rPr>
              <a:t>Anaconda</a:t>
            </a:r>
            <a:r>
              <a:rPr lang="en-GB" sz="2800">
                <a:solidFill>
                  <a:srgbClr val="538235"/>
                </a:solidFill>
                <a:latin typeface="Carlito"/>
                <a:ea typeface="Carlito"/>
                <a:cs typeface="Carlito"/>
                <a:sym typeface="Carlito"/>
              </a:rPr>
              <a:t> </a:t>
            </a:r>
            <a:r>
              <a:rPr lang="en-GB" sz="2800">
                <a:solidFill>
                  <a:srgbClr val="538235"/>
                </a:solidFill>
                <a:latin typeface="Carlito"/>
                <a:ea typeface="Carlito"/>
                <a:cs typeface="Carlito"/>
                <a:sym typeface="Carlito"/>
              </a:rPr>
              <a:t>packages</a:t>
            </a:r>
            <a:endParaRPr sz="2800">
              <a:solidFill>
                <a:srgbClr val="538235"/>
              </a:solidFill>
              <a:latin typeface="Carlito"/>
              <a:ea typeface="Carlito"/>
              <a:cs typeface="Carlito"/>
              <a:sym typeface="Carlito"/>
            </a:endParaRPr>
          </a:p>
          <a:p>
            <a:pPr indent="0" lvl="0" marL="12700" marR="0" rtl="0" algn="l">
              <a:lnSpc>
                <a:spcPct val="100000"/>
              </a:lnSpc>
              <a:spcBef>
                <a:spcPts val="1145"/>
              </a:spcBef>
              <a:spcAft>
                <a:spcPts val="0"/>
              </a:spcAft>
              <a:buClr>
                <a:srgbClr val="000000"/>
              </a:buClr>
              <a:buSzPts val="1400"/>
              <a:buFont typeface="Arial"/>
              <a:buNone/>
            </a:pPr>
            <a:r>
              <a:t/>
            </a:r>
            <a:endParaRPr b="0" i="0" sz="1400" u="none" cap="none" strike="noStrike">
              <a:solidFill>
                <a:schemeClr val="dk1"/>
              </a:solidFill>
              <a:latin typeface="Carlito"/>
              <a:ea typeface="Carlito"/>
              <a:cs typeface="Carlito"/>
              <a:sym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5"/>
          <p:cNvSpPr txBox="1"/>
          <p:nvPr>
            <p:ph type="title"/>
          </p:nvPr>
        </p:nvSpPr>
        <p:spPr>
          <a:xfrm>
            <a:off x="874280" y="858400"/>
            <a:ext cx="37869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GB">
                <a:solidFill>
                  <a:srgbClr val="000000"/>
                </a:solidFill>
              </a:rPr>
              <a:t>DATA SET</a:t>
            </a:r>
            <a:endParaRPr/>
          </a:p>
        </p:txBody>
      </p:sp>
      <p:sp>
        <p:nvSpPr>
          <p:cNvPr id="72" name="Google Shape;72;p5"/>
          <p:cNvSpPr txBox="1"/>
          <p:nvPr/>
        </p:nvSpPr>
        <p:spPr>
          <a:xfrm>
            <a:off x="9615296" y="3215081"/>
            <a:ext cx="1228725" cy="3606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200"/>
              <a:buFont typeface="Arial"/>
              <a:buNone/>
            </a:pPr>
            <a:r>
              <a:rPr b="0" i="0" lang="en-GB" sz="2200" u="none" cap="none" strike="noStrike">
                <a:solidFill>
                  <a:srgbClr val="FFFFFF"/>
                </a:solidFill>
                <a:latin typeface="Carlito"/>
                <a:ea typeface="Carlito"/>
                <a:cs typeface="Carlito"/>
                <a:sym typeface="Carlito"/>
              </a:rPr>
              <a:t>Customers</a:t>
            </a:r>
            <a:endParaRPr b="0" i="0" sz="2200" u="none" cap="none" strike="noStrike">
              <a:solidFill>
                <a:schemeClr val="dk1"/>
              </a:solidFill>
              <a:latin typeface="Carlito"/>
              <a:ea typeface="Carlito"/>
              <a:cs typeface="Carlito"/>
              <a:sym typeface="Carlito"/>
            </a:endParaRPr>
          </a:p>
        </p:txBody>
      </p:sp>
      <p:sp>
        <p:nvSpPr>
          <p:cNvPr id="73" name="Google Shape;73;p5"/>
          <p:cNvSpPr txBox="1"/>
          <p:nvPr/>
        </p:nvSpPr>
        <p:spPr>
          <a:xfrm>
            <a:off x="6603238" y="4207002"/>
            <a:ext cx="1022985" cy="3606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200"/>
              <a:buFont typeface="Arial"/>
              <a:buNone/>
            </a:pPr>
            <a:r>
              <a:rPr b="0" i="0" lang="en-GB" sz="2200" u="none" cap="none" strike="noStrike">
                <a:solidFill>
                  <a:srgbClr val="FFFFFF"/>
                </a:solidFill>
                <a:latin typeface="Carlito"/>
                <a:ea typeface="Carlito"/>
                <a:cs typeface="Carlito"/>
                <a:sym typeface="Carlito"/>
              </a:rPr>
              <a:t>Products</a:t>
            </a:r>
            <a:endParaRPr b="0" i="0" sz="2200" u="none" cap="none" strike="noStrike">
              <a:solidFill>
                <a:schemeClr val="dk1"/>
              </a:solidFill>
              <a:latin typeface="Carlito"/>
              <a:ea typeface="Carlito"/>
              <a:cs typeface="Carlito"/>
              <a:sym typeface="Carlito"/>
            </a:endParaRPr>
          </a:p>
        </p:txBody>
      </p:sp>
      <p:sp>
        <p:nvSpPr>
          <p:cNvPr id="74" name="Google Shape;74;p5"/>
          <p:cNvSpPr txBox="1"/>
          <p:nvPr/>
        </p:nvSpPr>
        <p:spPr>
          <a:xfrm>
            <a:off x="8062086" y="4207002"/>
            <a:ext cx="1221105" cy="3606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200"/>
              <a:buFont typeface="Arial"/>
              <a:buNone/>
            </a:pPr>
            <a:r>
              <a:rPr b="0" i="0" lang="en-GB" sz="2200" u="none" cap="none" strike="noStrike">
                <a:solidFill>
                  <a:srgbClr val="FFFFFF"/>
                </a:solidFill>
                <a:latin typeface="Carlito"/>
                <a:ea typeface="Carlito"/>
                <a:cs typeface="Carlito"/>
                <a:sym typeface="Carlito"/>
              </a:rPr>
              <a:t>Categories</a:t>
            </a:r>
            <a:endParaRPr b="0" i="0" sz="2200" u="none" cap="none" strike="noStrike">
              <a:solidFill>
                <a:schemeClr val="dk1"/>
              </a:solidFill>
              <a:latin typeface="Carlito"/>
              <a:ea typeface="Carlito"/>
              <a:cs typeface="Carlito"/>
              <a:sym typeface="Carlito"/>
            </a:endParaRPr>
          </a:p>
        </p:txBody>
      </p:sp>
      <p:sp>
        <p:nvSpPr>
          <p:cNvPr id="75" name="Google Shape;75;p5"/>
          <p:cNvSpPr txBox="1"/>
          <p:nvPr/>
        </p:nvSpPr>
        <p:spPr>
          <a:xfrm>
            <a:off x="8182482" y="5197805"/>
            <a:ext cx="979169" cy="3606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200"/>
              <a:buFont typeface="Arial"/>
              <a:buNone/>
            </a:pPr>
            <a:r>
              <a:rPr b="0" i="0" lang="en-GB" sz="2200" u="none" cap="none" strike="noStrike">
                <a:solidFill>
                  <a:srgbClr val="FFFFFF"/>
                </a:solidFill>
                <a:latin typeface="Carlito"/>
                <a:ea typeface="Carlito"/>
                <a:cs typeface="Carlito"/>
                <a:sym typeface="Carlito"/>
              </a:rPr>
              <a:t>shippers</a:t>
            </a:r>
            <a:endParaRPr b="0" i="0" sz="2200" u="none" cap="none" strike="noStrike">
              <a:solidFill>
                <a:schemeClr val="dk1"/>
              </a:solidFill>
              <a:latin typeface="Carlito"/>
              <a:ea typeface="Carlito"/>
              <a:cs typeface="Carlito"/>
              <a:sym typeface="Carlito"/>
            </a:endParaRPr>
          </a:p>
        </p:txBody>
      </p:sp>
      <p:grpSp>
        <p:nvGrpSpPr>
          <p:cNvPr id="76" name="Google Shape;76;p5"/>
          <p:cNvGrpSpPr/>
          <p:nvPr/>
        </p:nvGrpSpPr>
        <p:grpSpPr>
          <a:xfrm>
            <a:off x="158243" y="2052827"/>
            <a:ext cx="11695176" cy="4731900"/>
            <a:chOff x="0" y="1997964"/>
            <a:chExt cx="11695176" cy="4731900"/>
          </a:xfrm>
        </p:grpSpPr>
        <p:sp>
          <p:nvSpPr>
            <p:cNvPr id="77" name="Google Shape;77;p5"/>
            <p:cNvSpPr/>
            <p:nvPr/>
          </p:nvSpPr>
          <p:spPr>
            <a:xfrm>
              <a:off x="0" y="1999488"/>
              <a:ext cx="11454765" cy="782319"/>
            </a:xfrm>
            <a:custGeom>
              <a:rect b="b" l="l" r="r" t="t"/>
              <a:pathLst>
                <a:path extrusionOk="0" h="782319" w="11454765">
                  <a:moveTo>
                    <a:pt x="11454384" y="0"/>
                  </a:moveTo>
                  <a:lnTo>
                    <a:pt x="0" y="0"/>
                  </a:lnTo>
                  <a:lnTo>
                    <a:pt x="0" y="781812"/>
                  </a:lnTo>
                  <a:lnTo>
                    <a:pt x="11454384" y="781812"/>
                  </a:lnTo>
                  <a:lnTo>
                    <a:pt x="11454384"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5"/>
            <p:cNvSpPr/>
            <p:nvPr/>
          </p:nvSpPr>
          <p:spPr>
            <a:xfrm>
              <a:off x="0" y="2188464"/>
              <a:ext cx="11515200" cy="4541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5"/>
            <p:cNvSpPr/>
            <p:nvPr/>
          </p:nvSpPr>
          <p:spPr>
            <a:xfrm>
              <a:off x="0" y="2203704"/>
              <a:ext cx="11383010" cy="4267200"/>
            </a:xfrm>
            <a:custGeom>
              <a:rect b="b" l="l" r="r" t="t"/>
              <a:pathLst>
                <a:path extrusionOk="0" h="4267200" w="11383010">
                  <a:moveTo>
                    <a:pt x="11382756" y="0"/>
                  </a:moveTo>
                  <a:lnTo>
                    <a:pt x="0" y="0"/>
                  </a:lnTo>
                  <a:lnTo>
                    <a:pt x="0" y="4267200"/>
                  </a:lnTo>
                  <a:lnTo>
                    <a:pt x="11382756" y="4267200"/>
                  </a:lnTo>
                  <a:lnTo>
                    <a:pt x="11382756"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5"/>
            <p:cNvSpPr/>
            <p:nvPr/>
          </p:nvSpPr>
          <p:spPr>
            <a:xfrm>
              <a:off x="11542776" y="1997964"/>
              <a:ext cx="152400" cy="782319"/>
            </a:xfrm>
            <a:custGeom>
              <a:rect b="b" l="l" r="r" t="t"/>
              <a:pathLst>
                <a:path extrusionOk="0" h="782319" w="152400">
                  <a:moveTo>
                    <a:pt x="152400" y="0"/>
                  </a:moveTo>
                  <a:lnTo>
                    <a:pt x="0" y="0"/>
                  </a:lnTo>
                  <a:lnTo>
                    <a:pt x="0" y="781812"/>
                  </a:lnTo>
                  <a:lnTo>
                    <a:pt x="152400" y="781812"/>
                  </a:lnTo>
                  <a:lnTo>
                    <a:pt x="152400"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aphicFrame>
        <p:nvGraphicFramePr>
          <p:cNvPr id="81" name="Google Shape;81;p5"/>
          <p:cNvGraphicFramePr/>
          <p:nvPr/>
        </p:nvGraphicFramePr>
        <p:xfrm>
          <a:off x="633738" y="2520125"/>
          <a:ext cx="3000000" cy="3000000"/>
        </p:xfrm>
        <a:graphic>
          <a:graphicData uri="http://schemas.openxmlformats.org/drawingml/2006/table">
            <a:tbl>
              <a:tblPr>
                <a:noFill/>
                <a:tableStyleId>{83AB52B6-6AD5-451A-ABBA-1807B503EDE9}</a:tableStyleId>
              </a:tblPr>
              <a:tblGrid>
                <a:gridCol w="5372100"/>
                <a:gridCol w="5372100"/>
              </a:tblGrid>
              <a:tr h="381000">
                <a:tc>
                  <a:txBody>
                    <a:bodyPr/>
                    <a:lstStyle/>
                    <a:p>
                      <a:pPr indent="0" lvl="0" marL="0" rtl="0" algn="l">
                        <a:spcBef>
                          <a:spcPts val="0"/>
                        </a:spcBef>
                        <a:spcAft>
                          <a:spcPts val="0"/>
                        </a:spcAft>
                        <a:buNone/>
                      </a:pPr>
                      <a:r>
                        <a:rPr lang="en-GB"/>
                        <a:t>No. of </a:t>
                      </a:r>
                      <a:r>
                        <a:rPr lang="en-GB"/>
                        <a:t>Columns</a:t>
                      </a:r>
                      <a:endParaRPr/>
                    </a:p>
                  </a:txBody>
                  <a:tcPr marT="91425" marB="91425" marR="91425" marL="91425"/>
                </a:tc>
                <a:tc>
                  <a:txBody>
                    <a:bodyPr/>
                    <a:lstStyle/>
                    <a:p>
                      <a:pPr indent="0" lvl="0" marL="0" rtl="0" algn="l">
                        <a:spcBef>
                          <a:spcPts val="0"/>
                        </a:spcBef>
                        <a:spcAft>
                          <a:spcPts val="0"/>
                        </a:spcAft>
                        <a:buNone/>
                      </a:pPr>
                      <a:r>
                        <a:rPr lang="en-GB"/>
                        <a:t>44</a:t>
                      </a:r>
                      <a:endParaRPr/>
                    </a:p>
                  </a:txBody>
                  <a:tcPr marT="91425" marB="91425" marR="91425" marL="91425"/>
                </a:tc>
              </a:tr>
              <a:tr h="381000">
                <a:tc>
                  <a:txBody>
                    <a:bodyPr/>
                    <a:lstStyle/>
                    <a:p>
                      <a:pPr indent="0" lvl="0" marL="0" rtl="0" algn="l">
                        <a:spcBef>
                          <a:spcPts val="0"/>
                        </a:spcBef>
                        <a:spcAft>
                          <a:spcPts val="0"/>
                        </a:spcAft>
                        <a:buNone/>
                      </a:pPr>
                      <a:r>
                        <a:rPr lang="en-GB"/>
                        <a:t>No. of Rows</a:t>
                      </a:r>
                      <a:endParaRPr/>
                    </a:p>
                  </a:txBody>
                  <a:tcPr marT="91425" marB="91425" marR="91425" marL="91425"/>
                </a:tc>
                <a:tc>
                  <a:txBody>
                    <a:bodyPr/>
                    <a:lstStyle/>
                    <a:p>
                      <a:pPr indent="0" lvl="0" marL="0" rtl="0" algn="l">
                        <a:spcBef>
                          <a:spcPts val="0"/>
                        </a:spcBef>
                        <a:spcAft>
                          <a:spcPts val="0"/>
                        </a:spcAft>
                        <a:buNone/>
                      </a:pPr>
                      <a:r>
                        <a:rPr lang="en-GB"/>
                        <a:t>58592</a:t>
                      </a:r>
                      <a:endParaRPr/>
                    </a:p>
                  </a:txBody>
                  <a:tcPr marT="91425" marB="91425" marR="91425" marL="91425"/>
                </a:tc>
              </a:tr>
              <a:tr h="381000">
                <a:tc>
                  <a:txBody>
                    <a:bodyPr/>
                    <a:lstStyle/>
                    <a:p>
                      <a:pPr indent="0" lvl="0" marL="0" rtl="0" algn="l">
                        <a:spcBef>
                          <a:spcPts val="0"/>
                        </a:spcBef>
                        <a:spcAft>
                          <a:spcPts val="0"/>
                        </a:spcAft>
                        <a:buNone/>
                      </a:pPr>
                      <a:r>
                        <a:rPr lang="en-GB"/>
                        <a:t>Columns</a:t>
                      </a:r>
                      <a:endParaRPr/>
                    </a:p>
                  </a:txBody>
                  <a:tcPr marT="91425" marB="91425" marR="91425" marL="91425"/>
                </a:tc>
                <a:tc>
                  <a:txBody>
                    <a:bodyPr/>
                    <a:lstStyle/>
                    <a:p>
                      <a:pPr indent="0" lvl="0" marL="0" rtl="0" algn="l">
                        <a:spcBef>
                          <a:spcPts val="0"/>
                        </a:spcBef>
                        <a:spcAft>
                          <a:spcPts val="0"/>
                        </a:spcAft>
                        <a:buNone/>
                      </a:pPr>
                      <a:r>
                        <a:rPr lang="en-GB" sz="1050">
                          <a:solidFill>
                            <a:srgbClr val="212121"/>
                          </a:solidFill>
                          <a:highlight>
                            <a:srgbClr val="FFFFFF"/>
                          </a:highlight>
                        </a:rPr>
                        <a:t>'policy_id', 'policy_tenure', 'age_of_car', 'age_of_policyholder',</a:t>
                      </a:r>
                      <a:endParaRPr sz="1050">
                        <a:solidFill>
                          <a:srgbClr val="212121"/>
                        </a:solidFill>
                        <a:highlight>
                          <a:srgbClr val="FFFFFF"/>
                        </a:highlight>
                      </a:endParaRPr>
                    </a:p>
                    <a:p>
                      <a:pPr indent="0" lvl="0" marL="0" rtl="0" algn="l">
                        <a:spcBef>
                          <a:spcPts val="0"/>
                        </a:spcBef>
                        <a:spcAft>
                          <a:spcPts val="0"/>
                        </a:spcAft>
                        <a:buNone/>
                      </a:pPr>
                      <a:r>
                        <a:rPr lang="en-GB" sz="1050">
                          <a:solidFill>
                            <a:srgbClr val="212121"/>
                          </a:solidFill>
                          <a:highlight>
                            <a:srgbClr val="FFFFFF"/>
                          </a:highlight>
                        </a:rPr>
                        <a:t>       'area_cluster', 'population_density', 'make', 'segment', 'model',</a:t>
                      </a:r>
                      <a:endParaRPr sz="1050">
                        <a:solidFill>
                          <a:srgbClr val="212121"/>
                        </a:solidFill>
                        <a:highlight>
                          <a:srgbClr val="FFFFFF"/>
                        </a:highlight>
                      </a:endParaRPr>
                    </a:p>
                    <a:p>
                      <a:pPr indent="0" lvl="0" marL="0" rtl="0" algn="l">
                        <a:spcBef>
                          <a:spcPts val="0"/>
                        </a:spcBef>
                        <a:spcAft>
                          <a:spcPts val="0"/>
                        </a:spcAft>
                        <a:buNone/>
                      </a:pPr>
                      <a:r>
                        <a:rPr lang="en-GB" sz="1050">
                          <a:solidFill>
                            <a:srgbClr val="212121"/>
                          </a:solidFill>
                          <a:highlight>
                            <a:srgbClr val="FFFFFF"/>
                          </a:highlight>
                        </a:rPr>
                        <a:t>       'fuel_type', 'max_torque', 'max_power', 'engine_type', 'airbags',</a:t>
                      </a:r>
                      <a:endParaRPr sz="1050">
                        <a:solidFill>
                          <a:srgbClr val="212121"/>
                        </a:solidFill>
                        <a:highlight>
                          <a:srgbClr val="FFFFFF"/>
                        </a:highlight>
                      </a:endParaRPr>
                    </a:p>
                    <a:p>
                      <a:pPr indent="0" lvl="0" marL="0" rtl="0" algn="l">
                        <a:spcBef>
                          <a:spcPts val="0"/>
                        </a:spcBef>
                        <a:spcAft>
                          <a:spcPts val="0"/>
                        </a:spcAft>
                        <a:buNone/>
                      </a:pPr>
                      <a:r>
                        <a:rPr lang="en-GB" sz="1050">
                          <a:solidFill>
                            <a:srgbClr val="212121"/>
                          </a:solidFill>
                          <a:highlight>
                            <a:srgbClr val="FFFFFF"/>
                          </a:highlight>
                        </a:rPr>
                        <a:t>       'is_esc', 'is_adjustable_steering', 'is_tpms', 'is_parking_sensors',</a:t>
                      </a:r>
                      <a:endParaRPr sz="1050">
                        <a:solidFill>
                          <a:srgbClr val="212121"/>
                        </a:solidFill>
                        <a:highlight>
                          <a:srgbClr val="FFFFFF"/>
                        </a:highlight>
                      </a:endParaRPr>
                    </a:p>
                    <a:p>
                      <a:pPr indent="0" lvl="0" marL="0" rtl="0" algn="l">
                        <a:spcBef>
                          <a:spcPts val="0"/>
                        </a:spcBef>
                        <a:spcAft>
                          <a:spcPts val="0"/>
                        </a:spcAft>
                        <a:buNone/>
                      </a:pPr>
                      <a:r>
                        <a:rPr lang="en-GB" sz="1050">
                          <a:solidFill>
                            <a:srgbClr val="212121"/>
                          </a:solidFill>
                          <a:highlight>
                            <a:srgbClr val="FFFFFF"/>
                          </a:highlight>
                        </a:rPr>
                        <a:t>       'is_parking_camera', 'rear_brakes_type', 'displacement', 'cylinder',</a:t>
                      </a:r>
                      <a:endParaRPr sz="1050">
                        <a:solidFill>
                          <a:srgbClr val="212121"/>
                        </a:solidFill>
                        <a:highlight>
                          <a:srgbClr val="FFFFFF"/>
                        </a:highlight>
                      </a:endParaRPr>
                    </a:p>
                    <a:p>
                      <a:pPr indent="0" lvl="0" marL="0" rtl="0" algn="l">
                        <a:spcBef>
                          <a:spcPts val="0"/>
                        </a:spcBef>
                        <a:spcAft>
                          <a:spcPts val="0"/>
                        </a:spcAft>
                        <a:buNone/>
                      </a:pPr>
                      <a:r>
                        <a:rPr lang="en-GB" sz="1050">
                          <a:solidFill>
                            <a:srgbClr val="212121"/>
                          </a:solidFill>
                          <a:highlight>
                            <a:srgbClr val="FFFFFF"/>
                          </a:highlight>
                        </a:rPr>
                        <a:t>       'transmission_type', 'gear_box', 'steering_type', 'turning_radius',</a:t>
                      </a:r>
                      <a:endParaRPr sz="1050">
                        <a:solidFill>
                          <a:srgbClr val="212121"/>
                        </a:solidFill>
                        <a:highlight>
                          <a:srgbClr val="FFFFFF"/>
                        </a:highlight>
                      </a:endParaRPr>
                    </a:p>
                    <a:p>
                      <a:pPr indent="0" lvl="0" marL="0" rtl="0" algn="l">
                        <a:spcBef>
                          <a:spcPts val="0"/>
                        </a:spcBef>
                        <a:spcAft>
                          <a:spcPts val="0"/>
                        </a:spcAft>
                        <a:buNone/>
                      </a:pPr>
                      <a:r>
                        <a:rPr lang="en-GB" sz="1050">
                          <a:solidFill>
                            <a:srgbClr val="212121"/>
                          </a:solidFill>
                          <a:highlight>
                            <a:srgbClr val="FFFFFF"/>
                          </a:highlight>
                        </a:rPr>
                        <a:t>       'length', 'width', 'height', 'gross_weight', 'is_front_fog_lights',</a:t>
                      </a:r>
                      <a:endParaRPr sz="1050">
                        <a:solidFill>
                          <a:srgbClr val="212121"/>
                        </a:solidFill>
                        <a:highlight>
                          <a:srgbClr val="FFFFFF"/>
                        </a:highlight>
                      </a:endParaRPr>
                    </a:p>
                    <a:p>
                      <a:pPr indent="0" lvl="0" marL="0" rtl="0" algn="l">
                        <a:spcBef>
                          <a:spcPts val="0"/>
                        </a:spcBef>
                        <a:spcAft>
                          <a:spcPts val="0"/>
                        </a:spcAft>
                        <a:buNone/>
                      </a:pPr>
                      <a:r>
                        <a:rPr lang="en-GB" sz="1050">
                          <a:solidFill>
                            <a:srgbClr val="212121"/>
                          </a:solidFill>
                          <a:highlight>
                            <a:srgbClr val="FFFFFF"/>
                          </a:highlight>
                        </a:rPr>
                        <a:t>       'is_rear_window_wiper', 'is_rear_window_washer',</a:t>
                      </a:r>
                      <a:endParaRPr sz="1050">
                        <a:solidFill>
                          <a:srgbClr val="212121"/>
                        </a:solidFill>
                        <a:highlight>
                          <a:srgbClr val="FFFFFF"/>
                        </a:highlight>
                      </a:endParaRPr>
                    </a:p>
                    <a:p>
                      <a:pPr indent="0" lvl="0" marL="0" rtl="0" algn="l">
                        <a:spcBef>
                          <a:spcPts val="0"/>
                        </a:spcBef>
                        <a:spcAft>
                          <a:spcPts val="0"/>
                        </a:spcAft>
                        <a:buNone/>
                      </a:pPr>
                      <a:r>
                        <a:rPr lang="en-GB" sz="1050">
                          <a:solidFill>
                            <a:srgbClr val="212121"/>
                          </a:solidFill>
                          <a:highlight>
                            <a:srgbClr val="FFFFFF"/>
                          </a:highlight>
                        </a:rPr>
                        <a:t>       'is_rear_window_defogger', 'is_brake_assist', 'is_power_door_locks',</a:t>
                      </a:r>
                      <a:endParaRPr sz="1050">
                        <a:solidFill>
                          <a:srgbClr val="212121"/>
                        </a:solidFill>
                        <a:highlight>
                          <a:srgbClr val="FFFFFF"/>
                        </a:highlight>
                      </a:endParaRPr>
                    </a:p>
                    <a:p>
                      <a:pPr indent="0" lvl="0" marL="0" rtl="0" algn="l">
                        <a:spcBef>
                          <a:spcPts val="0"/>
                        </a:spcBef>
                        <a:spcAft>
                          <a:spcPts val="0"/>
                        </a:spcAft>
                        <a:buNone/>
                      </a:pPr>
                      <a:r>
                        <a:rPr lang="en-GB" sz="1050">
                          <a:solidFill>
                            <a:srgbClr val="212121"/>
                          </a:solidFill>
                          <a:highlight>
                            <a:srgbClr val="FFFFFF"/>
                          </a:highlight>
                        </a:rPr>
                        <a:t>       'is_central_locking', 'is_power_steering',</a:t>
                      </a:r>
                      <a:endParaRPr sz="1050">
                        <a:solidFill>
                          <a:srgbClr val="212121"/>
                        </a:solidFill>
                        <a:highlight>
                          <a:srgbClr val="FFFFFF"/>
                        </a:highlight>
                      </a:endParaRPr>
                    </a:p>
                    <a:p>
                      <a:pPr indent="0" lvl="0" marL="0" rtl="0" algn="l">
                        <a:spcBef>
                          <a:spcPts val="0"/>
                        </a:spcBef>
                        <a:spcAft>
                          <a:spcPts val="0"/>
                        </a:spcAft>
                        <a:buNone/>
                      </a:pPr>
                      <a:r>
                        <a:rPr lang="en-GB" sz="1050">
                          <a:solidFill>
                            <a:srgbClr val="212121"/>
                          </a:solidFill>
                          <a:highlight>
                            <a:srgbClr val="FFFFFF"/>
                          </a:highlight>
                        </a:rPr>
                        <a:t>       'is_driver_seat_height_adjustable', 'is_day_night_rear_view_mirror',</a:t>
                      </a:r>
                      <a:endParaRPr sz="1050">
                        <a:solidFill>
                          <a:srgbClr val="21212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050">
                          <a:solidFill>
                            <a:srgbClr val="212121"/>
                          </a:solidFill>
                          <a:highlight>
                            <a:srgbClr val="FFFFFF"/>
                          </a:highlight>
                        </a:rPr>
                        <a:t>       'is_ecw', 'is_speed_alert', 'ncap_rating',</a:t>
                      </a:r>
                      <a:r>
                        <a:rPr lang="en-GB" sz="1050">
                          <a:solidFill>
                            <a:srgbClr val="212121"/>
                          </a:solidFill>
                          <a:highlight>
                            <a:srgbClr val="FFFFFF"/>
                          </a:highlight>
                        </a:rPr>
                        <a:t> 'is_claim'</a:t>
                      </a:r>
                      <a:r>
                        <a:rPr lang="en-GB" sz="1050">
                          <a:solidFill>
                            <a:srgbClr val="212121"/>
                          </a:solidFill>
                          <a:highlight>
                            <a:srgbClr val="FFFFFF"/>
                          </a:highlight>
                        </a:rPr>
                        <a:t>]</a:t>
                      </a:r>
                      <a:endParaRPr sz="1050">
                        <a:solidFill>
                          <a:srgbClr val="212121"/>
                        </a:solidFill>
                        <a:highlight>
                          <a:srgbClr val="FFFFFF"/>
                        </a:highlight>
                      </a:endParaRPr>
                    </a:p>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GB"/>
                        <a:t>Target Column</a:t>
                      </a:r>
                      <a:endParaRPr/>
                    </a:p>
                  </a:txBody>
                  <a:tcPr marT="91425" marB="91425" marR="91425" marL="91425"/>
                </a:tc>
                <a:tc>
                  <a:txBody>
                    <a:bodyPr/>
                    <a:lstStyle/>
                    <a:p>
                      <a:pPr indent="0" lvl="0" marL="0" rtl="0" algn="l">
                        <a:spcBef>
                          <a:spcPts val="0"/>
                        </a:spcBef>
                        <a:spcAft>
                          <a:spcPts val="0"/>
                        </a:spcAft>
                        <a:buNone/>
                      </a:pPr>
                      <a:r>
                        <a:rPr lang="en-GB" sz="1050">
                          <a:solidFill>
                            <a:srgbClr val="212121"/>
                          </a:solidFill>
                          <a:highlight>
                            <a:srgbClr val="FFFFFF"/>
                          </a:highlight>
                        </a:rPr>
                        <a:t>is_claim</a:t>
                      </a:r>
                      <a:endParaRPr sz="1050">
                        <a:solidFill>
                          <a:srgbClr val="212121"/>
                        </a:solidFill>
                        <a:highlight>
                          <a:srgbClr val="FFFFFF"/>
                        </a:highlight>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ebcb52869b_0_4"/>
          <p:cNvSpPr txBox="1"/>
          <p:nvPr>
            <p:ph type="title"/>
          </p:nvPr>
        </p:nvSpPr>
        <p:spPr>
          <a:xfrm>
            <a:off x="1393697" y="2176398"/>
            <a:ext cx="9861900" cy="738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87" name="Google Shape;87;g2ebcb52869b_0_4"/>
          <p:cNvSpPr/>
          <p:nvPr/>
        </p:nvSpPr>
        <p:spPr>
          <a:xfrm>
            <a:off x="883475" y="2140775"/>
            <a:ext cx="2545500" cy="1338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Calibri"/>
                <a:ea typeface="Calibri"/>
                <a:cs typeface="Calibri"/>
                <a:sym typeface="Calibri"/>
              </a:rPr>
              <a:t>Policy ID</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Unique</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No Pattern</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Deleting as unique value , no Pattern</a:t>
            </a:r>
            <a:endParaRPr>
              <a:latin typeface="Calibri"/>
              <a:ea typeface="Calibri"/>
              <a:cs typeface="Calibri"/>
              <a:sym typeface="Calibri"/>
            </a:endParaRPr>
          </a:p>
        </p:txBody>
      </p:sp>
      <p:sp>
        <p:nvSpPr>
          <p:cNvPr id="88" name="Google Shape;88;g2ebcb52869b_0_4"/>
          <p:cNvSpPr/>
          <p:nvPr/>
        </p:nvSpPr>
        <p:spPr>
          <a:xfrm>
            <a:off x="3920975" y="2140775"/>
            <a:ext cx="2545500" cy="1338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Calibri"/>
                <a:ea typeface="Calibri"/>
                <a:cs typeface="Calibri"/>
                <a:sym typeface="Calibri"/>
              </a:rPr>
              <a:t>Null Values/ Columns:</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No Missing/null Values</a:t>
            </a:r>
            <a:endParaRPr>
              <a:latin typeface="Calibri"/>
              <a:ea typeface="Calibri"/>
              <a:cs typeface="Calibri"/>
              <a:sym typeface="Calibri"/>
            </a:endParaRPr>
          </a:p>
        </p:txBody>
      </p:sp>
      <p:sp>
        <p:nvSpPr>
          <p:cNvPr id="89" name="Google Shape;89;g2ebcb52869b_0_4"/>
          <p:cNvSpPr txBox="1"/>
          <p:nvPr/>
        </p:nvSpPr>
        <p:spPr>
          <a:xfrm>
            <a:off x="3948050" y="317500"/>
            <a:ext cx="36168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g2ebcb52869b_0_4"/>
          <p:cNvSpPr/>
          <p:nvPr/>
        </p:nvSpPr>
        <p:spPr>
          <a:xfrm>
            <a:off x="7055125" y="2140775"/>
            <a:ext cx="5092800" cy="1338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Calibri"/>
                <a:ea typeface="Calibri"/>
                <a:cs typeface="Calibri"/>
                <a:sym typeface="Calibri"/>
              </a:rPr>
              <a:t>Changing Year to month</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Age_of_car   (Range  0-1yrs)</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Age _of Policy_holder (0-1yrs)</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Policy tenure (0 - 1.39 yrss</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Encoding Age of car and Policy holder in range of 6+months, 6_ months</a:t>
            </a:r>
            <a:endParaRPr>
              <a:latin typeface="Calibri"/>
              <a:ea typeface="Calibri"/>
              <a:cs typeface="Calibri"/>
              <a:sym typeface="Calibri"/>
            </a:endParaRPr>
          </a:p>
        </p:txBody>
      </p:sp>
      <p:sp>
        <p:nvSpPr>
          <p:cNvPr id="91" name="Google Shape;91;g2ebcb52869b_0_4"/>
          <p:cNvSpPr txBox="1"/>
          <p:nvPr>
            <p:ph type="title"/>
          </p:nvPr>
        </p:nvSpPr>
        <p:spPr>
          <a:xfrm>
            <a:off x="889019" y="421600"/>
            <a:ext cx="86094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GB">
                <a:solidFill>
                  <a:schemeClr val="dk1"/>
                </a:solidFill>
                <a:latin typeface="Calibri"/>
                <a:ea typeface="Calibri"/>
                <a:cs typeface="Calibri"/>
                <a:sym typeface="Calibri"/>
              </a:rPr>
              <a:t>Data Analysis and Transformations</a:t>
            </a:r>
            <a:endParaRPr>
              <a:solidFill>
                <a:srgbClr val="000000"/>
              </a:solidFill>
            </a:endParaRPr>
          </a:p>
        </p:txBody>
      </p:sp>
      <p:sp>
        <p:nvSpPr>
          <p:cNvPr id="92" name="Google Shape;92;g2ebcb52869b_0_4"/>
          <p:cNvSpPr/>
          <p:nvPr/>
        </p:nvSpPr>
        <p:spPr>
          <a:xfrm>
            <a:off x="0" y="1325750"/>
            <a:ext cx="12657515" cy="357911"/>
          </a:xfrm>
          <a:custGeom>
            <a:rect b="b" l="l" r="r" t="t"/>
            <a:pathLst>
              <a:path extrusionOk="0" h="782319" w="11454765">
                <a:moveTo>
                  <a:pt x="11454384" y="0"/>
                </a:moveTo>
                <a:lnTo>
                  <a:pt x="0" y="0"/>
                </a:lnTo>
                <a:lnTo>
                  <a:pt x="0" y="781812"/>
                </a:lnTo>
                <a:lnTo>
                  <a:pt x="11454384" y="781812"/>
                </a:lnTo>
                <a:lnTo>
                  <a:pt x="11454384"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g2ebcb52869b_0_4"/>
          <p:cNvSpPr/>
          <p:nvPr/>
        </p:nvSpPr>
        <p:spPr>
          <a:xfrm>
            <a:off x="883475" y="3712850"/>
            <a:ext cx="2545500" cy="17190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Calibri"/>
                <a:ea typeface="Calibri"/>
                <a:cs typeface="Calibri"/>
                <a:sym typeface="Calibri"/>
              </a:rPr>
              <a:t>Binary Data Columns Identified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Value - Yes, No</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Converting these to Numerical</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Deleting Columns with no pattern</a:t>
            </a:r>
            <a:endParaRPr>
              <a:latin typeface="Calibri"/>
              <a:ea typeface="Calibri"/>
              <a:cs typeface="Calibri"/>
              <a:sym typeface="Calibri"/>
            </a:endParaRPr>
          </a:p>
        </p:txBody>
      </p:sp>
      <p:pic>
        <p:nvPicPr>
          <p:cNvPr id="94" name="Google Shape;94;g2ebcb52869b_0_4"/>
          <p:cNvPicPr preferRelativeResize="0"/>
          <p:nvPr/>
        </p:nvPicPr>
        <p:blipFill>
          <a:blip r:embed="rId3">
            <a:alphaModFix/>
          </a:blip>
          <a:stretch>
            <a:fillRect/>
          </a:stretch>
        </p:blipFill>
        <p:spPr>
          <a:xfrm>
            <a:off x="3622800" y="3792088"/>
            <a:ext cx="3836525" cy="2169425"/>
          </a:xfrm>
          <a:prstGeom prst="rect">
            <a:avLst/>
          </a:prstGeom>
          <a:noFill/>
          <a:ln>
            <a:noFill/>
          </a:ln>
        </p:spPr>
      </p:pic>
      <p:pic>
        <p:nvPicPr>
          <p:cNvPr id="95" name="Google Shape;95;g2ebcb52869b_0_4"/>
          <p:cNvPicPr preferRelativeResize="0"/>
          <p:nvPr/>
        </p:nvPicPr>
        <p:blipFill>
          <a:blip r:embed="rId4">
            <a:alphaModFix/>
          </a:blip>
          <a:stretch>
            <a:fillRect/>
          </a:stretch>
        </p:blipFill>
        <p:spPr>
          <a:xfrm>
            <a:off x="7818243" y="3792100"/>
            <a:ext cx="3836482" cy="2169400"/>
          </a:xfrm>
          <a:prstGeom prst="rect">
            <a:avLst/>
          </a:prstGeom>
          <a:noFill/>
          <a:ln>
            <a:noFill/>
          </a:ln>
        </p:spPr>
      </p:pic>
      <p:sp>
        <p:nvSpPr>
          <p:cNvPr id="96" name="Google Shape;96;g2ebcb52869b_0_4"/>
          <p:cNvSpPr/>
          <p:nvPr/>
        </p:nvSpPr>
        <p:spPr>
          <a:xfrm>
            <a:off x="883475" y="5582100"/>
            <a:ext cx="2545500" cy="855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Calibri"/>
                <a:ea typeface="Calibri"/>
                <a:cs typeface="Calibri"/>
                <a:sym typeface="Calibri"/>
              </a:rPr>
              <a:t>* </a:t>
            </a:r>
            <a:r>
              <a:rPr lang="en-GB">
                <a:latin typeface="Calibri"/>
                <a:ea typeface="Calibri"/>
                <a:cs typeface="Calibri"/>
                <a:sym typeface="Calibri"/>
              </a:rPr>
              <a:t>Data can be splitted on basis of Fuel Type</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(Not adopted this approach)</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ebcb52869b_0_24"/>
          <p:cNvSpPr txBox="1"/>
          <p:nvPr>
            <p:ph type="title"/>
          </p:nvPr>
        </p:nvSpPr>
        <p:spPr>
          <a:xfrm>
            <a:off x="1393697" y="2176398"/>
            <a:ext cx="9861900" cy="738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02" name="Google Shape;102;g2ebcb52869b_0_24"/>
          <p:cNvSpPr/>
          <p:nvPr/>
        </p:nvSpPr>
        <p:spPr>
          <a:xfrm>
            <a:off x="883475" y="2140775"/>
            <a:ext cx="2545500" cy="1338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Skewness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columns with major Skewness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Treated with cube root transformation</a:t>
            </a:r>
            <a:endParaRPr>
              <a:latin typeface="Calibri"/>
              <a:ea typeface="Calibri"/>
              <a:cs typeface="Calibri"/>
              <a:sym typeface="Calibri"/>
            </a:endParaRPr>
          </a:p>
        </p:txBody>
      </p:sp>
      <p:sp>
        <p:nvSpPr>
          <p:cNvPr id="103" name="Google Shape;103;g2ebcb52869b_0_24"/>
          <p:cNvSpPr txBox="1"/>
          <p:nvPr/>
        </p:nvSpPr>
        <p:spPr>
          <a:xfrm>
            <a:off x="3948050" y="317500"/>
            <a:ext cx="36168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g2ebcb52869b_0_24"/>
          <p:cNvSpPr txBox="1"/>
          <p:nvPr>
            <p:ph type="title"/>
          </p:nvPr>
        </p:nvSpPr>
        <p:spPr>
          <a:xfrm>
            <a:off x="889019" y="421600"/>
            <a:ext cx="86094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GB">
                <a:solidFill>
                  <a:schemeClr val="dk1"/>
                </a:solidFill>
                <a:latin typeface="Calibri"/>
                <a:ea typeface="Calibri"/>
                <a:cs typeface="Calibri"/>
                <a:sym typeface="Calibri"/>
              </a:rPr>
              <a:t>Exploratory Data Analysis</a:t>
            </a:r>
            <a:endParaRPr>
              <a:solidFill>
                <a:srgbClr val="000000"/>
              </a:solidFill>
            </a:endParaRPr>
          </a:p>
        </p:txBody>
      </p:sp>
      <p:sp>
        <p:nvSpPr>
          <p:cNvPr id="105" name="Google Shape;105;g2ebcb52869b_0_24"/>
          <p:cNvSpPr/>
          <p:nvPr/>
        </p:nvSpPr>
        <p:spPr>
          <a:xfrm>
            <a:off x="0" y="1325750"/>
            <a:ext cx="12657515" cy="357911"/>
          </a:xfrm>
          <a:custGeom>
            <a:rect b="b" l="l" r="r" t="t"/>
            <a:pathLst>
              <a:path extrusionOk="0" h="782319" w="11454765">
                <a:moveTo>
                  <a:pt x="11454384" y="0"/>
                </a:moveTo>
                <a:lnTo>
                  <a:pt x="0" y="0"/>
                </a:lnTo>
                <a:lnTo>
                  <a:pt x="0" y="781812"/>
                </a:lnTo>
                <a:lnTo>
                  <a:pt x="11454384" y="781812"/>
                </a:lnTo>
                <a:lnTo>
                  <a:pt x="11454384"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6" name="Google Shape;106;g2ebcb52869b_0_24"/>
          <p:cNvPicPr preferRelativeResize="0"/>
          <p:nvPr/>
        </p:nvPicPr>
        <p:blipFill rotWithShape="1">
          <a:blip r:embed="rId3">
            <a:alphaModFix/>
          </a:blip>
          <a:srcRect b="83596" l="51786" r="0" t="0"/>
          <a:stretch/>
        </p:blipFill>
        <p:spPr>
          <a:xfrm>
            <a:off x="3866922" y="2140775"/>
            <a:ext cx="3854075" cy="2038851"/>
          </a:xfrm>
          <a:prstGeom prst="rect">
            <a:avLst/>
          </a:prstGeom>
          <a:noFill/>
          <a:ln>
            <a:noFill/>
          </a:ln>
        </p:spPr>
      </p:pic>
      <p:pic>
        <p:nvPicPr>
          <p:cNvPr id="107" name="Google Shape;107;g2ebcb52869b_0_24"/>
          <p:cNvPicPr preferRelativeResize="0"/>
          <p:nvPr/>
        </p:nvPicPr>
        <p:blipFill rotWithShape="1">
          <a:blip r:embed="rId3">
            <a:alphaModFix/>
          </a:blip>
          <a:srcRect b="0" l="0" r="48995" t="83229"/>
          <a:stretch/>
        </p:blipFill>
        <p:spPr>
          <a:xfrm>
            <a:off x="8031000" y="2140775"/>
            <a:ext cx="3224600" cy="2128794"/>
          </a:xfrm>
          <a:prstGeom prst="rect">
            <a:avLst/>
          </a:prstGeom>
          <a:noFill/>
          <a:ln>
            <a:noFill/>
          </a:ln>
        </p:spPr>
      </p:pic>
      <p:pic>
        <p:nvPicPr>
          <p:cNvPr id="108" name="Google Shape;108;g2ebcb52869b_0_24"/>
          <p:cNvPicPr preferRelativeResize="0"/>
          <p:nvPr/>
        </p:nvPicPr>
        <p:blipFill rotWithShape="1">
          <a:blip r:embed="rId3">
            <a:alphaModFix/>
          </a:blip>
          <a:srcRect b="16537" l="50012" r="0" t="66526"/>
          <a:stretch/>
        </p:blipFill>
        <p:spPr>
          <a:xfrm>
            <a:off x="4124700" y="4323650"/>
            <a:ext cx="3525225" cy="2398275"/>
          </a:xfrm>
          <a:prstGeom prst="rect">
            <a:avLst/>
          </a:prstGeom>
          <a:noFill/>
          <a:ln>
            <a:noFill/>
          </a:ln>
        </p:spPr>
      </p:pic>
      <p:pic>
        <p:nvPicPr>
          <p:cNvPr id="109" name="Google Shape;109;g2ebcb52869b_0_24"/>
          <p:cNvPicPr preferRelativeResize="0"/>
          <p:nvPr/>
        </p:nvPicPr>
        <p:blipFill rotWithShape="1">
          <a:blip r:embed="rId3">
            <a:alphaModFix/>
          </a:blip>
          <a:srcRect b="49954" l="0" r="48041" t="33073"/>
          <a:stretch/>
        </p:blipFill>
        <p:spPr>
          <a:xfrm>
            <a:off x="7922337" y="4394063"/>
            <a:ext cx="3441926" cy="22574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ebcb52869b_0_42"/>
          <p:cNvSpPr txBox="1"/>
          <p:nvPr>
            <p:ph type="title"/>
          </p:nvPr>
        </p:nvSpPr>
        <p:spPr>
          <a:xfrm>
            <a:off x="1393697" y="2176398"/>
            <a:ext cx="9861900" cy="184800"/>
          </a:xfrm>
          <a:prstGeom prst="rect">
            <a:avLst/>
          </a:prstGeom>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p:txBody>
      </p:sp>
      <p:sp>
        <p:nvSpPr>
          <p:cNvPr id="115" name="Google Shape;115;g2ebcb52869b_0_42"/>
          <p:cNvSpPr/>
          <p:nvPr/>
        </p:nvSpPr>
        <p:spPr>
          <a:xfrm>
            <a:off x="363675" y="2140775"/>
            <a:ext cx="3792600" cy="48384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600">
                <a:latin typeface="Calibri"/>
                <a:ea typeface="Calibri"/>
                <a:cs typeface="Calibri"/>
                <a:sym typeface="Calibri"/>
              </a:rPr>
              <a:t>Major Observation:</a:t>
            </a:r>
            <a:endParaRPr sz="1600">
              <a:latin typeface="Calibri"/>
              <a:ea typeface="Calibri"/>
              <a:cs typeface="Calibri"/>
              <a:sym typeface="Calibri"/>
            </a:endParaRPr>
          </a:p>
          <a:p>
            <a:pPr indent="0" lvl="0" marL="0" marR="0" rtl="0" algn="l">
              <a:lnSpc>
                <a:spcPct val="100000"/>
              </a:lnSpc>
              <a:spcBef>
                <a:spcPts val="0"/>
              </a:spcBef>
              <a:spcAft>
                <a:spcPts val="0"/>
              </a:spcAft>
              <a:buNone/>
            </a:pPr>
            <a:r>
              <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GB" sz="1600">
                <a:latin typeface="Calibri"/>
                <a:ea typeface="Calibri"/>
                <a:cs typeface="Calibri"/>
                <a:sym typeface="Calibri"/>
              </a:rPr>
              <a:t>From C8 area cluster claim is grater in comarison to other clusters</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GB" sz="1600">
                <a:latin typeface="Calibri"/>
                <a:ea typeface="Calibri"/>
                <a:cs typeface="Calibri"/>
                <a:sym typeface="Calibri"/>
              </a:rPr>
              <a:t>MAke 1 Category posses high claims</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GB" sz="1600">
                <a:latin typeface="Calibri"/>
                <a:ea typeface="Calibri"/>
                <a:cs typeface="Calibri"/>
                <a:sym typeface="Calibri"/>
              </a:rPr>
              <a:t>Segment B2 shows high claim</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GB" sz="1600">
                <a:latin typeface="Calibri"/>
                <a:ea typeface="Calibri"/>
                <a:cs typeface="Calibri"/>
                <a:sym typeface="Calibri"/>
              </a:rPr>
              <a:t>Model 4 posses high claim</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GB" sz="1600">
                <a:latin typeface="Calibri"/>
                <a:ea typeface="Calibri"/>
                <a:cs typeface="Calibri"/>
                <a:sym typeface="Calibri"/>
              </a:rPr>
              <a:t>113#nm torque posses high claims</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GB" sz="1600">
                <a:latin typeface="Calibri"/>
                <a:ea typeface="Calibri"/>
                <a:cs typeface="Calibri"/>
                <a:sym typeface="Calibri"/>
              </a:rPr>
              <a:t> max power 88.50bph posses high claim</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GB" sz="1600">
                <a:latin typeface="Calibri"/>
                <a:ea typeface="Calibri"/>
                <a:cs typeface="Calibri"/>
                <a:sym typeface="Calibri"/>
              </a:rPr>
              <a:t>Drum BRakes cars tend s to file high claim</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GB" sz="1600">
                <a:latin typeface="Calibri"/>
                <a:ea typeface="Calibri"/>
                <a:cs typeface="Calibri"/>
                <a:sym typeface="Calibri"/>
              </a:rPr>
              <a:t>Manual transmission cars tends to file high claims</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GB" sz="1600">
                <a:latin typeface="Calibri"/>
                <a:ea typeface="Calibri"/>
                <a:cs typeface="Calibri"/>
                <a:sym typeface="Calibri"/>
              </a:rPr>
              <a:t>Power steering cars file high claim</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GB" sz="1600">
                <a:latin typeface="Calibri"/>
                <a:ea typeface="Calibri"/>
                <a:cs typeface="Calibri"/>
                <a:sym typeface="Calibri"/>
              </a:rPr>
              <a:t>Cars aging less than 6 month tends to file claim</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GB" sz="1600">
                <a:latin typeface="Calibri"/>
                <a:ea typeface="Calibri"/>
                <a:cs typeface="Calibri"/>
                <a:sym typeface="Calibri"/>
              </a:rPr>
              <a:t>Just after taking policy within 6 months more claims are filed</a:t>
            </a:r>
            <a:endParaRPr sz="1600">
              <a:latin typeface="Calibri"/>
              <a:ea typeface="Calibri"/>
              <a:cs typeface="Calibri"/>
              <a:sym typeface="Calibri"/>
            </a:endParaRPr>
          </a:p>
          <a:p>
            <a:pPr indent="0" lvl="0" marL="0" marR="0" rtl="0" algn="l">
              <a:lnSpc>
                <a:spcPct val="100000"/>
              </a:lnSpc>
              <a:spcBef>
                <a:spcPts val="0"/>
              </a:spcBef>
              <a:spcAft>
                <a:spcPts val="0"/>
              </a:spcAft>
              <a:buNone/>
            </a:pPr>
            <a:r>
              <a:t/>
            </a:r>
            <a:endParaRPr sz="1600">
              <a:latin typeface="Calibri"/>
              <a:ea typeface="Calibri"/>
              <a:cs typeface="Calibri"/>
              <a:sym typeface="Calibri"/>
            </a:endParaRPr>
          </a:p>
        </p:txBody>
      </p:sp>
      <p:sp>
        <p:nvSpPr>
          <p:cNvPr id="116" name="Google Shape;116;g2ebcb52869b_0_42"/>
          <p:cNvSpPr txBox="1"/>
          <p:nvPr/>
        </p:nvSpPr>
        <p:spPr>
          <a:xfrm>
            <a:off x="3948050" y="317500"/>
            <a:ext cx="36168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g2ebcb52869b_0_42"/>
          <p:cNvSpPr txBox="1"/>
          <p:nvPr>
            <p:ph type="title"/>
          </p:nvPr>
        </p:nvSpPr>
        <p:spPr>
          <a:xfrm>
            <a:off x="889019" y="421600"/>
            <a:ext cx="86094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GB">
                <a:solidFill>
                  <a:schemeClr val="dk1"/>
                </a:solidFill>
                <a:latin typeface="Calibri"/>
                <a:ea typeface="Calibri"/>
                <a:cs typeface="Calibri"/>
                <a:sym typeface="Calibri"/>
              </a:rPr>
              <a:t>Countplots</a:t>
            </a:r>
            <a:endParaRPr>
              <a:solidFill>
                <a:srgbClr val="000000"/>
              </a:solidFill>
            </a:endParaRPr>
          </a:p>
        </p:txBody>
      </p:sp>
      <p:sp>
        <p:nvSpPr>
          <p:cNvPr id="118" name="Google Shape;118;g2ebcb52869b_0_42"/>
          <p:cNvSpPr/>
          <p:nvPr/>
        </p:nvSpPr>
        <p:spPr>
          <a:xfrm>
            <a:off x="0" y="1325750"/>
            <a:ext cx="12657515" cy="357911"/>
          </a:xfrm>
          <a:custGeom>
            <a:rect b="b" l="l" r="r" t="t"/>
            <a:pathLst>
              <a:path extrusionOk="0" h="782319" w="11454765">
                <a:moveTo>
                  <a:pt x="11454384" y="0"/>
                </a:moveTo>
                <a:lnTo>
                  <a:pt x="0" y="0"/>
                </a:lnTo>
                <a:lnTo>
                  <a:pt x="0" y="781812"/>
                </a:lnTo>
                <a:lnTo>
                  <a:pt x="11454384" y="781812"/>
                </a:lnTo>
                <a:lnTo>
                  <a:pt x="11454384"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9" name="Google Shape;119;g2ebcb52869b_0_42"/>
          <p:cNvPicPr preferRelativeResize="0"/>
          <p:nvPr/>
        </p:nvPicPr>
        <p:blipFill rotWithShape="1">
          <a:blip r:embed="rId3">
            <a:alphaModFix/>
          </a:blip>
          <a:srcRect b="26421" l="0" r="0" t="0"/>
          <a:stretch/>
        </p:blipFill>
        <p:spPr>
          <a:xfrm>
            <a:off x="4396499" y="1922575"/>
            <a:ext cx="7979576" cy="4692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ebcb52869b_0_66"/>
          <p:cNvSpPr txBox="1"/>
          <p:nvPr>
            <p:ph type="title"/>
          </p:nvPr>
        </p:nvSpPr>
        <p:spPr>
          <a:xfrm>
            <a:off x="1393697" y="2176398"/>
            <a:ext cx="9861900" cy="738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25" name="Google Shape;125;g2ebcb52869b_0_66"/>
          <p:cNvPicPr preferRelativeResize="0"/>
          <p:nvPr/>
        </p:nvPicPr>
        <p:blipFill rotWithShape="1">
          <a:blip r:embed="rId3">
            <a:alphaModFix/>
          </a:blip>
          <a:srcRect b="0" l="0" r="0" t="5159"/>
          <a:stretch/>
        </p:blipFill>
        <p:spPr>
          <a:xfrm>
            <a:off x="0" y="73175"/>
            <a:ext cx="6336101" cy="3883900"/>
          </a:xfrm>
          <a:prstGeom prst="rect">
            <a:avLst/>
          </a:prstGeom>
          <a:noFill/>
          <a:ln>
            <a:noFill/>
          </a:ln>
        </p:spPr>
      </p:pic>
      <p:pic>
        <p:nvPicPr>
          <p:cNvPr id="126" name="Google Shape;126;g2ebcb52869b_0_66"/>
          <p:cNvPicPr preferRelativeResize="0"/>
          <p:nvPr/>
        </p:nvPicPr>
        <p:blipFill rotWithShape="1">
          <a:blip r:embed="rId4">
            <a:alphaModFix/>
          </a:blip>
          <a:srcRect b="0" l="0" r="0" t="-5585"/>
          <a:stretch/>
        </p:blipFill>
        <p:spPr>
          <a:xfrm>
            <a:off x="6488469" y="134123"/>
            <a:ext cx="5873231" cy="3883911"/>
          </a:xfrm>
          <a:prstGeom prst="rect">
            <a:avLst/>
          </a:prstGeom>
          <a:noFill/>
          <a:ln>
            <a:noFill/>
          </a:ln>
        </p:spPr>
      </p:pic>
      <p:pic>
        <p:nvPicPr>
          <p:cNvPr id="127" name="Google Shape;127;g2ebcb52869b_0_66"/>
          <p:cNvPicPr preferRelativeResize="0"/>
          <p:nvPr/>
        </p:nvPicPr>
        <p:blipFill rotWithShape="1">
          <a:blip r:embed="rId5">
            <a:alphaModFix/>
          </a:blip>
          <a:srcRect b="0" l="0" r="0" t="5303"/>
          <a:stretch/>
        </p:blipFill>
        <p:spPr>
          <a:xfrm>
            <a:off x="69825" y="4018023"/>
            <a:ext cx="5229550" cy="3212025"/>
          </a:xfrm>
          <a:prstGeom prst="rect">
            <a:avLst/>
          </a:prstGeom>
          <a:noFill/>
          <a:ln>
            <a:noFill/>
          </a:ln>
        </p:spPr>
      </p:pic>
      <p:pic>
        <p:nvPicPr>
          <p:cNvPr id="128" name="Google Shape;128;g2ebcb52869b_0_66"/>
          <p:cNvPicPr preferRelativeResize="0"/>
          <p:nvPr/>
        </p:nvPicPr>
        <p:blipFill rotWithShape="1">
          <a:blip r:embed="rId6">
            <a:alphaModFix/>
          </a:blip>
          <a:srcRect b="0" l="0" r="0" t="5320"/>
          <a:stretch/>
        </p:blipFill>
        <p:spPr>
          <a:xfrm>
            <a:off x="7206993" y="4202400"/>
            <a:ext cx="4716781" cy="3112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ebcb52869b_0_57"/>
          <p:cNvSpPr txBox="1"/>
          <p:nvPr/>
        </p:nvSpPr>
        <p:spPr>
          <a:xfrm>
            <a:off x="3948050" y="317500"/>
            <a:ext cx="36168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g2ebcb52869b_0_57"/>
          <p:cNvSpPr txBox="1"/>
          <p:nvPr>
            <p:ph type="title"/>
          </p:nvPr>
        </p:nvSpPr>
        <p:spPr>
          <a:xfrm>
            <a:off x="889019" y="421600"/>
            <a:ext cx="86094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GB">
                <a:solidFill>
                  <a:schemeClr val="dk1"/>
                </a:solidFill>
                <a:latin typeface="Calibri"/>
                <a:ea typeface="Calibri"/>
                <a:cs typeface="Calibri"/>
                <a:sym typeface="Calibri"/>
              </a:rPr>
              <a:t>Exploring Target Column</a:t>
            </a:r>
            <a:endParaRPr>
              <a:solidFill>
                <a:srgbClr val="000000"/>
              </a:solidFill>
            </a:endParaRPr>
          </a:p>
        </p:txBody>
      </p:sp>
      <p:sp>
        <p:nvSpPr>
          <p:cNvPr id="135" name="Google Shape;135;g2ebcb52869b_0_57"/>
          <p:cNvSpPr/>
          <p:nvPr/>
        </p:nvSpPr>
        <p:spPr>
          <a:xfrm>
            <a:off x="0" y="1325750"/>
            <a:ext cx="12657515" cy="357911"/>
          </a:xfrm>
          <a:custGeom>
            <a:rect b="b" l="l" r="r" t="t"/>
            <a:pathLst>
              <a:path extrusionOk="0" h="782319" w="11454765">
                <a:moveTo>
                  <a:pt x="11454384" y="0"/>
                </a:moveTo>
                <a:lnTo>
                  <a:pt x="0" y="0"/>
                </a:lnTo>
                <a:lnTo>
                  <a:pt x="0" y="781812"/>
                </a:lnTo>
                <a:lnTo>
                  <a:pt x="11454384" y="781812"/>
                </a:lnTo>
                <a:lnTo>
                  <a:pt x="11454384"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6" name="Google Shape;136;g2ebcb52869b_0_57"/>
          <p:cNvPicPr preferRelativeResize="0"/>
          <p:nvPr/>
        </p:nvPicPr>
        <p:blipFill>
          <a:blip r:embed="rId3">
            <a:alphaModFix/>
          </a:blip>
          <a:stretch>
            <a:fillRect/>
          </a:stretch>
        </p:blipFill>
        <p:spPr>
          <a:xfrm>
            <a:off x="754950" y="2072321"/>
            <a:ext cx="11139301" cy="4266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ebcb52869b_0_76"/>
          <p:cNvSpPr txBox="1"/>
          <p:nvPr/>
        </p:nvSpPr>
        <p:spPr>
          <a:xfrm>
            <a:off x="3948050" y="317500"/>
            <a:ext cx="36168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g2ebcb52869b_0_76"/>
          <p:cNvSpPr txBox="1"/>
          <p:nvPr>
            <p:ph type="title"/>
          </p:nvPr>
        </p:nvSpPr>
        <p:spPr>
          <a:xfrm>
            <a:off x="889019" y="421600"/>
            <a:ext cx="86094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GB">
                <a:solidFill>
                  <a:schemeClr val="dk1"/>
                </a:solidFill>
                <a:latin typeface="Calibri"/>
                <a:ea typeface="Calibri"/>
                <a:cs typeface="Calibri"/>
                <a:sym typeface="Calibri"/>
              </a:rPr>
              <a:t>Correlation Analysis</a:t>
            </a:r>
            <a:endParaRPr>
              <a:solidFill>
                <a:srgbClr val="000000"/>
              </a:solidFill>
            </a:endParaRPr>
          </a:p>
        </p:txBody>
      </p:sp>
      <p:sp>
        <p:nvSpPr>
          <p:cNvPr id="143" name="Google Shape;143;g2ebcb52869b_0_76"/>
          <p:cNvSpPr/>
          <p:nvPr/>
        </p:nvSpPr>
        <p:spPr>
          <a:xfrm>
            <a:off x="0" y="1325750"/>
            <a:ext cx="12657515" cy="357911"/>
          </a:xfrm>
          <a:custGeom>
            <a:rect b="b" l="l" r="r" t="t"/>
            <a:pathLst>
              <a:path extrusionOk="0" h="782319" w="11454765">
                <a:moveTo>
                  <a:pt x="11454384" y="0"/>
                </a:moveTo>
                <a:lnTo>
                  <a:pt x="0" y="0"/>
                </a:lnTo>
                <a:lnTo>
                  <a:pt x="0" y="781812"/>
                </a:lnTo>
                <a:lnTo>
                  <a:pt x="11454384" y="781812"/>
                </a:lnTo>
                <a:lnTo>
                  <a:pt x="11454384"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4" name="Google Shape;144;g2ebcb52869b_0_76"/>
          <p:cNvPicPr preferRelativeResize="0"/>
          <p:nvPr/>
        </p:nvPicPr>
        <p:blipFill>
          <a:blip r:embed="rId3">
            <a:alphaModFix/>
          </a:blip>
          <a:stretch>
            <a:fillRect/>
          </a:stretch>
        </p:blipFill>
        <p:spPr>
          <a:xfrm>
            <a:off x="152400" y="1836061"/>
            <a:ext cx="7794847" cy="5326739"/>
          </a:xfrm>
          <a:prstGeom prst="rect">
            <a:avLst/>
          </a:prstGeom>
          <a:noFill/>
          <a:ln>
            <a:noFill/>
          </a:ln>
        </p:spPr>
      </p:pic>
      <p:sp>
        <p:nvSpPr>
          <p:cNvPr id="145" name="Google Shape;145;g2ebcb52869b_0_76"/>
          <p:cNvSpPr txBox="1"/>
          <p:nvPr/>
        </p:nvSpPr>
        <p:spPr>
          <a:xfrm>
            <a:off x="8070275" y="2066850"/>
            <a:ext cx="4188300" cy="42561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GB" sz="2700">
                <a:latin typeface="Calibri"/>
                <a:ea typeface="Calibri"/>
                <a:cs typeface="Calibri"/>
                <a:sym typeface="Calibri"/>
              </a:rPr>
              <a:t>From All Features </a:t>
            </a:r>
            <a:endParaRPr sz="27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GB" sz="2700">
                <a:latin typeface="Calibri"/>
                <a:ea typeface="Calibri"/>
                <a:cs typeface="Calibri"/>
                <a:sym typeface="Calibri"/>
              </a:rPr>
              <a:t>policy_tenure  = </a:t>
            </a:r>
            <a:r>
              <a:rPr lang="en-GB" sz="2700">
                <a:solidFill>
                  <a:schemeClr val="dk1"/>
                </a:solidFill>
                <a:latin typeface="Calibri"/>
                <a:ea typeface="Calibri"/>
                <a:cs typeface="Calibri"/>
                <a:sym typeface="Calibri"/>
              </a:rPr>
              <a:t>                    0.078461</a:t>
            </a:r>
            <a:endParaRPr sz="27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GB" sz="2700">
                <a:latin typeface="Calibri"/>
                <a:ea typeface="Calibri"/>
                <a:cs typeface="Calibri"/>
                <a:sym typeface="Calibri"/>
              </a:rPr>
              <a:t> </a:t>
            </a:r>
            <a:endParaRPr sz="27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GB" sz="2700">
                <a:latin typeface="Calibri"/>
                <a:ea typeface="Calibri"/>
                <a:cs typeface="Calibri"/>
                <a:sym typeface="Calibri"/>
              </a:rPr>
              <a:t>is_adjustable_steering              0.013917</a:t>
            </a:r>
            <a:endParaRPr sz="2700">
              <a:latin typeface="Calibri"/>
              <a:ea typeface="Calibri"/>
              <a:cs typeface="Calibri"/>
              <a:sym typeface="Calibri"/>
            </a:endParaRPr>
          </a:p>
          <a:p>
            <a:pPr indent="0" lvl="0" marL="0" marR="0" rtl="0" algn="l">
              <a:lnSpc>
                <a:spcPct val="100000"/>
              </a:lnSpc>
              <a:spcBef>
                <a:spcPts val="0"/>
              </a:spcBef>
              <a:spcAft>
                <a:spcPts val="0"/>
              </a:spcAft>
              <a:buNone/>
            </a:pPr>
            <a:r>
              <a:t/>
            </a:r>
            <a:endParaRPr sz="27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GB" sz="2700">
                <a:latin typeface="Calibri"/>
                <a:ea typeface="Calibri"/>
                <a:cs typeface="Calibri"/>
                <a:sym typeface="Calibri"/>
              </a:rPr>
              <a:t>cylinder                            0.013434</a:t>
            </a:r>
            <a:endParaRPr sz="2700">
              <a:latin typeface="Calibri"/>
              <a:ea typeface="Calibri"/>
              <a:cs typeface="Calibri"/>
              <a:sym typeface="Calibri"/>
            </a:endParaRPr>
          </a:p>
          <a:p>
            <a:pPr indent="0" lvl="0" marL="0" rtl="0" algn="l">
              <a:spcBef>
                <a:spcPts val="0"/>
              </a:spcBef>
              <a:spcAft>
                <a:spcPts val="0"/>
              </a:spcAft>
              <a:buNone/>
            </a:pPr>
            <a:r>
              <a:t/>
            </a:r>
            <a:endParaRPr sz="2150">
              <a:solidFill>
                <a:srgbClr val="212121"/>
              </a:solidFill>
              <a:highlight>
                <a:srgbClr val="FFFFF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2023-12-11T12:58:40Z</dcterms:created>
  <dc:creator>STANLEY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2023-12-11T00:00:00Z</vt:filetime>
  </property>
</Properties>
</file>