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6F95-4C4A-4577-92F6-5CA17A956B46}"/>
              </a:ext>
            </a:extLst>
          </p:cNvPr>
          <p:cNvSpPr>
            <a:spLocks noGrp="1"/>
          </p:cNvSpPr>
          <p:nvPr>
            <p:ph type="ctrTitle"/>
          </p:nvPr>
        </p:nvSpPr>
        <p:spPr/>
        <p:txBody>
          <a:bodyPr/>
          <a:lstStyle/>
          <a:p>
            <a:r>
              <a:rPr lang="en-US" dirty="0"/>
              <a:t>Question paper generator</a:t>
            </a:r>
            <a:endParaRPr lang="en-IN" dirty="0"/>
          </a:p>
        </p:txBody>
      </p:sp>
      <p:sp>
        <p:nvSpPr>
          <p:cNvPr id="3" name="Subtitle 2">
            <a:extLst>
              <a:ext uri="{FF2B5EF4-FFF2-40B4-BE49-F238E27FC236}">
                <a16:creationId xmlns:a16="http://schemas.microsoft.com/office/drawing/2014/main" id="{80352B06-180D-4A99-8861-142D94CF5AE5}"/>
              </a:ext>
            </a:extLst>
          </p:cNvPr>
          <p:cNvSpPr>
            <a:spLocks noGrp="1"/>
          </p:cNvSpPr>
          <p:nvPr>
            <p:ph type="subTitle" idx="1"/>
          </p:nvPr>
        </p:nvSpPr>
        <p:spPr/>
        <p:txBody>
          <a:bodyPr/>
          <a:lstStyle/>
          <a:p>
            <a:r>
              <a:rPr lang="en-US" dirty="0"/>
              <a:t>                                                                            -team banana 37</a:t>
            </a:r>
          </a:p>
          <a:p>
            <a:r>
              <a:rPr lang="en-US" dirty="0"/>
              <a:t>                                                                             Jagriti Bhatia  </a:t>
            </a:r>
          </a:p>
          <a:p>
            <a:r>
              <a:rPr lang="en-US" dirty="0"/>
              <a:t>                                                                             </a:t>
            </a:r>
            <a:r>
              <a:rPr lang="en-US" dirty="0" err="1"/>
              <a:t>Preethika</a:t>
            </a:r>
            <a:r>
              <a:rPr lang="en-US" dirty="0"/>
              <a:t> </a:t>
            </a:r>
            <a:r>
              <a:rPr lang="en-US" dirty="0" err="1"/>
              <a:t>ajay</a:t>
            </a:r>
            <a:r>
              <a:rPr lang="en-US" dirty="0"/>
              <a:t> </a:t>
            </a:r>
            <a:r>
              <a:rPr lang="en-US" dirty="0" err="1"/>
              <a:t>kumar</a:t>
            </a:r>
            <a:endParaRPr lang="en-IN" dirty="0"/>
          </a:p>
        </p:txBody>
      </p:sp>
    </p:spTree>
    <p:extLst>
      <p:ext uri="{BB962C8B-B14F-4D97-AF65-F5344CB8AC3E}">
        <p14:creationId xmlns:p14="http://schemas.microsoft.com/office/powerpoint/2010/main" val="101978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8364-C82E-4D5B-8DEE-9F1393DA979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9128582-67D4-4924-BEB8-61FBCBD99A9A}"/>
              </a:ext>
            </a:extLst>
          </p:cNvPr>
          <p:cNvSpPr>
            <a:spLocks noGrp="1"/>
          </p:cNvSpPr>
          <p:nvPr>
            <p:ph idx="1"/>
          </p:nvPr>
        </p:nvSpPr>
        <p:spPr/>
        <p:txBody>
          <a:bodyPr>
            <a:normAutofit lnSpcReduction="10000"/>
          </a:bodyPr>
          <a:lstStyle/>
          <a:p>
            <a:pPr marL="0" indent="0">
              <a:buNone/>
            </a:pPr>
            <a:r>
              <a:rPr lang="en-US" dirty="0" err="1"/>
              <a:t>Te</a:t>
            </a:r>
            <a:r>
              <a:rPr lang="en-IN" dirty="0" err="1">
                <a:effectLst/>
                <a:ea typeface="Times New Roman" panose="02020603050405020304" pitchFamily="18" charset="0"/>
                <a:cs typeface="Times New Roman" panose="02020603050405020304" pitchFamily="18" charset="0"/>
              </a:rPr>
              <a:t>achers</a:t>
            </a:r>
            <a:r>
              <a:rPr lang="en-IN" dirty="0">
                <a:effectLst/>
                <a:ea typeface="Times New Roman" panose="02020603050405020304" pitchFamily="18" charset="0"/>
                <a:cs typeface="Times New Roman" panose="02020603050405020304" pitchFamily="18" charset="0"/>
              </a:rPr>
              <a:t> play an important role in our life. A good teacher helps us to become a good human being in society and a responsible citizen. Appreciation of teachers is very important because they are the most important people in our lives. Teachers work tirelessly for us. Thus, out of respect we must try to lessen their burden. One tedious task that teachers must do is design question papers for all the students. Our project, ‘Question Paper Generator’ is an attempt to make this task easier. It provides a user-friendly environment that is easy to use and implement.</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897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0B8F-C306-4053-8560-B6C1141BDA50}"/>
              </a:ext>
            </a:extLst>
          </p:cNvPr>
          <p:cNvSpPr>
            <a:spLocks noGrp="1"/>
          </p:cNvSpPr>
          <p:nvPr>
            <p:ph type="title"/>
          </p:nvPr>
        </p:nvSpPr>
        <p:spPr/>
        <p:txBody>
          <a:bodyPr/>
          <a:lstStyle/>
          <a:p>
            <a:r>
              <a:rPr lang="en-US" dirty="0"/>
              <a:t>Aim</a:t>
            </a:r>
            <a:endParaRPr lang="en-IN" dirty="0"/>
          </a:p>
        </p:txBody>
      </p:sp>
      <p:sp>
        <p:nvSpPr>
          <p:cNvPr id="3" name="Content Placeholder 2">
            <a:extLst>
              <a:ext uri="{FF2B5EF4-FFF2-40B4-BE49-F238E27FC236}">
                <a16:creationId xmlns:a16="http://schemas.microsoft.com/office/drawing/2014/main" id="{AB11D011-D541-48A9-919F-D7F312D90561}"/>
              </a:ext>
            </a:extLst>
          </p:cNvPr>
          <p:cNvSpPr>
            <a:spLocks noGrp="1"/>
          </p:cNvSpPr>
          <p:nvPr>
            <p:ph idx="1"/>
          </p:nvPr>
        </p:nvSpPr>
        <p:spPr/>
        <p:txBody>
          <a:bodyPr>
            <a:normAutofit/>
          </a:bodyPr>
          <a:lstStyle/>
          <a:p>
            <a:pPr>
              <a:lnSpc>
                <a:spcPct val="107000"/>
              </a:lnSpc>
              <a:spcAft>
                <a:spcPts val="800"/>
              </a:spcAft>
            </a:pPr>
            <a:r>
              <a:rPr lang="en-IN" dirty="0">
                <a:effectLst/>
                <a:ea typeface="Times New Roman" panose="02020603050405020304" pitchFamily="18" charset="0"/>
                <a:cs typeface="Times New Roman" panose="02020603050405020304" pitchFamily="18" charset="0"/>
              </a:rPr>
              <a:t>Our aim is to build and implement an automatic Question Paper Generator. </a:t>
            </a:r>
          </a:p>
          <a:p>
            <a:pPr>
              <a:lnSpc>
                <a:spcPct val="107000"/>
              </a:lnSpc>
              <a:spcAft>
                <a:spcPts val="800"/>
              </a:spcAft>
            </a:pPr>
            <a:r>
              <a:rPr lang="en-IN" dirty="0">
                <a:effectLst/>
                <a:ea typeface="Times New Roman" panose="02020603050405020304" pitchFamily="18" charset="0"/>
                <a:cs typeface="Times New Roman" panose="02020603050405020304" pitchFamily="18" charset="0"/>
              </a:rPr>
              <a:t>The basic sketch of the project is to compartmentalise questions based on subjects and difficulty level. </a:t>
            </a:r>
          </a:p>
          <a:p>
            <a:pPr>
              <a:lnSpc>
                <a:spcPct val="107000"/>
              </a:lnSpc>
              <a:spcAft>
                <a:spcPts val="800"/>
              </a:spcAft>
            </a:pPr>
            <a:r>
              <a:rPr lang="en-IN" dirty="0">
                <a:effectLst/>
                <a:ea typeface="Times New Roman" panose="02020603050405020304" pitchFamily="18" charset="0"/>
                <a:cs typeface="Times New Roman" panose="02020603050405020304" pitchFamily="18" charset="0"/>
              </a:rPr>
              <a:t>The user can choose their preferences of the above and a question paper shall be generated instantaneously. </a:t>
            </a:r>
          </a:p>
          <a:p>
            <a:pPr>
              <a:lnSpc>
                <a:spcPct val="107000"/>
              </a:lnSpc>
              <a:spcAft>
                <a:spcPts val="800"/>
              </a:spcAft>
            </a:pPr>
            <a:r>
              <a:rPr lang="en-IN" dirty="0">
                <a:effectLst/>
                <a:ea typeface="Times New Roman" panose="02020603050405020304" pitchFamily="18" charset="0"/>
                <a:cs typeface="Times New Roman" panose="02020603050405020304" pitchFamily="18" charset="0"/>
              </a:rPr>
              <a:t>Question Paper Generator is a software designed to help teachers generate question papers for students every academic session.</a:t>
            </a:r>
            <a:r>
              <a:rPr lang="en-IN" dirty="0">
                <a:effectLst/>
                <a:ea typeface="Arial" panose="020B060402020202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60652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B679-74CC-4555-9B69-4EB85F6E202B}"/>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3AE83C59-73B2-4577-9844-38E312E24EB0}"/>
              </a:ext>
            </a:extLst>
          </p:cNvPr>
          <p:cNvSpPr>
            <a:spLocks noGrp="1"/>
          </p:cNvSpPr>
          <p:nvPr>
            <p:ph idx="1"/>
          </p:nvPr>
        </p:nvSpPr>
        <p:spPr/>
        <p:txBody>
          <a:bodyPr/>
          <a:lstStyle/>
          <a:p>
            <a:pPr marL="0" indent="0">
              <a:buNone/>
            </a:pPr>
            <a:r>
              <a:rPr lang="en-IN" dirty="0">
                <a:effectLst/>
                <a:ea typeface="Times New Roman" panose="02020603050405020304" pitchFamily="18" charset="0"/>
                <a:cs typeface="Times New Roman" panose="02020603050405020304" pitchFamily="18" charset="0"/>
              </a:rPr>
              <a:t>Using File Handling and its applications in OOPs Concepts, our aim is to make a user friendly software that generates a question paper. We shall tackle the problem of varying difficulty levels in questions and varying subjects by providing three files per subject which will be the question banks for easy, intermediate and difficult respectively. Questions will be chosen from these question banks and a question paper will be generated.</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599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94EE-AE97-4C13-A942-DF5522ECDA26}"/>
              </a:ext>
            </a:extLst>
          </p:cNvPr>
          <p:cNvSpPr>
            <a:spLocks noGrp="1"/>
          </p:cNvSpPr>
          <p:nvPr>
            <p:ph type="title"/>
          </p:nvPr>
        </p:nvSpPr>
        <p:spPr/>
        <p:txBody>
          <a:bodyPr/>
          <a:lstStyle/>
          <a:p>
            <a:r>
              <a:rPr lang="en-US" dirty="0"/>
              <a:t>Outline of the source code</a:t>
            </a:r>
            <a:endParaRPr lang="en-IN" dirty="0"/>
          </a:p>
        </p:txBody>
      </p:sp>
      <p:sp>
        <p:nvSpPr>
          <p:cNvPr id="3" name="Content Placeholder 2">
            <a:extLst>
              <a:ext uri="{FF2B5EF4-FFF2-40B4-BE49-F238E27FC236}">
                <a16:creationId xmlns:a16="http://schemas.microsoft.com/office/drawing/2014/main" id="{F40C4056-12A8-4B87-90EA-03C879AE61FE}"/>
              </a:ext>
            </a:extLst>
          </p:cNvPr>
          <p:cNvSpPr>
            <a:spLocks noGrp="1"/>
          </p:cNvSpPr>
          <p:nvPr>
            <p:ph idx="1"/>
          </p:nvPr>
        </p:nvSpPr>
        <p:spPr/>
        <p:txBody>
          <a:bodyPr>
            <a:normAutofit/>
          </a:bodyPr>
          <a:lstStyle/>
          <a:p>
            <a:r>
              <a:rPr lang="en-US" dirty="0"/>
              <a:t>Enter the subject of choice and the number of easy, intermediate and difficult questions required.</a:t>
            </a:r>
          </a:p>
          <a:p>
            <a:r>
              <a:rPr lang="en-US" dirty="0"/>
              <a:t>A question paper is generated based on the above inputs.</a:t>
            </a:r>
            <a:r>
              <a:rPr lang="en-IN" dirty="0"/>
              <a:t> An error message is displayed if the subject does not contain a question bank.</a:t>
            </a:r>
          </a:p>
          <a:p>
            <a:r>
              <a:rPr lang="en-IN" dirty="0"/>
              <a:t>On the following screen a prompt is displayed to check if the user is an expert or not. On providing a valid password, the user can modify the question banks for the respective subjects.</a:t>
            </a:r>
          </a:p>
          <a:p>
            <a:pPr marL="0" indent="0">
              <a:buNone/>
            </a:pPr>
            <a:endParaRPr lang="en-US" dirty="0"/>
          </a:p>
        </p:txBody>
      </p:sp>
    </p:spTree>
    <p:extLst>
      <p:ext uri="{BB962C8B-B14F-4D97-AF65-F5344CB8AC3E}">
        <p14:creationId xmlns:p14="http://schemas.microsoft.com/office/powerpoint/2010/main" val="386102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01AE-1A43-4B17-B30A-05EE3E26FC90}"/>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E4F71E59-14C0-4685-A130-4D0632B3A535}"/>
              </a:ext>
            </a:extLst>
          </p:cNvPr>
          <p:cNvSpPr>
            <a:spLocks noGrp="1"/>
          </p:cNvSpPr>
          <p:nvPr>
            <p:ph idx="1"/>
          </p:nvPr>
        </p:nvSpPr>
        <p:spPr/>
        <p:txBody>
          <a:bodyPr>
            <a:normAutofit lnSpcReduction="10000"/>
          </a:bodyPr>
          <a:lstStyle/>
          <a:p>
            <a:r>
              <a:rPr lang="en-US" dirty="0"/>
              <a:t>User friendly</a:t>
            </a:r>
          </a:p>
          <a:p>
            <a:r>
              <a:rPr lang="en-US" dirty="0"/>
              <a:t>Fast results</a:t>
            </a:r>
          </a:p>
          <a:p>
            <a:r>
              <a:rPr lang="en-US" dirty="0"/>
              <a:t>Customizable</a:t>
            </a:r>
          </a:p>
          <a:p>
            <a:r>
              <a:rPr lang="en-IN" dirty="0"/>
              <a:t>Reduced workload of teachers</a:t>
            </a:r>
          </a:p>
          <a:p>
            <a:r>
              <a:rPr lang="en-IN" dirty="0"/>
              <a:t>Can get updated questions from experts </a:t>
            </a:r>
          </a:p>
          <a:p>
            <a:r>
              <a:rPr lang="en-IN" dirty="0"/>
              <a:t>Compartmentalized question banks help teachers get apt question paper for students</a:t>
            </a:r>
          </a:p>
        </p:txBody>
      </p:sp>
    </p:spTree>
    <p:extLst>
      <p:ext uri="{BB962C8B-B14F-4D97-AF65-F5344CB8AC3E}">
        <p14:creationId xmlns:p14="http://schemas.microsoft.com/office/powerpoint/2010/main" val="424512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AEA7-0615-442A-BD9A-E8F96328236A}"/>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A7D91A09-A772-4208-925F-0C42C668C858}"/>
              </a:ext>
            </a:extLst>
          </p:cNvPr>
          <p:cNvSpPr>
            <a:spLocks noGrp="1"/>
          </p:cNvSpPr>
          <p:nvPr>
            <p:ph idx="1"/>
          </p:nvPr>
        </p:nvSpPr>
        <p:spPr/>
        <p:txBody>
          <a:bodyPr/>
          <a:lstStyle/>
          <a:p>
            <a:r>
              <a:rPr lang="en-US" dirty="0"/>
              <a:t>Questions can be repetitive</a:t>
            </a:r>
          </a:p>
          <a:p>
            <a:r>
              <a:rPr lang="en-US" dirty="0"/>
              <a:t>Question banks need to be constantly updated</a:t>
            </a:r>
          </a:p>
          <a:p>
            <a:r>
              <a:rPr lang="en-US" dirty="0"/>
              <a:t>There is no way to verify the modifications made by the expert</a:t>
            </a:r>
            <a:endParaRPr lang="en-IN" dirty="0"/>
          </a:p>
        </p:txBody>
      </p:sp>
    </p:spTree>
    <p:extLst>
      <p:ext uri="{BB962C8B-B14F-4D97-AF65-F5344CB8AC3E}">
        <p14:creationId xmlns:p14="http://schemas.microsoft.com/office/powerpoint/2010/main" val="239276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7360-3BD0-4513-81F6-85EDFC7FCDF2}"/>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20AA503B-1AC3-4275-9456-0AD599822CE2}"/>
              </a:ext>
            </a:extLst>
          </p:cNvPr>
          <p:cNvSpPr>
            <a:spLocks noGrp="1"/>
          </p:cNvSpPr>
          <p:nvPr>
            <p:ph idx="1"/>
          </p:nvPr>
        </p:nvSpPr>
        <p:spPr/>
        <p:txBody>
          <a:bodyPr/>
          <a:lstStyle/>
          <a:p>
            <a:pPr marL="0" indent="0">
              <a:buNone/>
            </a:pPr>
            <a:r>
              <a:rPr lang="en-IN" dirty="0">
                <a:effectLst/>
                <a:ea typeface="Times New Roman" panose="02020603050405020304" pitchFamily="18" charset="0"/>
                <a:cs typeface="Times New Roman" panose="02020603050405020304" pitchFamily="18" charset="0"/>
              </a:rPr>
              <a:t>The whole program is designed in a way that it can be expanded up to any level. Using AI/ML a machine can be trained to design question papers of various patterns.</a:t>
            </a:r>
            <a:endParaRPr lang="en-IN"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034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443</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Question paper generator</vt:lpstr>
      <vt:lpstr>introduction</vt:lpstr>
      <vt:lpstr>Aim</vt:lpstr>
      <vt:lpstr>Approach</vt:lpstr>
      <vt:lpstr>Outline of the source code</vt:lpstr>
      <vt:lpstr>Advantages</vt:lpstr>
      <vt:lpstr>disadvantages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paper generator</dc:title>
  <dc:creator>Jagriti Bhatia</dc:creator>
  <cp:lastModifiedBy>Preethika Ajaykumar</cp:lastModifiedBy>
  <cp:revision>3</cp:revision>
  <dcterms:created xsi:type="dcterms:W3CDTF">2021-02-28T03:05:47Z</dcterms:created>
  <dcterms:modified xsi:type="dcterms:W3CDTF">2021-02-28T03:39:41Z</dcterms:modified>
</cp:coreProperties>
</file>