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60" r:id="rId9"/>
    <p:sldId id="262" r:id="rId10"/>
    <p:sldId id="263" r:id="rId11"/>
    <p:sldId id="269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75" d="100"/>
          <a:sy n="75" d="100"/>
        </p:scale>
        <p:origin x="-6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251E8-AE71-452F-8467-22C73D5ECC9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D5B1-8FD1-41A2-ACAC-93DDC7F9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8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1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3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DD77-2511-45DA-AB53-3BBA592C6E30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FDE1-EF29-49C3-B382-0E25537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uzrello@acm.org" TargetMode="External"/><Relationship Id="rId2" Type="http://schemas.openxmlformats.org/officeDocument/2006/relationships/hyperlink" Target="mailto:dlukes@dyslexiaaction.org.u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478399"/>
            <a:ext cx="1163782" cy="1123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457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PDPM Indian Institute of Information Technology</a:t>
            </a:r>
          </a:p>
          <a:p>
            <a:r>
              <a:rPr lang="en-US" sz="2400" dirty="0" smtClean="0"/>
              <a:t>Design and Manufacturing</a:t>
            </a:r>
          </a:p>
          <a:p>
            <a:r>
              <a:rPr lang="en-US" sz="2400" dirty="0" smtClean="0"/>
              <a:t>Jabalpur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38745" y="2362200"/>
            <a:ext cx="556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PR-201</a:t>
            </a:r>
          </a:p>
          <a:p>
            <a:endParaRPr lang="en-US" sz="2800" dirty="0"/>
          </a:p>
          <a:p>
            <a:r>
              <a:rPr lang="en-US" sz="2800" dirty="0" smtClean="0"/>
              <a:t>           Topic:  </a:t>
            </a:r>
            <a:r>
              <a:rPr lang="en-US" sz="2800" b="1" dirty="0" smtClean="0"/>
              <a:t>Coping with Dyslexia</a:t>
            </a:r>
          </a:p>
          <a:p>
            <a:r>
              <a:rPr lang="en-US" sz="2800" b="1" dirty="0"/>
              <a:t> </a:t>
            </a:r>
            <a:endParaRPr lang="en-US" sz="2800" b="1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</a:t>
            </a:r>
            <a:r>
              <a:rPr lang="en-US" sz="2800" dirty="0" smtClean="0"/>
              <a:t>Supervisor : Dr. S.K.Mohanty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        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5105400"/>
            <a:ext cx="3581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Aditya Verma                2016011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Isha Agrawal                 2016108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Jagriti                             2016111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Nitin Kumar Sharma    2016242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Speech-to-Text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5638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In this part of the application,  users  can get  spelling of any word.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Google API and interfaces have been used. </a:t>
            </a: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71600"/>
            <a:ext cx="2971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Speech-to-Text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2763981" cy="4913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2763981" cy="49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38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Regular practice can help dyslexics a lot to reduce their confusions.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They can find the spellings and pronunciation of the words by using text-to-speech and speech-to-text and also store those words for further practice.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Can practice both spellings and pronunciation regularly  and properly.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962400"/>
            <a:ext cx="3276600" cy="26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88716"/>
            <a:ext cx="792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We can make a web-application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We can include some games.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Also including different designs for different age groups.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16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400" y="838200"/>
            <a:ext cx="8763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/>
              <a:t>Research Paper(2014): </a:t>
            </a:r>
            <a:r>
              <a:rPr lang="en-US" sz="2200" b="1" dirty="0"/>
              <a:t>Educational multimedia app for dyslexia literacy intervention</a:t>
            </a:r>
            <a:r>
              <a:rPr lang="en-US" sz="2200" dirty="0"/>
              <a:t>: a preliminary evaluation Aznoora Osmana*, Wan Ahmad Jaafar Wan Yahayab, Aznan Che Ahmadb aUniversiti Teknologi MARA Perlis, Arau, 02600, Malaysia bUniversiti Sains Malaysia, Pulau Pinang,11800, </a:t>
            </a:r>
            <a:r>
              <a:rPr lang="en-US" sz="2200" dirty="0" smtClean="0"/>
              <a:t>Malaysia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US" sz="2200" dirty="0"/>
              <a:t>Research Paper(2015): </a:t>
            </a:r>
            <a:r>
              <a:rPr lang="en-US" sz="2200" b="1" dirty="0"/>
              <a:t>Dyslexia Friendly Reader</a:t>
            </a:r>
            <a:r>
              <a:rPr lang="en-US" sz="2200" dirty="0"/>
              <a:t> Prototype, Designs, and Exploratory Study Dominik Lukeš Research, Development and Policy, Dyslexia Action </a:t>
            </a:r>
            <a:r>
              <a:rPr lang="en-US" sz="2200" u="sng" dirty="0" smtClean="0">
                <a:hlinkClick r:id="rId2"/>
              </a:rPr>
              <a:t>dlukes@dyslexiaaction.org.uk</a:t>
            </a:r>
            <a:endParaRPr lang="en-US" sz="2200" u="sng" dirty="0" smtClean="0"/>
          </a:p>
          <a:p>
            <a:pPr fontAlgn="base"/>
            <a:endParaRPr lang="en-US" sz="2200" dirty="0"/>
          </a:p>
          <a:p>
            <a:pPr fontAlgn="base"/>
            <a:r>
              <a:rPr lang="en-US" sz="2200" dirty="0"/>
              <a:t>Research Paper: </a:t>
            </a:r>
            <a:r>
              <a:rPr lang="en-US" sz="2200" b="1" dirty="0"/>
              <a:t> Evaluation of DysWebxia: A Reading App Designed for People with Dyslexia </a:t>
            </a:r>
            <a:endParaRPr lang="en-US" sz="2200" dirty="0"/>
          </a:p>
          <a:p>
            <a:r>
              <a:rPr lang="en-US" sz="2200" dirty="0"/>
              <a:t>Luz Rello Web Research Group &amp; NLP Research Group Universitat Pompeu Fabra Barcelona, Spain </a:t>
            </a:r>
            <a:r>
              <a:rPr lang="en-US" sz="2200" u="sng" dirty="0">
                <a:hlinkClick r:id="rId3"/>
              </a:rPr>
              <a:t>luzrello@acm.org</a:t>
            </a:r>
            <a:endParaRPr lang="en-US" sz="2200" dirty="0"/>
          </a:p>
          <a:p>
            <a:r>
              <a:rPr lang="en-US" sz="2200" dirty="0"/>
              <a:t>Ricardo Baeza-Yates Yahoo Labs Barcelona &amp; Web Research Group Universitat Pompeu Fabra Barcelona, Spain  rbaeza@acm.org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Dyslexia?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491" y="1066800"/>
            <a:ext cx="8153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Dyslexia is a specific language disorder that causes problem in reading, writing and </a:t>
            </a:r>
            <a:r>
              <a:rPr lang="en-US" sz="2200" dirty="0" smtClean="0"/>
              <a:t>speaking.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is neurobiological in </a:t>
            </a:r>
            <a:r>
              <a:rPr lang="en-US" sz="2200" dirty="0" smtClean="0"/>
              <a:t>origin.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It is </a:t>
            </a:r>
            <a:r>
              <a:rPr lang="en-US" sz="2200" dirty="0"/>
              <a:t>characterized by </a:t>
            </a:r>
            <a:r>
              <a:rPr lang="en-US" sz="2200" dirty="0" smtClean="0"/>
              <a:t>poor word </a:t>
            </a:r>
            <a:r>
              <a:rPr lang="en-US" sz="2200" dirty="0"/>
              <a:t>recognition, spelling and decoding abilities despite having higher cognitive abilities and receiving </a:t>
            </a:r>
            <a:r>
              <a:rPr lang="en-US" sz="2200" dirty="0" smtClean="0"/>
              <a:t>effective classroom experience.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55" y="3962400"/>
            <a:ext cx="3815973" cy="261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3962400"/>
            <a:ext cx="2915498" cy="26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08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it is necessary to find a solution?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487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can be estimated </a:t>
            </a:r>
            <a:r>
              <a:rPr lang="en-US" sz="2200" dirty="0" smtClean="0"/>
              <a:t>that teachers </a:t>
            </a:r>
            <a:r>
              <a:rPr lang="en-US" sz="2200" dirty="0"/>
              <a:t>will have between one and five dyslexic students in each </a:t>
            </a:r>
            <a:r>
              <a:rPr lang="en-US" sz="2200" dirty="0" smtClean="0"/>
              <a:t>class. </a:t>
            </a:r>
          </a:p>
          <a:p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I</a:t>
            </a:r>
            <a:r>
              <a:rPr lang="en-US" sz="2200" dirty="0" smtClean="0"/>
              <a:t>f </a:t>
            </a:r>
            <a:r>
              <a:rPr lang="en-US" sz="2200" dirty="0"/>
              <a:t>left untreated, </a:t>
            </a:r>
            <a:r>
              <a:rPr lang="en-US" sz="2200" dirty="0" smtClean="0"/>
              <a:t>dyslexics will develop </a:t>
            </a:r>
            <a:r>
              <a:rPr lang="en-US" sz="2200" dirty="0"/>
              <a:t>low self-esteem and poor </a:t>
            </a:r>
            <a:r>
              <a:rPr lang="en-US" sz="2200" dirty="0" smtClean="0"/>
              <a:t>confidence.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They will develop </a:t>
            </a:r>
            <a:r>
              <a:rPr lang="en-US" sz="2200" dirty="0"/>
              <a:t>emotional problem because of inferiority and frustration 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It will affect their education as well as social and personal life.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37" y="1524000"/>
            <a:ext cx="3662363" cy="38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8" y="156556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99369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Some researchers  claimed it to be just a visual issue.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Studies found children with dyslexia and without dyslexia to have similar visual conditions.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77" y="3886200"/>
            <a:ext cx="343524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tools for dyslexics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1-Easy spelling </a:t>
            </a:r>
            <a:r>
              <a:rPr lang="en-US" sz="2700" dirty="0" err="1" smtClean="0"/>
              <a:t>aid+translator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254198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2133601"/>
            <a:ext cx="24384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61" y="2133600"/>
            <a:ext cx="2555194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2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</a:t>
            </a:r>
            <a:r>
              <a:rPr lang="en-US" dirty="0"/>
              <a:t>V</a:t>
            </a:r>
            <a:r>
              <a:rPr lang="en-US" dirty="0" smtClean="0"/>
              <a:t>oice dream reader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752600"/>
            <a:ext cx="252888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78000"/>
            <a:ext cx="2521744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65300"/>
            <a:ext cx="24003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66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we present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533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An easily available, less expensive and safe online tool  for dyslexics.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We made an android application for dyslexics.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Very easy to follow steps to use.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Can regularly practice and instantly get solutions for their problems.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0090"/>
            <a:ext cx="2667000" cy="45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8001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An Android application for practicing spelling </a:t>
            </a:r>
            <a:endParaRPr lang="en-US" sz="2200" dirty="0"/>
          </a:p>
          <a:p>
            <a:r>
              <a:rPr lang="en-US" sz="2200" dirty="0" smtClean="0"/>
              <a:t>    and pronunciations of words.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Application is memory efficient.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It is secure.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Used  android APIs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Main Features of application include:- 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1) Text-to-Speech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   2) Speech-to-Text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3) Practice spelling and pronunciations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47800"/>
            <a:ext cx="2819400" cy="5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152400"/>
            <a:ext cx="8229600" cy="1143000"/>
          </a:xfrm>
        </p:spPr>
        <p:txBody>
          <a:bodyPr/>
          <a:lstStyle/>
          <a:p>
            <a:r>
              <a:rPr lang="en-US" dirty="0" smtClean="0"/>
              <a:t>Text-to-speech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681162"/>
            <a:ext cx="59366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User can scan any text and easily get the pronunciation of words.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Done using Android vision text (ocr- optical character recognition) API.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Get pronunciation easily, just by tapping on the mobile phone screen.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51072"/>
            <a:ext cx="2590799" cy="40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476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What is Dyslexia? </vt:lpstr>
      <vt:lpstr>Why it is necessary to find a solution?</vt:lpstr>
      <vt:lpstr>Controversies</vt:lpstr>
      <vt:lpstr>Existing tools for dyslexics  1-Easy spelling aid+translator </vt:lpstr>
      <vt:lpstr>2 – Voice dream reader</vt:lpstr>
      <vt:lpstr>Solution we present</vt:lpstr>
      <vt:lpstr>Android Application</vt:lpstr>
      <vt:lpstr>Text-to-speech</vt:lpstr>
      <vt:lpstr>Speech-to-Text</vt:lpstr>
      <vt:lpstr>Speech-to-Text</vt:lpstr>
      <vt:lpstr>Practice</vt:lpstr>
      <vt:lpstr>Future plans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2018-07-22T07:20:26Z</dcterms:created>
  <dcterms:modified xsi:type="dcterms:W3CDTF">2018-07-26T04:05:14Z</dcterms:modified>
</cp:coreProperties>
</file>