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18" r:id="rId3"/>
    <p:sldId id="320" r:id="rId4"/>
    <p:sldId id="332" r:id="rId5"/>
    <p:sldId id="335" r:id="rId6"/>
    <p:sldId id="336" r:id="rId7"/>
    <p:sldId id="334" r:id="rId8"/>
    <p:sldId id="337" r:id="rId9"/>
    <p:sldId id="338" r:id="rId10"/>
    <p:sldId id="339" r:id="rId11"/>
    <p:sldId id="340" r:id="rId12"/>
    <p:sldId id="343" r:id="rId13"/>
    <p:sldId id="333" r:id="rId14"/>
    <p:sldId id="341" r:id="rId15"/>
    <p:sldId id="342" r:id="rId16"/>
    <p:sldId id="33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isha004shukla@gmail.com" initials="n" lastIdx="1" clrIdx="0">
    <p:extLst>
      <p:ext uri="{19B8F6BF-5375-455C-9EA6-DF929625EA0E}">
        <p15:presenceInfo xmlns:p15="http://schemas.microsoft.com/office/powerpoint/2012/main" userId="5c3f32aa90ebd555" providerId="Windows Live"/>
      </p:ext>
    </p:extLst>
  </p:cmAuthor>
  <p:cmAuthor id="2" name="Ambika Dixit" initials="AD" lastIdx="1" clrIdx="1">
    <p:extLst>
      <p:ext uri="{19B8F6BF-5375-455C-9EA6-DF929625EA0E}">
        <p15:presenceInfo xmlns:p15="http://schemas.microsoft.com/office/powerpoint/2012/main" userId="6529d67d78c10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6441" autoAdjust="0"/>
  </p:normalViewPr>
  <p:slideViewPr>
    <p:cSldViewPr snapToGrid="0" snapToObjects="1">
      <p:cViewPr varScale="1">
        <p:scale>
          <a:sx n="55" d="100"/>
          <a:sy n="55" d="100"/>
        </p:scale>
        <p:origin x="102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05-12-2023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05-12-2023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School of …………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8C690E-70AB-4958-AB81-B252725AC6AD}" type="datetime1">
              <a:rPr lang="en-IN" smtClean="0"/>
              <a:pPr/>
              <a:t>05-12-2023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488" y="1461564"/>
            <a:ext cx="9033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</a:p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488" y="3313787"/>
            <a:ext cx="5576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Uday Dixit and Jagriti Rai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-CSE(Section 52)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id:duday688@gmail.com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59192-DC6B-15D2-281B-BAE944B3C17F}"/>
              </a:ext>
            </a:extLst>
          </p:cNvPr>
          <p:cNvSpPr txBox="1"/>
          <p:nvPr/>
        </p:nvSpPr>
        <p:spPr>
          <a:xfrm>
            <a:off x="5135020" y="25432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2" descr="How Hospital Management System Transform Healthcare Facility">
            <a:extLst>
              <a:ext uri="{FF2B5EF4-FFF2-40B4-BE49-F238E27FC236}">
                <a16:creationId xmlns:a16="http://schemas.microsoft.com/office/drawing/2014/main" id="{6B0AA329-BE55-BDE2-6EC4-C7687959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26" y="2915067"/>
            <a:ext cx="5524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856C6C7-ACAF-3A52-A715-8318B04D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855" y="2338727"/>
            <a:ext cx="1154329" cy="12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1054759"/>
            <a:ext cx="9444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71" y="1522720"/>
            <a:ext cx="10687051" cy="348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 User Mode: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the user chose User mode (</a:t>
            </a:r>
            <a:r>
              <a:rPr lang="en-US" sz="1600" b="1" kern="0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en-US" sz="1600" b="1" kern="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kern="0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Admin_user_mode</a:t>
            </a:r>
            <a:r>
              <a:rPr lang="en-US" sz="1600" b="1" kern="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== "2"</a:t>
            </a: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loop for User options.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Hospital Information: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options to view hospital departments, doctors, patients, etc.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user's choice, provide relevant information.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.2. </a:t>
            </a: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User Mode: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 out of the User options loop.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   Handling Incorrect Choices: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error messages for incorrect choices, passwords, or other conditions.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   Continue or End: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the main loop for further interactions or end the program.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1016659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Result(Screenshots from the program)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940EB-DC7E-17AE-0D45-EF9A35CFF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2" y="1818928"/>
            <a:ext cx="8829305" cy="46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1016659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Result(Screenshots from the program)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0709B-1C52-C80E-B91A-A3046DD3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96" y="1786100"/>
            <a:ext cx="9708807" cy="4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4949" y="1207470"/>
            <a:ext cx="94447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computerized hospital management system: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078" y="2398839"/>
            <a:ext cx="9899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Immediate Access of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Time saving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 Data can be easily insert/update/delete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 Saving paper work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 Give facility of different types of Enquiry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4949" y="1207470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this project: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207" y="1867418"/>
            <a:ext cx="98999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514350" indent="-514350">
              <a:buAutoNum type="arabicPeriod"/>
            </a:pPr>
            <a:r>
              <a:rPr lang="en-US" sz="3200" dirty="0"/>
              <a:t>Can be used in any Hospital, Clinic, Dispensary or Pathology labs for maintaining patient details and their test results.</a:t>
            </a:r>
          </a:p>
          <a:p>
            <a:pPr marL="514350" indent="-514350">
              <a:buAutoNum type="arabicPeriod"/>
            </a:pPr>
            <a:endParaRPr lang="en-IN" sz="3200" b="1" dirty="0"/>
          </a:p>
          <a:p>
            <a:endParaRPr lang="en-US" sz="3200" dirty="0"/>
          </a:p>
        </p:txBody>
      </p:sp>
      <p:pic>
        <p:nvPicPr>
          <p:cNvPr id="2050" name="Picture 2" descr="Hospital Management Software &amp; Hospital Management Information Software in  2023: A Complete Guide">
            <a:extLst>
              <a:ext uri="{FF2B5EF4-FFF2-40B4-BE49-F238E27FC236}">
                <a16:creationId xmlns:a16="http://schemas.microsoft.com/office/drawing/2014/main" id="{DBF1F3C9-DEDC-6B42-FC80-494D2B8A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16" y="3210315"/>
            <a:ext cx="5469521" cy="295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09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4949" y="1207470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078" y="1976911"/>
            <a:ext cx="98999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In this ppt, we discussed that manual handling of hospital data is very inefficient because it takes up too much time and the chances for errors are huge.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To deal with this specific problem we designed a simple python software that makes this work a lot easier with minimal efforts.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2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4FD589-F558-E8BA-FCCA-FCE4D8400AC5}"/>
              </a:ext>
            </a:extLst>
          </p:cNvPr>
          <p:cNvSpPr/>
          <p:nvPr/>
        </p:nvSpPr>
        <p:spPr>
          <a:xfrm>
            <a:off x="2421178" y="2828835"/>
            <a:ext cx="70932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7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31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0153" y="1120177"/>
            <a:ext cx="1179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10" y="2871989"/>
            <a:ext cx="12076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Purpose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To perform automation of Hospital Management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Software includes:-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Maintaining, Searching, Editing Patient Details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Maintaining, Searching, Editing Doctor Details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Providing Prescription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Appointment booking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5342" y="1045234"/>
            <a:ext cx="6458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507" y="2040246"/>
            <a:ext cx="115909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/>
              <a:t>Lack of immediate retrievals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Lack of immediate information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Lack of prompt updating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Error prone manual calculation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/>
              <a:t>Preparation of accurate and prompt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3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7939" y="1102277"/>
            <a:ext cx="6458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507" y="2040246"/>
            <a:ext cx="10371351" cy="361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1028700" marR="0" lvl="1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3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Streamline patient and doctor data management.</a:t>
            </a:r>
            <a:endParaRPr lang="en-US" sz="3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lvl="1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3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Improve the assignment of doctors to patients.</a:t>
            </a:r>
            <a:endParaRPr lang="en-US" sz="32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lvl="1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3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Enhance the overall efficiency of hospital administration</a:t>
            </a:r>
            <a:r>
              <a:rPr lang="en-US" sz="3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4949" y="1207470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74" y="1953607"/>
            <a:ext cx="106870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N" sz="3200" b="1" dirty="0"/>
              <a:t>To create this effective software for the managing of hospital data related to patients, doctors, and appointment management, We mostly used Python programming.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sz="3200" b="1" dirty="0"/>
              <a:t>We used MS Excel along with python for the smooth data manipulation according to need.</a:t>
            </a:r>
          </a:p>
        </p:txBody>
      </p:sp>
    </p:spTree>
    <p:extLst>
      <p:ext uri="{BB962C8B-B14F-4D97-AF65-F5344CB8AC3E}">
        <p14:creationId xmlns:p14="http://schemas.microsoft.com/office/powerpoint/2010/main" val="40153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04949" y="1207470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74" y="1953607"/>
            <a:ext cx="106870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lvl="0"/>
            <a:r>
              <a:rPr lang="en-IN" sz="3200" b="1" dirty="0"/>
              <a:t>3. The software runs on python console itself and uses excel for the sole purpose of storing data</a:t>
            </a:r>
          </a:p>
        </p:txBody>
      </p:sp>
    </p:spTree>
    <p:extLst>
      <p:ext uri="{BB962C8B-B14F-4D97-AF65-F5344CB8AC3E}">
        <p14:creationId xmlns:p14="http://schemas.microsoft.com/office/powerpoint/2010/main" val="351824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973707"/>
            <a:ext cx="9444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234247" y="-2615599"/>
            <a:ext cx="4119567" cy="1258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v</a:t>
            </a:r>
          </a:p>
          <a:p>
            <a:r>
              <a:rPr lang="en-US" sz="1400" dirty="0"/>
              <a:t>[Initialize variables]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v</a:t>
            </a:r>
          </a:p>
          <a:p>
            <a:r>
              <a:rPr lang="en-US" sz="1400" dirty="0"/>
              <a:t>[Welcome message]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v</a:t>
            </a:r>
          </a:p>
          <a:p>
            <a:r>
              <a:rPr lang="en-US" sz="1400" dirty="0"/>
              <a:t>[Set up a loop for user interaction]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v</a:t>
            </a:r>
          </a:p>
          <a:p>
            <a:r>
              <a:rPr lang="en-US" sz="1400" dirty="0"/>
              <a:t>|--[Read patient and doctor data from Excel]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|--[Display menu for Admin or User mode]</a:t>
            </a:r>
          </a:p>
          <a:p>
            <a:r>
              <a:rPr lang="en-US" sz="1400" dirty="0"/>
              <a:t>|   |</a:t>
            </a:r>
          </a:p>
          <a:p>
            <a:r>
              <a:rPr lang="en-US" sz="1400" dirty="0"/>
              <a:t>|   |--[Admin mode]</a:t>
            </a:r>
          </a:p>
          <a:p>
            <a:r>
              <a:rPr lang="en-US" sz="1400" dirty="0"/>
              <a:t>|   |   |</a:t>
            </a:r>
          </a:p>
          <a:p>
            <a:r>
              <a:rPr lang="en-US" sz="1400" dirty="0"/>
              <a:t>|   |   |--[Authenticate with password]</a:t>
            </a:r>
          </a:p>
          <a:p>
            <a:r>
              <a:rPr lang="en-US" sz="1400" dirty="0"/>
              <a:t>|   |   |</a:t>
            </a:r>
          </a:p>
          <a:p>
            <a:r>
              <a:rPr lang="en-US" sz="1400" dirty="0"/>
              <a:t>|   |   |--[Display admin options]</a:t>
            </a:r>
          </a:p>
          <a:p>
            <a:r>
              <a:rPr lang="en-US" sz="1400" dirty="0"/>
              <a:t>|   |   |   |</a:t>
            </a:r>
          </a:p>
          <a:p>
            <a:r>
              <a:rPr lang="en-US" sz="1400" dirty="0"/>
              <a:t>|   |   |   |--[Patients Management]</a:t>
            </a:r>
          </a:p>
          <a:p>
            <a:r>
              <a:rPr lang="en-US" sz="1400" dirty="0"/>
              <a:t>|   |   |   |   |</a:t>
            </a:r>
          </a:p>
          <a:p>
            <a:r>
              <a:rPr lang="en-US" sz="1400" dirty="0"/>
              <a:t>|   |   |   |   |--[Add, Display, Delete, Edit patients]</a:t>
            </a:r>
          </a:p>
          <a:p>
            <a:r>
              <a:rPr lang="en-US" sz="1400" dirty="0"/>
              <a:t>|   |   |   |</a:t>
            </a:r>
          </a:p>
          <a:p>
            <a:r>
              <a:rPr lang="en-US" sz="1400" dirty="0"/>
              <a:t>|   |   |   |--[Doctors Management]</a:t>
            </a:r>
          </a:p>
          <a:p>
            <a:r>
              <a:rPr lang="en-US" sz="1400" dirty="0"/>
              <a:t>|   |   |   |   |</a:t>
            </a:r>
          </a:p>
          <a:p>
            <a:r>
              <a:rPr lang="en-US" sz="1400" dirty="0"/>
              <a:t>|   |   |   |   |--[Add, Display, Delete, Edit doctors]</a:t>
            </a:r>
          </a:p>
          <a:p>
            <a:r>
              <a:rPr lang="en-US" sz="1400" dirty="0"/>
              <a:t>|   |   |   |</a:t>
            </a:r>
          </a:p>
          <a:p>
            <a:r>
              <a:rPr lang="en-US" sz="1400" dirty="0"/>
              <a:t>|   |   |   |--[Appointment Management]</a:t>
            </a:r>
          </a:p>
          <a:p>
            <a:r>
              <a:rPr lang="en-US" sz="1400" dirty="0"/>
              <a:t>|   |   |       |</a:t>
            </a:r>
          </a:p>
          <a:p>
            <a:r>
              <a:rPr lang="en-US" sz="1400" dirty="0"/>
              <a:t>|   |   |       |--[Book, Edit, Cancel appointments]</a:t>
            </a:r>
          </a:p>
          <a:p>
            <a:r>
              <a:rPr lang="en-US" sz="1400" dirty="0"/>
              <a:t>|   |   |</a:t>
            </a:r>
          </a:p>
          <a:p>
            <a:r>
              <a:rPr lang="en-US" sz="1400" dirty="0"/>
              <a:t>|   |   |--[Write updated data to Excel]</a:t>
            </a:r>
          </a:p>
          <a:p>
            <a:r>
              <a:rPr lang="en-US" sz="1400" dirty="0"/>
              <a:t>|   |</a:t>
            </a:r>
          </a:p>
          <a:p>
            <a:r>
              <a:rPr lang="en-US" sz="1400" dirty="0"/>
              <a:t>|   |--[User mode]</a:t>
            </a:r>
          </a:p>
          <a:p>
            <a:r>
              <a:rPr lang="en-US" sz="1400" dirty="0"/>
              <a:t>|       |</a:t>
            </a:r>
          </a:p>
          <a:p>
            <a:r>
              <a:rPr lang="en-US" sz="1400" dirty="0"/>
              <a:t>|       |--[Display user options]</a:t>
            </a:r>
          </a:p>
          <a:p>
            <a:r>
              <a:rPr lang="en-US" sz="1400" dirty="0"/>
              <a:t>|       |   |</a:t>
            </a:r>
          </a:p>
          <a:p>
            <a:r>
              <a:rPr lang="en-US" sz="1400" dirty="0"/>
              <a:t>|       |   |--[View hospital departments, doctors, patients]</a:t>
            </a:r>
          </a:p>
          <a:p>
            <a:r>
              <a:rPr lang="en-US" sz="1400" dirty="0"/>
              <a:t>|       |   |</a:t>
            </a:r>
          </a:p>
          <a:p>
            <a:r>
              <a:rPr lang="en-US" sz="1400" dirty="0"/>
              <a:t>|       |   |--[View patient details, doctor appointments]</a:t>
            </a:r>
          </a:p>
          <a:p>
            <a:r>
              <a:rPr lang="en-US" sz="1400" dirty="0"/>
              <a:t>|       |   |</a:t>
            </a:r>
          </a:p>
          <a:p>
            <a:r>
              <a:rPr lang="en-US" sz="1400" dirty="0"/>
              <a:t>|       |   |--[Back]</a:t>
            </a:r>
          </a:p>
          <a:p>
            <a:r>
              <a:rPr lang="en-US" sz="1400" dirty="0"/>
              <a:t>|       |</a:t>
            </a:r>
          </a:p>
          <a:p>
            <a:r>
              <a:rPr lang="en-US" sz="1400" dirty="0"/>
              <a:t>|       |--[Exit user mode]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|--[Handle incorrect choices, passwords, and other conditions]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v</a:t>
            </a:r>
          </a:p>
          <a:p>
            <a:r>
              <a:rPr lang="en-US" sz="1400" dirty="0"/>
              <a:t>[Continue the loop or end the program]</a:t>
            </a:r>
          </a:p>
          <a:p>
            <a:r>
              <a:rPr lang="en-US" sz="1400" dirty="0"/>
              <a:t>|</a:t>
            </a:r>
          </a:p>
          <a:p>
            <a:r>
              <a:rPr lang="en-US" sz="1400" dirty="0"/>
              <a:t>v</a:t>
            </a:r>
          </a:p>
          <a:p>
            <a:r>
              <a:rPr lang="en-US" sz="1400" dirty="0"/>
              <a:t>End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650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1054759"/>
            <a:ext cx="9444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71" y="1522720"/>
            <a:ext cx="10687051" cy="412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1.    </a:t>
            </a: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Initialization: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Import necessary modules (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Read_Hospital_Excel_Sheet</a:t>
            </a: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Write_Hospital_Excel_Sheet</a:t>
            </a: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Define the function 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AppointmentIndexInDoctorsDataBase</a:t>
            </a:r>
            <a:r>
              <a:rPr lang="en-US" b="1" kern="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patient_ID</a:t>
            </a:r>
            <a:r>
              <a:rPr lang="en-US" b="1" kern="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find the index of a patient's appointment in the doctor's database.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Welcome Message: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 a welcome message for the hospital management system.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    Read Data: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Read patient and doctor data from Excel using the functions from the imported modules.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    Display Menu: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menu for Admin or User mode.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Get the user's mode choice (</a:t>
            </a:r>
            <a:r>
              <a:rPr lang="en-US" b="1" kern="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Admin_user_mode</a:t>
            </a: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6616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School: School of Computer Science and Engineering </a:t>
            </a:r>
          </a:p>
          <a:p>
            <a:pPr fontAlgn="base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E2UC102C  Course Name: PROGRAMMING FOR PROBLEM-SOLVING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Programe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Name: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              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1054759"/>
            <a:ext cx="9444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71" y="1522720"/>
            <a:ext cx="10687051" cy="532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600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       Admin Mode: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Check if the user chose Admin mode (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1600" b="1" kern="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Admin_user_mode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== "1"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Authenticate with a password (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Password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Enter a loop for Admin options.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.1. 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Manage Patients: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options for patient management.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Based on the user's choice, perform actions like adding, displaying, deleting, or editing patient data.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.2. 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Manage Doctors: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options for doctor management.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Based on the user's choice, perform actions like adding, displaying, deleting, or editing doctor data.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.3. 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Manage Appointments: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options for appointment management.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Based on the user's choice, perform actions like booking, editing, or canceling appointments.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.4. 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Write Data to Excel: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Save the updated patient and doctor data back to Excel.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.5. </a:t>
            </a:r>
            <a:r>
              <a:rPr lang="en-US" sz="16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Exit Admin Mode: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Break out of the Admin options loop.</a:t>
            </a:r>
            <a:endParaRPr lang="en-US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719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6043</TotalTime>
  <Words>1561</Words>
  <Application>Microsoft Office PowerPoint</Application>
  <PresentationFormat>Widescreen</PresentationFormat>
  <Paragraphs>200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Symbol</vt:lpstr>
      <vt:lpstr>Times New Roman</vt:lpstr>
      <vt:lpstr>Tinos</vt:lpstr>
      <vt:lpstr>Ubuntu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Anil Taneja</dc:creator>
  <cp:lastModifiedBy>Ambika Dixit</cp:lastModifiedBy>
  <cp:revision>310</cp:revision>
  <dcterms:created xsi:type="dcterms:W3CDTF">2020-05-05T09:43:45Z</dcterms:created>
  <dcterms:modified xsi:type="dcterms:W3CDTF">2023-12-05T10:58:11Z</dcterms:modified>
</cp:coreProperties>
</file>