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77EA-51D2-4263-A9F6-D0AA9D58425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E1C0-19DF-4522-A7D7-5CB4B89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0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Jagriti Galpade</dc:creator>
  <cp:lastModifiedBy>Jagriti Galpade</cp:lastModifiedBy>
  <cp:revision>1</cp:revision>
  <dcterms:created xsi:type="dcterms:W3CDTF">2021-09-22T05:27:25Z</dcterms:created>
  <dcterms:modified xsi:type="dcterms:W3CDTF">2021-09-22T05:28:34Z</dcterms:modified>
</cp:coreProperties>
</file>