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F72"/>
    <a:srgbClr val="20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2"/>
  </p:normalViewPr>
  <p:slideViewPr>
    <p:cSldViewPr snapToGrid="0" snapToObjects="1">
      <p:cViewPr>
        <p:scale>
          <a:sx n="100" d="100"/>
          <a:sy n="100" d="100"/>
        </p:scale>
        <p:origin x="10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F6C16-6F42-9E4E-930E-0816CC93B1E8}" type="doc">
      <dgm:prSet loTypeId="urn:microsoft.com/office/officeart/2005/8/layout/hProcess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4C7CFD-E8DF-1F4E-85E4-107869BD168B}">
      <dgm:prSet phldrT="[Text]"/>
      <dgm:spPr/>
      <dgm:t>
        <a:bodyPr/>
        <a:lstStyle/>
        <a:p>
          <a:r>
            <a:rPr lang="en-US" smtClean="0"/>
            <a:t>1.</a:t>
          </a:r>
          <a:endParaRPr lang="en-US" dirty="0"/>
        </a:p>
      </dgm:t>
    </dgm:pt>
    <dgm:pt modelId="{262299FE-A585-0D41-8B0C-24976E31D70B}" type="parTrans" cxnId="{BB9FBF74-50F5-A64F-A6A8-E756980459D6}">
      <dgm:prSet/>
      <dgm:spPr/>
      <dgm:t>
        <a:bodyPr/>
        <a:lstStyle/>
        <a:p>
          <a:endParaRPr lang="en-US"/>
        </a:p>
      </dgm:t>
    </dgm:pt>
    <dgm:pt modelId="{0EB1C163-8A7C-2D43-B5CC-8D139DF073E1}" type="sibTrans" cxnId="{BB9FBF74-50F5-A64F-A6A8-E756980459D6}">
      <dgm:prSet/>
      <dgm:spPr/>
      <dgm:t>
        <a:bodyPr/>
        <a:lstStyle/>
        <a:p>
          <a:endParaRPr lang="en-US"/>
        </a:p>
      </dgm:t>
    </dgm:pt>
    <dgm:pt modelId="{921B432E-29E1-D34C-A261-810AEF321523}">
      <dgm:prSet phldrT="[Text]"/>
      <dgm:spPr/>
      <dgm:t>
        <a:bodyPr/>
        <a:lstStyle/>
        <a:p>
          <a:r>
            <a:rPr lang="en-US" dirty="0" smtClean="0"/>
            <a:t>Record data over 5 day period</a:t>
          </a:r>
          <a:endParaRPr lang="en-US" dirty="0"/>
        </a:p>
      </dgm:t>
    </dgm:pt>
    <dgm:pt modelId="{93C96C69-1443-7E4E-9870-7932FD25A798}" type="parTrans" cxnId="{F23B0038-616A-F548-92E9-4767C5D73B0E}">
      <dgm:prSet/>
      <dgm:spPr/>
      <dgm:t>
        <a:bodyPr/>
        <a:lstStyle/>
        <a:p>
          <a:endParaRPr lang="en-US"/>
        </a:p>
      </dgm:t>
    </dgm:pt>
    <dgm:pt modelId="{EA58B7CC-2EEF-7C40-B435-4F370D203888}" type="sibTrans" cxnId="{F23B0038-616A-F548-92E9-4767C5D73B0E}">
      <dgm:prSet/>
      <dgm:spPr/>
      <dgm:t>
        <a:bodyPr/>
        <a:lstStyle/>
        <a:p>
          <a:endParaRPr lang="en-US"/>
        </a:p>
      </dgm:t>
    </dgm:pt>
    <dgm:pt modelId="{B52AC648-5A36-1443-8ED1-C54BAB6CAAB0}">
      <dgm:prSet phldrT="[Text]"/>
      <dgm:spPr/>
      <dgm:t>
        <a:bodyPr/>
        <a:lstStyle/>
        <a:p>
          <a:r>
            <a:rPr lang="en-US" dirty="0" smtClean="0"/>
            <a:t>2. </a:t>
          </a:r>
          <a:endParaRPr lang="en-US" dirty="0"/>
        </a:p>
      </dgm:t>
    </dgm:pt>
    <dgm:pt modelId="{7B771656-5402-564A-BAE2-079412E1F0BF}" type="parTrans" cxnId="{837017EB-CB9B-A84D-9378-C9E341E2AD57}">
      <dgm:prSet/>
      <dgm:spPr/>
      <dgm:t>
        <a:bodyPr/>
        <a:lstStyle/>
        <a:p>
          <a:endParaRPr lang="en-US"/>
        </a:p>
      </dgm:t>
    </dgm:pt>
    <dgm:pt modelId="{2B395126-5940-624B-B847-4690C4BB93C0}" type="sibTrans" cxnId="{837017EB-CB9B-A84D-9378-C9E341E2AD57}">
      <dgm:prSet/>
      <dgm:spPr/>
      <dgm:t>
        <a:bodyPr/>
        <a:lstStyle/>
        <a:p>
          <a:endParaRPr lang="en-US"/>
        </a:p>
      </dgm:t>
    </dgm:pt>
    <dgm:pt modelId="{DC679EE0-3C19-5B4E-AD6D-225DDC619C67}">
      <dgm:prSet phldrT="[Text]"/>
      <dgm:spPr/>
      <dgm:t>
        <a:bodyPr/>
        <a:lstStyle/>
        <a:p>
          <a:r>
            <a:rPr lang="en-US" dirty="0" smtClean="0"/>
            <a:t>Data transferred from device to clinician’s computer</a:t>
          </a:r>
          <a:endParaRPr lang="en-US" dirty="0"/>
        </a:p>
      </dgm:t>
    </dgm:pt>
    <dgm:pt modelId="{A5901289-CE63-4841-85B4-310135B91A7B}" type="parTrans" cxnId="{EE451B85-0FCC-0147-AAEB-059190EAB84F}">
      <dgm:prSet/>
      <dgm:spPr/>
      <dgm:t>
        <a:bodyPr/>
        <a:lstStyle/>
        <a:p>
          <a:endParaRPr lang="en-US"/>
        </a:p>
      </dgm:t>
    </dgm:pt>
    <dgm:pt modelId="{E2C2A54F-290C-804E-914D-0580C5CAD9CB}" type="sibTrans" cxnId="{EE451B85-0FCC-0147-AAEB-059190EAB84F}">
      <dgm:prSet/>
      <dgm:spPr/>
      <dgm:t>
        <a:bodyPr/>
        <a:lstStyle/>
        <a:p>
          <a:endParaRPr lang="en-US"/>
        </a:p>
      </dgm:t>
    </dgm:pt>
    <dgm:pt modelId="{BD976D60-22D3-5248-89D2-0256ABC1015E}">
      <dgm:prSet phldrT="[Text]"/>
      <dgm:spPr/>
      <dgm:t>
        <a:bodyPr/>
        <a:lstStyle/>
        <a:p>
          <a:r>
            <a:rPr lang="en-US" dirty="0" smtClean="0"/>
            <a:t>3. </a:t>
          </a:r>
          <a:endParaRPr lang="en-US" dirty="0"/>
        </a:p>
      </dgm:t>
    </dgm:pt>
    <dgm:pt modelId="{FC550B21-1DA3-0442-990F-03AF635D26B1}" type="parTrans" cxnId="{E0DC1FBD-7BCB-BE44-835E-F2710BF6BD88}">
      <dgm:prSet/>
      <dgm:spPr/>
      <dgm:t>
        <a:bodyPr/>
        <a:lstStyle/>
        <a:p>
          <a:endParaRPr lang="en-US"/>
        </a:p>
      </dgm:t>
    </dgm:pt>
    <dgm:pt modelId="{0A295293-0477-6B4A-9535-6F32C25A6E0F}" type="sibTrans" cxnId="{E0DC1FBD-7BCB-BE44-835E-F2710BF6BD88}">
      <dgm:prSet/>
      <dgm:spPr/>
      <dgm:t>
        <a:bodyPr/>
        <a:lstStyle/>
        <a:p>
          <a:endParaRPr lang="en-US"/>
        </a:p>
      </dgm:t>
    </dgm:pt>
    <dgm:pt modelId="{9D725987-8DFF-2941-ABC5-963B583ADA3F}">
      <dgm:prSet phldrT="[Text]"/>
      <dgm:spPr/>
      <dgm:t>
        <a:bodyPr/>
        <a:lstStyle/>
        <a:p>
          <a:r>
            <a:rPr lang="en-US" dirty="0" smtClean="0"/>
            <a:t>Data processed through filters or through clinician controlled filters </a:t>
          </a:r>
          <a:endParaRPr lang="en-US" dirty="0"/>
        </a:p>
      </dgm:t>
    </dgm:pt>
    <dgm:pt modelId="{5729FFF7-22B9-544A-AD6B-6DB9958462EB}" type="parTrans" cxnId="{171D366A-0EEA-0E46-AA84-A30136A82E85}">
      <dgm:prSet/>
      <dgm:spPr/>
      <dgm:t>
        <a:bodyPr/>
        <a:lstStyle/>
        <a:p>
          <a:endParaRPr lang="en-US"/>
        </a:p>
      </dgm:t>
    </dgm:pt>
    <dgm:pt modelId="{51BBB420-3B34-D042-BD28-A6D810A67EC3}" type="sibTrans" cxnId="{171D366A-0EEA-0E46-AA84-A30136A82E85}">
      <dgm:prSet/>
      <dgm:spPr/>
      <dgm:t>
        <a:bodyPr/>
        <a:lstStyle/>
        <a:p>
          <a:endParaRPr lang="en-US"/>
        </a:p>
      </dgm:t>
    </dgm:pt>
    <dgm:pt modelId="{51669F1A-1943-0145-B145-C6B998171F3C}">
      <dgm:prSet phldrT="[Text]"/>
      <dgm:spPr/>
      <dgm:t>
        <a:bodyPr/>
        <a:lstStyle/>
        <a:p>
          <a:r>
            <a:rPr lang="en-US" dirty="0" smtClean="0"/>
            <a:t>4.  </a:t>
          </a:r>
        </a:p>
      </dgm:t>
    </dgm:pt>
    <dgm:pt modelId="{835F7C9D-B7D5-0E40-AC3B-82D3EE5BCA5F}" type="parTrans" cxnId="{A00B7E59-2BF0-4A4D-8BAB-A8148E4153A6}">
      <dgm:prSet/>
      <dgm:spPr/>
      <dgm:t>
        <a:bodyPr/>
        <a:lstStyle/>
        <a:p>
          <a:endParaRPr lang="en-US"/>
        </a:p>
      </dgm:t>
    </dgm:pt>
    <dgm:pt modelId="{99D40A7A-E113-AC4D-99A2-1871CF73DBB2}" type="sibTrans" cxnId="{A00B7E59-2BF0-4A4D-8BAB-A8148E4153A6}">
      <dgm:prSet/>
      <dgm:spPr/>
      <dgm:t>
        <a:bodyPr/>
        <a:lstStyle/>
        <a:p>
          <a:endParaRPr lang="en-US"/>
        </a:p>
      </dgm:t>
    </dgm:pt>
    <dgm:pt modelId="{0FAF02AF-A8CC-F74B-8F13-D26786F8669E}">
      <dgm:prSet phldrT="[Text]"/>
      <dgm:spPr/>
      <dgm:t>
        <a:bodyPr/>
        <a:lstStyle/>
        <a:p>
          <a:r>
            <a:rPr lang="en-US" dirty="0" smtClean="0"/>
            <a:t>5. </a:t>
          </a:r>
        </a:p>
      </dgm:t>
    </dgm:pt>
    <dgm:pt modelId="{B8C4907B-B49E-FF4D-AF9E-8EFCAE19E0E8}" type="parTrans" cxnId="{43859650-0714-DB43-B5D6-289909F0C813}">
      <dgm:prSet/>
      <dgm:spPr/>
      <dgm:t>
        <a:bodyPr/>
        <a:lstStyle/>
        <a:p>
          <a:endParaRPr lang="en-US"/>
        </a:p>
      </dgm:t>
    </dgm:pt>
    <dgm:pt modelId="{10452312-9F6C-C145-AC3F-EA0A47802762}" type="sibTrans" cxnId="{43859650-0714-DB43-B5D6-289909F0C813}">
      <dgm:prSet/>
      <dgm:spPr/>
      <dgm:t>
        <a:bodyPr/>
        <a:lstStyle/>
        <a:p>
          <a:endParaRPr lang="en-US"/>
        </a:p>
      </dgm:t>
    </dgm:pt>
    <dgm:pt modelId="{81297D3F-00C7-694E-924C-DAB8E72597C3}">
      <dgm:prSet phldrT="[Text]"/>
      <dgm:spPr/>
      <dgm:t>
        <a:bodyPr/>
        <a:lstStyle/>
        <a:p>
          <a:r>
            <a:rPr lang="en-US" dirty="0" smtClean="0"/>
            <a:t>Display data on an interactive GUI</a:t>
          </a:r>
        </a:p>
      </dgm:t>
    </dgm:pt>
    <dgm:pt modelId="{ABEEB700-FD48-2942-950D-D8779B68722E}" type="parTrans" cxnId="{EA199122-4039-5E4A-B416-C2CFB623515A}">
      <dgm:prSet/>
      <dgm:spPr/>
      <dgm:t>
        <a:bodyPr/>
        <a:lstStyle/>
        <a:p>
          <a:endParaRPr lang="en-US"/>
        </a:p>
      </dgm:t>
    </dgm:pt>
    <dgm:pt modelId="{72CA171D-1E77-514F-84CD-3803B3E4141D}" type="sibTrans" cxnId="{EA199122-4039-5E4A-B416-C2CFB623515A}">
      <dgm:prSet/>
      <dgm:spPr/>
      <dgm:t>
        <a:bodyPr/>
        <a:lstStyle/>
        <a:p>
          <a:endParaRPr lang="en-US"/>
        </a:p>
      </dgm:t>
    </dgm:pt>
    <dgm:pt modelId="{BE112B0E-2210-1040-8FA8-A537D016C241}">
      <dgm:prSet phldrT="[Text]"/>
      <dgm:spPr/>
      <dgm:t>
        <a:bodyPr/>
        <a:lstStyle/>
        <a:p>
          <a:r>
            <a:rPr lang="en-US" dirty="0" smtClean="0"/>
            <a:t>Final Report</a:t>
          </a:r>
        </a:p>
      </dgm:t>
    </dgm:pt>
    <dgm:pt modelId="{6C4CBD1F-9164-FF45-825F-307DB0F170BB}" type="parTrans" cxnId="{BC594AA8-C9FA-C84A-A9B7-623DE8E01EB5}">
      <dgm:prSet/>
      <dgm:spPr/>
      <dgm:t>
        <a:bodyPr/>
        <a:lstStyle/>
        <a:p>
          <a:endParaRPr lang="en-US"/>
        </a:p>
      </dgm:t>
    </dgm:pt>
    <dgm:pt modelId="{ED04FE9A-9EE0-2E43-9D48-B8DEE94D670D}" type="sibTrans" cxnId="{BC594AA8-C9FA-C84A-A9B7-623DE8E01EB5}">
      <dgm:prSet/>
      <dgm:spPr/>
      <dgm:t>
        <a:bodyPr/>
        <a:lstStyle/>
        <a:p>
          <a:endParaRPr lang="en-US"/>
        </a:p>
      </dgm:t>
    </dgm:pt>
    <dgm:pt modelId="{BE501067-7937-6B48-AB58-0B94DFA19593}" type="pres">
      <dgm:prSet presAssocID="{365F6C16-6F42-9E4E-930E-0816CC93B1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EFE8DF-0920-FD42-B625-51F86B83AE03}" type="pres">
      <dgm:prSet presAssocID="{5A4C7CFD-E8DF-1F4E-85E4-107869BD168B}" presName="compositeNode" presStyleCnt="0">
        <dgm:presLayoutVars>
          <dgm:bulletEnabled val="1"/>
        </dgm:presLayoutVars>
      </dgm:prSet>
      <dgm:spPr/>
    </dgm:pt>
    <dgm:pt modelId="{ED0ACAF7-698C-1D4E-9AC7-D2741DADBFA8}" type="pres">
      <dgm:prSet presAssocID="{5A4C7CFD-E8DF-1F4E-85E4-107869BD168B}" presName="bgRect" presStyleLbl="node1" presStyleIdx="0" presStyleCnt="5"/>
      <dgm:spPr/>
      <dgm:t>
        <a:bodyPr/>
        <a:lstStyle/>
        <a:p>
          <a:endParaRPr lang="en-US"/>
        </a:p>
      </dgm:t>
    </dgm:pt>
    <dgm:pt modelId="{26A1031C-30AE-A641-AD16-70AC05218EA3}" type="pres">
      <dgm:prSet presAssocID="{5A4C7CFD-E8DF-1F4E-85E4-107869BD168B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354C5-31A5-E049-AC87-84E2E26CBB0E}" type="pres">
      <dgm:prSet presAssocID="{5A4C7CFD-E8DF-1F4E-85E4-107869BD168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6129-1F8B-FF42-86D6-B2C83241A766}" type="pres">
      <dgm:prSet presAssocID="{0EB1C163-8A7C-2D43-B5CC-8D139DF073E1}" presName="hSp" presStyleCnt="0"/>
      <dgm:spPr/>
    </dgm:pt>
    <dgm:pt modelId="{1C5EA3E1-E54E-9847-B61E-C287A7396C60}" type="pres">
      <dgm:prSet presAssocID="{0EB1C163-8A7C-2D43-B5CC-8D139DF073E1}" presName="vProcSp" presStyleCnt="0"/>
      <dgm:spPr/>
    </dgm:pt>
    <dgm:pt modelId="{62AE9DD0-FA81-1B4F-9815-2DF1235ECF04}" type="pres">
      <dgm:prSet presAssocID="{0EB1C163-8A7C-2D43-B5CC-8D139DF073E1}" presName="vSp1" presStyleCnt="0"/>
      <dgm:spPr/>
    </dgm:pt>
    <dgm:pt modelId="{1B004E04-AA56-F04C-BFE8-F729E050D186}" type="pres">
      <dgm:prSet presAssocID="{0EB1C163-8A7C-2D43-B5CC-8D139DF073E1}" presName="simulatedConn" presStyleLbl="solidFgAcc1" presStyleIdx="0" presStyleCnt="4"/>
      <dgm:spPr/>
    </dgm:pt>
    <dgm:pt modelId="{259BB0C1-42AC-A545-B466-AE8FA177B221}" type="pres">
      <dgm:prSet presAssocID="{0EB1C163-8A7C-2D43-B5CC-8D139DF073E1}" presName="vSp2" presStyleCnt="0"/>
      <dgm:spPr/>
    </dgm:pt>
    <dgm:pt modelId="{18F82144-D08F-2146-9D3B-6E588FAD3735}" type="pres">
      <dgm:prSet presAssocID="{0EB1C163-8A7C-2D43-B5CC-8D139DF073E1}" presName="sibTrans" presStyleCnt="0"/>
      <dgm:spPr/>
    </dgm:pt>
    <dgm:pt modelId="{BFC63537-130E-E443-B592-0DD0D2FB41B2}" type="pres">
      <dgm:prSet presAssocID="{B52AC648-5A36-1443-8ED1-C54BAB6CAAB0}" presName="compositeNode" presStyleCnt="0">
        <dgm:presLayoutVars>
          <dgm:bulletEnabled val="1"/>
        </dgm:presLayoutVars>
      </dgm:prSet>
      <dgm:spPr/>
    </dgm:pt>
    <dgm:pt modelId="{94E4DE62-AD8C-D445-B725-307D424A8D16}" type="pres">
      <dgm:prSet presAssocID="{B52AC648-5A36-1443-8ED1-C54BAB6CAAB0}" presName="bgRect" presStyleLbl="node1" presStyleIdx="1" presStyleCnt="5"/>
      <dgm:spPr/>
      <dgm:t>
        <a:bodyPr/>
        <a:lstStyle/>
        <a:p>
          <a:endParaRPr lang="en-US"/>
        </a:p>
      </dgm:t>
    </dgm:pt>
    <dgm:pt modelId="{821F0889-ADA1-FF45-A752-D555D49A33AC}" type="pres">
      <dgm:prSet presAssocID="{B52AC648-5A36-1443-8ED1-C54BAB6CAAB0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85378-5EBC-EF46-84A7-A3A3F24E5729}" type="pres">
      <dgm:prSet presAssocID="{B52AC648-5A36-1443-8ED1-C54BAB6CAAB0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7DD0C-C582-9443-9370-59B7956ADC02}" type="pres">
      <dgm:prSet presAssocID="{2B395126-5940-624B-B847-4690C4BB93C0}" presName="hSp" presStyleCnt="0"/>
      <dgm:spPr/>
    </dgm:pt>
    <dgm:pt modelId="{45EAC224-D796-7C46-A334-BBB9681C768D}" type="pres">
      <dgm:prSet presAssocID="{2B395126-5940-624B-B847-4690C4BB93C0}" presName="vProcSp" presStyleCnt="0"/>
      <dgm:spPr/>
    </dgm:pt>
    <dgm:pt modelId="{746B8014-763A-8848-94EE-2B404CF03701}" type="pres">
      <dgm:prSet presAssocID="{2B395126-5940-624B-B847-4690C4BB93C0}" presName="vSp1" presStyleCnt="0"/>
      <dgm:spPr/>
    </dgm:pt>
    <dgm:pt modelId="{25C84139-955C-4247-AA6B-A16AB3155B01}" type="pres">
      <dgm:prSet presAssocID="{2B395126-5940-624B-B847-4690C4BB93C0}" presName="simulatedConn" presStyleLbl="solidFgAcc1" presStyleIdx="1" presStyleCnt="4"/>
      <dgm:spPr/>
    </dgm:pt>
    <dgm:pt modelId="{8FB853B9-12A5-9147-BF39-6EF731490DAB}" type="pres">
      <dgm:prSet presAssocID="{2B395126-5940-624B-B847-4690C4BB93C0}" presName="vSp2" presStyleCnt="0"/>
      <dgm:spPr/>
    </dgm:pt>
    <dgm:pt modelId="{7649787A-A294-9C4A-8F85-EF63EAA45F98}" type="pres">
      <dgm:prSet presAssocID="{2B395126-5940-624B-B847-4690C4BB93C0}" presName="sibTrans" presStyleCnt="0"/>
      <dgm:spPr/>
    </dgm:pt>
    <dgm:pt modelId="{0EF78BFC-7D2B-624A-8AAB-D1EE73492B6C}" type="pres">
      <dgm:prSet presAssocID="{BD976D60-22D3-5248-89D2-0256ABC1015E}" presName="compositeNode" presStyleCnt="0">
        <dgm:presLayoutVars>
          <dgm:bulletEnabled val="1"/>
        </dgm:presLayoutVars>
      </dgm:prSet>
      <dgm:spPr/>
    </dgm:pt>
    <dgm:pt modelId="{243DEFBC-E992-EF4D-86D4-FFE0643EEE70}" type="pres">
      <dgm:prSet presAssocID="{BD976D60-22D3-5248-89D2-0256ABC1015E}" presName="bgRect" presStyleLbl="node1" presStyleIdx="2" presStyleCnt="5"/>
      <dgm:spPr/>
      <dgm:t>
        <a:bodyPr/>
        <a:lstStyle/>
        <a:p>
          <a:endParaRPr lang="en-US"/>
        </a:p>
      </dgm:t>
    </dgm:pt>
    <dgm:pt modelId="{0471B860-EB8D-0B4A-A72A-38B15F1D4DC4}" type="pres">
      <dgm:prSet presAssocID="{BD976D60-22D3-5248-89D2-0256ABC101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595B7-8BEF-334C-B24A-CC7804A63C96}" type="pres">
      <dgm:prSet presAssocID="{BD976D60-22D3-5248-89D2-0256ABC101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3BB40-4693-E346-9149-F62215D58A55}" type="pres">
      <dgm:prSet presAssocID="{0A295293-0477-6B4A-9535-6F32C25A6E0F}" presName="hSp" presStyleCnt="0"/>
      <dgm:spPr/>
    </dgm:pt>
    <dgm:pt modelId="{C33CD56F-C100-6E42-B041-D9912855BC0A}" type="pres">
      <dgm:prSet presAssocID="{0A295293-0477-6B4A-9535-6F32C25A6E0F}" presName="vProcSp" presStyleCnt="0"/>
      <dgm:spPr/>
    </dgm:pt>
    <dgm:pt modelId="{B44EC294-8841-6B49-BFB3-845C64087B0D}" type="pres">
      <dgm:prSet presAssocID="{0A295293-0477-6B4A-9535-6F32C25A6E0F}" presName="vSp1" presStyleCnt="0"/>
      <dgm:spPr/>
    </dgm:pt>
    <dgm:pt modelId="{F9F03462-7BC9-8344-B69A-8DF96AF74178}" type="pres">
      <dgm:prSet presAssocID="{0A295293-0477-6B4A-9535-6F32C25A6E0F}" presName="simulatedConn" presStyleLbl="solidFgAcc1" presStyleIdx="2" presStyleCnt="4"/>
      <dgm:spPr/>
    </dgm:pt>
    <dgm:pt modelId="{51590C0D-B8FA-4948-9EFE-C0B0893D72B8}" type="pres">
      <dgm:prSet presAssocID="{0A295293-0477-6B4A-9535-6F32C25A6E0F}" presName="vSp2" presStyleCnt="0"/>
      <dgm:spPr/>
    </dgm:pt>
    <dgm:pt modelId="{AA59510B-F138-094E-AA64-798C9937B92E}" type="pres">
      <dgm:prSet presAssocID="{0A295293-0477-6B4A-9535-6F32C25A6E0F}" presName="sibTrans" presStyleCnt="0"/>
      <dgm:spPr/>
    </dgm:pt>
    <dgm:pt modelId="{8304F1FF-6725-6443-9E11-579E8A5111C2}" type="pres">
      <dgm:prSet presAssocID="{51669F1A-1943-0145-B145-C6B998171F3C}" presName="compositeNode" presStyleCnt="0">
        <dgm:presLayoutVars>
          <dgm:bulletEnabled val="1"/>
        </dgm:presLayoutVars>
      </dgm:prSet>
      <dgm:spPr/>
    </dgm:pt>
    <dgm:pt modelId="{738EA61F-D6F9-7B4B-9DAB-DDA018430BD2}" type="pres">
      <dgm:prSet presAssocID="{51669F1A-1943-0145-B145-C6B998171F3C}" presName="bgRect" presStyleLbl="node1" presStyleIdx="3" presStyleCnt="5"/>
      <dgm:spPr/>
      <dgm:t>
        <a:bodyPr/>
        <a:lstStyle/>
        <a:p>
          <a:endParaRPr lang="en-US"/>
        </a:p>
      </dgm:t>
    </dgm:pt>
    <dgm:pt modelId="{C20FF854-7880-2F40-A304-609730EB278D}" type="pres">
      <dgm:prSet presAssocID="{51669F1A-1943-0145-B145-C6B998171F3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0C213-1859-DC45-AD67-03FFFF162C0A}" type="pres">
      <dgm:prSet presAssocID="{51669F1A-1943-0145-B145-C6B998171F3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35AF2-EBA1-EE4D-AD04-B15762BFD6C9}" type="pres">
      <dgm:prSet presAssocID="{99D40A7A-E113-AC4D-99A2-1871CF73DBB2}" presName="hSp" presStyleCnt="0"/>
      <dgm:spPr/>
    </dgm:pt>
    <dgm:pt modelId="{A67C25C8-4428-9347-9922-642FA7ECD789}" type="pres">
      <dgm:prSet presAssocID="{99D40A7A-E113-AC4D-99A2-1871CF73DBB2}" presName="vProcSp" presStyleCnt="0"/>
      <dgm:spPr/>
    </dgm:pt>
    <dgm:pt modelId="{D2FF4433-2148-F744-8B87-BFA5742CF8CD}" type="pres">
      <dgm:prSet presAssocID="{99D40A7A-E113-AC4D-99A2-1871CF73DBB2}" presName="vSp1" presStyleCnt="0"/>
      <dgm:spPr/>
    </dgm:pt>
    <dgm:pt modelId="{FDFDDE51-271B-3E4E-96DB-1E3B241A2BB0}" type="pres">
      <dgm:prSet presAssocID="{99D40A7A-E113-AC4D-99A2-1871CF73DBB2}" presName="simulatedConn" presStyleLbl="solidFgAcc1" presStyleIdx="3" presStyleCnt="4"/>
      <dgm:spPr/>
    </dgm:pt>
    <dgm:pt modelId="{F047F79B-E146-8447-BBA2-64D4F1CC6857}" type="pres">
      <dgm:prSet presAssocID="{99D40A7A-E113-AC4D-99A2-1871CF73DBB2}" presName="vSp2" presStyleCnt="0"/>
      <dgm:spPr/>
    </dgm:pt>
    <dgm:pt modelId="{712200EF-44C8-6444-8D5D-767F560DAE5F}" type="pres">
      <dgm:prSet presAssocID="{99D40A7A-E113-AC4D-99A2-1871CF73DBB2}" presName="sibTrans" presStyleCnt="0"/>
      <dgm:spPr/>
    </dgm:pt>
    <dgm:pt modelId="{B34E79FE-FB29-184E-AC4A-BE3B91A6BC65}" type="pres">
      <dgm:prSet presAssocID="{0FAF02AF-A8CC-F74B-8F13-D26786F8669E}" presName="compositeNode" presStyleCnt="0">
        <dgm:presLayoutVars>
          <dgm:bulletEnabled val="1"/>
        </dgm:presLayoutVars>
      </dgm:prSet>
      <dgm:spPr/>
    </dgm:pt>
    <dgm:pt modelId="{1F119DF7-C99E-3B43-9E05-7C65ACDC1C84}" type="pres">
      <dgm:prSet presAssocID="{0FAF02AF-A8CC-F74B-8F13-D26786F8669E}" presName="bgRect" presStyleLbl="node1" presStyleIdx="4" presStyleCnt="5"/>
      <dgm:spPr/>
      <dgm:t>
        <a:bodyPr/>
        <a:lstStyle/>
        <a:p>
          <a:endParaRPr lang="en-US"/>
        </a:p>
      </dgm:t>
    </dgm:pt>
    <dgm:pt modelId="{610083B6-C7F3-FA43-A03B-FA04AA29E7AA}" type="pres">
      <dgm:prSet presAssocID="{0FAF02AF-A8CC-F74B-8F13-D26786F8669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7DBC0-BE15-1D42-BC3F-2DBB32ABCD57}" type="pres">
      <dgm:prSet presAssocID="{0FAF02AF-A8CC-F74B-8F13-D26786F8669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6D9A2-6CCE-4A46-97A7-F91724AD7B41}" type="presOf" srcId="{BD976D60-22D3-5248-89D2-0256ABC1015E}" destId="{243DEFBC-E992-EF4D-86D4-FFE0643EEE70}" srcOrd="0" destOrd="0" presId="urn:microsoft.com/office/officeart/2005/8/layout/hProcess7"/>
    <dgm:cxn modelId="{43F2CC5A-78C6-6444-B0AC-053C5AAE9C8D}" type="presOf" srcId="{5A4C7CFD-E8DF-1F4E-85E4-107869BD168B}" destId="{ED0ACAF7-698C-1D4E-9AC7-D2741DADBFA8}" srcOrd="0" destOrd="0" presId="urn:microsoft.com/office/officeart/2005/8/layout/hProcess7"/>
    <dgm:cxn modelId="{D7BD95FD-0668-E249-AB42-6B3FEF697A5B}" type="presOf" srcId="{921B432E-29E1-D34C-A261-810AEF321523}" destId="{522354C5-31A5-E049-AC87-84E2E26CBB0E}" srcOrd="0" destOrd="0" presId="urn:microsoft.com/office/officeart/2005/8/layout/hProcess7"/>
    <dgm:cxn modelId="{6BDFC66E-AA70-B447-B4DF-F1914C4D8723}" type="presOf" srcId="{B52AC648-5A36-1443-8ED1-C54BAB6CAAB0}" destId="{94E4DE62-AD8C-D445-B725-307D424A8D16}" srcOrd="0" destOrd="0" presId="urn:microsoft.com/office/officeart/2005/8/layout/hProcess7"/>
    <dgm:cxn modelId="{341467AF-DD86-884E-BA9F-9DBEFDDE91EB}" type="presOf" srcId="{0FAF02AF-A8CC-F74B-8F13-D26786F8669E}" destId="{610083B6-C7F3-FA43-A03B-FA04AA29E7AA}" srcOrd="1" destOrd="0" presId="urn:microsoft.com/office/officeart/2005/8/layout/hProcess7"/>
    <dgm:cxn modelId="{BC594AA8-C9FA-C84A-A9B7-623DE8E01EB5}" srcId="{0FAF02AF-A8CC-F74B-8F13-D26786F8669E}" destId="{BE112B0E-2210-1040-8FA8-A537D016C241}" srcOrd="0" destOrd="0" parTransId="{6C4CBD1F-9164-FF45-825F-307DB0F170BB}" sibTransId="{ED04FE9A-9EE0-2E43-9D48-B8DEE94D670D}"/>
    <dgm:cxn modelId="{BB9FBF74-50F5-A64F-A6A8-E756980459D6}" srcId="{365F6C16-6F42-9E4E-930E-0816CC93B1E8}" destId="{5A4C7CFD-E8DF-1F4E-85E4-107869BD168B}" srcOrd="0" destOrd="0" parTransId="{262299FE-A585-0D41-8B0C-24976E31D70B}" sibTransId="{0EB1C163-8A7C-2D43-B5CC-8D139DF073E1}"/>
    <dgm:cxn modelId="{EE451B85-0FCC-0147-AAEB-059190EAB84F}" srcId="{B52AC648-5A36-1443-8ED1-C54BAB6CAAB0}" destId="{DC679EE0-3C19-5B4E-AD6D-225DDC619C67}" srcOrd="0" destOrd="0" parTransId="{A5901289-CE63-4841-85B4-310135B91A7B}" sibTransId="{E2C2A54F-290C-804E-914D-0580C5CAD9CB}"/>
    <dgm:cxn modelId="{F5915BFC-2658-3746-AD08-89CA1297D88F}" type="presOf" srcId="{DC679EE0-3C19-5B4E-AD6D-225DDC619C67}" destId="{32085378-5EBC-EF46-84A7-A3A3F24E5729}" srcOrd="0" destOrd="0" presId="urn:microsoft.com/office/officeart/2005/8/layout/hProcess7"/>
    <dgm:cxn modelId="{F5012C59-6B00-8247-96FF-30B79BF632D7}" type="presOf" srcId="{81297D3F-00C7-694E-924C-DAB8E72597C3}" destId="{EC00C213-1859-DC45-AD67-03FFFF162C0A}" srcOrd="0" destOrd="0" presId="urn:microsoft.com/office/officeart/2005/8/layout/hProcess7"/>
    <dgm:cxn modelId="{6760C1A9-158B-CB42-93DB-19298B2B363F}" type="presOf" srcId="{B52AC648-5A36-1443-8ED1-C54BAB6CAAB0}" destId="{821F0889-ADA1-FF45-A752-D555D49A33AC}" srcOrd="1" destOrd="0" presId="urn:microsoft.com/office/officeart/2005/8/layout/hProcess7"/>
    <dgm:cxn modelId="{4E788AC1-9496-0C4F-804A-E09E5DFD6DCA}" type="presOf" srcId="{9D725987-8DFF-2941-ABC5-963B583ADA3F}" destId="{891595B7-8BEF-334C-B24A-CC7804A63C96}" srcOrd="0" destOrd="0" presId="urn:microsoft.com/office/officeart/2005/8/layout/hProcess7"/>
    <dgm:cxn modelId="{A00B7E59-2BF0-4A4D-8BAB-A8148E4153A6}" srcId="{365F6C16-6F42-9E4E-930E-0816CC93B1E8}" destId="{51669F1A-1943-0145-B145-C6B998171F3C}" srcOrd="3" destOrd="0" parTransId="{835F7C9D-B7D5-0E40-AC3B-82D3EE5BCA5F}" sibTransId="{99D40A7A-E113-AC4D-99A2-1871CF73DBB2}"/>
    <dgm:cxn modelId="{D8BB47C9-269A-5B42-8EF4-B52CC22C6991}" type="presOf" srcId="{BE112B0E-2210-1040-8FA8-A537D016C241}" destId="{9057DBC0-BE15-1D42-BC3F-2DBB32ABCD57}" srcOrd="0" destOrd="0" presId="urn:microsoft.com/office/officeart/2005/8/layout/hProcess7"/>
    <dgm:cxn modelId="{837017EB-CB9B-A84D-9378-C9E341E2AD57}" srcId="{365F6C16-6F42-9E4E-930E-0816CC93B1E8}" destId="{B52AC648-5A36-1443-8ED1-C54BAB6CAAB0}" srcOrd="1" destOrd="0" parTransId="{7B771656-5402-564A-BAE2-079412E1F0BF}" sibTransId="{2B395126-5940-624B-B847-4690C4BB93C0}"/>
    <dgm:cxn modelId="{EA199122-4039-5E4A-B416-C2CFB623515A}" srcId="{51669F1A-1943-0145-B145-C6B998171F3C}" destId="{81297D3F-00C7-694E-924C-DAB8E72597C3}" srcOrd="0" destOrd="0" parTransId="{ABEEB700-FD48-2942-950D-D8779B68722E}" sibTransId="{72CA171D-1E77-514F-84CD-3803B3E4141D}"/>
    <dgm:cxn modelId="{C2DFEB83-B795-DA43-B93F-309DFF26D1F4}" type="presOf" srcId="{5A4C7CFD-E8DF-1F4E-85E4-107869BD168B}" destId="{26A1031C-30AE-A641-AD16-70AC05218EA3}" srcOrd="1" destOrd="0" presId="urn:microsoft.com/office/officeart/2005/8/layout/hProcess7"/>
    <dgm:cxn modelId="{F23B0038-616A-F548-92E9-4767C5D73B0E}" srcId="{5A4C7CFD-E8DF-1F4E-85E4-107869BD168B}" destId="{921B432E-29E1-D34C-A261-810AEF321523}" srcOrd="0" destOrd="0" parTransId="{93C96C69-1443-7E4E-9870-7932FD25A798}" sibTransId="{EA58B7CC-2EEF-7C40-B435-4F370D203888}"/>
    <dgm:cxn modelId="{171D366A-0EEA-0E46-AA84-A30136A82E85}" srcId="{BD976D60-22D3-5248-89D2-0256ABC1015E}" destId="{9D725987-8DFF-2941-ABC5-963B583ADA3F}" srcOrd="0" destOrd="0" parTransId="{5729FFF7-22B9-544A-AD6B-6DB9958462EB}" sibTransId="{51BBB420-3B34-D042-BD28-A6D810A67EC3}"/>
    <dgm:cxn modelId="{D37488F0-C878-604E-A5D3-47AC2C071B4E}" type="presOf" srcId="{0FAF02AF-A8CC-F74B-8F13-D26786F8669E}" destId="{1F119DF7-C99E-3B43-9E05-7C65ACDC1C84}" srcOrd="0" destOrd="0" presId="urn:microsoft.com/office/officeart/2005/8/layout/hProcess7"/>
    <dgm:cxn modelId="{E68AEBCA-F9B0-1B4A-8F0A-B3FDF89F2D29}" type="presOf" srcId="{51669F1A-1943-0145-B145-C6B998171F3C}" destId="{C20FF854-7880-2F40-A304-609730EB278D}" srcOrd="1" destOrd="0" presId="urn:microsoft.com/office/officeart/2005/8/layout/hProcess7"/>
    <dgm:cxn modelId="{3F014236-2D70-6941-9F45-2CEB7E46ECBF}" type="presOf" srcId="{365F6C16-6F42-9E4E-930E-0816CC93B1E8}" destId="{BE501067-7937-6B48-AB58-0B94DFA19593}" srcOrd="0" destOrd="0" presId="urn:microsoft.com/office/officeart/2005/8/layout/hProcess7"/>
    <dgm:cxn modelId="{43859650-0714-DB43-B5D6-289909F0C813}" srcId="{365F6C16-6F42-9E4E-930E-0816CC93B1E8}" destId="{0FAF02AF-A8CC-F74B-8F13-D26786F8669E}" srcOrd="4" destOrd="0" parTransId="{B8C4907B-B49E-FF4D-AF9E-8EFCAE19E0E8}" sibTransId="{10452312-9F6C-C145-AC3F-EA0A47802762}"/>
    <dgm:cxn modelId="{9A1C4421-739E-324F-98E2-20186975012E}" type="presOf" srcId="{BD976D60-22D3-5248-89D2-0256ABC1015E}" destId="{0471B860-EB8D-0B4A-A72A-38B15F1D4DC4}" srcOrd="1" destOrd="0" presId="urn:microsoft.com/office/officeart/2005/8/layout/hProcess7"/>
    <dgm:cxn modelId="{93496E5C-2C0D-564C-ACE5-6677B9D1F011}" type="presOf" srcId="{51669F1A-1943-0145-B145-C6B998171F3C}" destId="{738EA61F-D6F9-7B4B-9DAB-DDA018430BD2}" srcOrd="0" destOrd="0" presId="urn:microsoft.com/office/officeart/2005/8/layout/hProcess7"/>
    <dgm:cxn modelId="{E0DC1FBD-7BCB-BE44-835E-F2710BF6BD88}" srcId="{365F6C16-6F42-9E4E-930E-0816CC93B1E8}" destId="{BD976D60-22D3-5248-89D2-0256ABC1015E}" srcOrd="2" destOrd="0" parTransId="{FC550B21-1DA3-0442-990F-03AF635D26B1}" sibTransId="{0A295293-0477-6B4A-9535-6F32C25A6E0F}"/>
    <dgm:cxn modelId="{05319DCA-AF95-8D41-9975-10CB15F1FF98}" type="presParOf" srcId="{BE501067-7937-6B48-AB58-0B94DFA19593}" destId="{F0EFE8DF-0920-FD42-B625-51F86B83AE03}" srcOrd="0" destOrd="0" presId="urn:microsoft.com/office/officeart/2005/8/layout/hProcess7"/>
    <dgm:cxn modelId="{859C3990-B8D3-4841-B928-C16C420F313E}" type="presParOf" srcId="{F0EFE8DF-0920-FD42-B625-51F86B83AE03}" destId="{ED0ACAF7-698C-1D4E-9AC7-D2741DADBFA8}" srcOrd="0" destOrd="0" presId="urn:microsoft.com/office/officeart/2005/8/layout/hProcess7"/>
    <dgm:cxn modelId="{3175F97F-DC7F-204B-8D8C-0FE3636D9391}" type="presParOf" srcId="{F0EFE8DF-0920-FD42-B625-51F86B83AE03}" destId="{26A1031C-30AE-A641-AD16-70AC05218EA3}" srcOrd="1" destOrd="0" presId="urn:microsoft.com/office/officeart/2005/8/layout/hProcess7"/>
    <dgm:cxn modelId="{007C6F49-8F28-F74D-8A8D-A9C0014ACDC5}" type="presParOf" srcId="{F0EFE8DF-0920-FD42-B625-51F86B83AE03}" destId="{522354C5-31A5-E049-AC87-84E2E26CBB0E}" srcOrd="2" destOrd="0" presId="urn:microsoft.com/office/officeart/2005/8/layout/hProcess7"/>
    <dgm:cxn modelId="{D3A7A425-B67E-1F46-991A-6334F6826CB3}" type="presParOf" srcId="{BE501067-7937-6B48-AB58-0B94DFA19593}" destId="{B4D26129-1F8B-FF42-86D6-B2C83241A766}" srcOrd="1" destOrd="0" presId="urn:microsoft.com/office/officeart/2005/8/layout/hProcess7"/>
    <dgm:cxn modelId="{05DD9B07-E8CF-8B4D-AC26-6DCB07712E94}" type="presParOf" srcId="{BE501067-7937-6B48-AB58-0B94DFA19593}" destId="{1C5EA3E1-E54E-9847-B61E-C287A7396C60}" srcOrd="2" destOrd="0" presId="urn:microsoft.com/office/officeart/2005/8/layout/hProcess7"/>
    <dgm:cxn modelId="{95D9DA88-6C0A-804F-BAC8-D1F1CF380D5D}" type="presParOf" srcId="{1C5EA3E1-E54E-9847-B61E-C287A7396C60}" destId="{62AE9DD0-FA81-1B4F-9815-2DF1235ECF04}" srcOrd="0" destOrd="0" presId="urn:microsoft.com/office/officeart/2005/8/layout/hProcess7"/>
    <dgm:cxn modelId="{2D2F2DDE-99E8-BA41-B97D-1BBB809CE50D}" type="presParOf" srcId="{1C5EA3E1-E54E-9847-B61E-C287A7396C60}" destId="{1B004E04-AA56-F04C-BFE8-F729E050D186}" srcOrd="1" destOrd="0" presId="urn:microsoft.com/office/officeart/2005/8/layout/hProcess7"/>
    <dgm:cxn modelId="{6E246352-FBD3-8B4B-B87D-7A9EE8CE7393}" type="presParOf" srcId="{1C5EA3E1-E54E-9847-B61E-C287A7396C60}" destId="{259BB0C1-42AC-A545-B466-AE8FA177B221}" srcOrd="2" destOrd="0" presId="urn:microsoft.com/office/officeart/2005/8/layout/hProcess7"/>
    <dgm:cxn modelId="{65746AE4-5F05-2E48-9953-0A0E27A1D3E6}" type="presParOf" srcId="{BE501067-7937-6B48-AB58-0B94DFA19593}" destId="{18F82144-D08F-2146-9D3B-6E588FAD3735}" srcOrd="3" destOrd="0" presId="urn:microsoft.com/office/officeart/2005/8/layout/hProcess7"/>
    <dgm:cxn modelId="{3F0CDCDA-B34C-4649-B1B2-9F87754FAA5A}" type="presParOf" srcId="{BE501067-7937-6B48-AB58-0B94DFA19593}" destId="{BFC63537-130E-E443-B592-0DD0D2FB41B2}" srcOrd="4" destOrd="0" presId="urn:microsoft.com/office/officeart/2005/8/layout/hProcess7"/>
    <dgm:cxn modelId="{DE6E324F-E325-044F-9974-1AFEB8BC4952}" type="presParOf" srcId="{BFC63537-130E-E443-B592-0DD0D2FB41B2}" destId="{94E4DE62-AD8C-D445-B725-307D424A8D16}" srcOrd="0" destOrd="0" presId="urn:microsoft.com/office/officeart/2005/8/layout/hProcess7"/>
    <dgm:cxn modelId="{1A2A3374-9E9D-C141-BC98-C4090F4BBDD5}" type="presParOf" srcId="{BFC63537-130E-E443-B592-0DD0D2FB41B2}" destId="{821F0889-ADA1-FF45-A752-D555D49A33AC}" srcOrd="1" destOrd="0" presId="urn:microsoft.com/office/officeart/2005/8/layout/hProcess7"/>
    <dgm:cxn modelId="{883ABF3D-0C9E-274A-8C30-8BDA3E702459}" type="presParOf" srcId="{BFC63537-130E-E443-B592-0DD0D2FB41B2}" destId="{32085378-5EBC-EF46-84A7-A3A3F24E5729}" srcOrd="2" destOrd="0" presId="urn:microsoft.com/office/officeart/2005/8/layout/hProcess7"/>
    <dgm:cxn modelId="{E68F2CC7-D55C-014A-8E91-9C8B01EB96AC}" type="presParOf" srcId="{BE501067-7937-6B48-AB58-0B94DFA19593}" destId="{8D17DD0C-C582-9443-9370-59B7956ADC02}" srcOrd="5" destOrd="0" presId="urn:microsoft.com/office/officeart/2005/8/layout/hProcess7"/>
    <dgm:cxn modelId="{79547FBF-C6A1-1C45-9340-B84E8ED28E1E}" type="presParOf" srcId="{BE501067-7937-6B48-AB58-0B94DFA19593}" destId="{45EAC224-D796-7C46-A334-BBB9681C768D}" srcOrd="6" destOrd="0" presId="urn:microsoft.com/office/officeart/2005/8/layout/hProcess7"/>
    <dgm:cxn modelId="{C8A56E29-7B6C-C544-8501-7288528E7C3E}" type="presParOf" srcId="{45EAC224-D796-7C46-A334-BBB9681C768D}" destId="{746B8014-763A-8848-94EE-2B404CF03701}" srcOrd="0" destOrd="0" presId="urn:microsoft.com/office/officeart/2005/8/layout/hProcess7"/>
    <dgm:cxn modelId="{1C6F3E8F-D8FC-1341-897D-0422D9164ECF}" type="presParOf" srcId="{45EAC224-D796-7C46-A334-BBB9681C768D}" destId="{25C84139-955C-4247-AA6B-A16AB3155B01}" srcOrd="1" destOrd="0" presId="urn:microsoft.com/office/officeart/2005/8/layout/hProcess7"/>
    <dgm:cxn modelId="{6102A8DB-E505-C54A-85FF-B1DD521258A3}" type="presParOf" srcId="{45EAC224-D796-7C46-A334-BBB9681C768D}" destId="{8FB853B9-12A5-9147-BF39-6EF731490DAB}" srcOrd="2" destOrd="0" presId="urn:microsoft.com/office/officeart/2005/8/layout/hProcess7"/>
    <dgm:cxn modelId="{6922DE66-C63A-E349-BB67-AC3A57A7BFD7}" type="presParOf" srcId="{BE501067-7937-6B48-AB58-0B94DFA19593}" destId="{7649787A-A294-9C4A-8F85-EF63EAA45F98}" srcOrd="7" destOrd="0" presId="urn:microsoft.com/office/officeart/2005/8/layout/hProcess7"/>
    <dgm:cxn modelId="{D1B1277A-0F2C-2143-9EFD-97CC33984644}" type="presParOf" srcId="{BE501067-7937-6B48-AB58-0B94DFA19593}" destId="{0EF78BFC-7D2B-624A-8AAB-D1EE73492B6C}" srcOrd="8" destOrd="0" presId="urn:microsoft.com/office/officeart/2005/8/layout/hProcess7"/>
    <dgm:cxn modelId="{A15F64A7-22A1-0A49-AEFA-9E04835ABCE8}" type="presParOf" srcId="{0EF78BFC-7D2B-624A-8AAB-D1EE73492B6C}" destId="{243DEFBC-E992-EF4D-86D4-FFE0643EEE70}" srcOrd="0" destOrd="0" presId="urn:microsoft.com/office/officeart/2005/8/layout/hProcess7"/>
    <dgm:cxn modelId="{D6117CBA-25A7-B74C-8C56-5EBFD7AE502A}" type="presParOf" srcId="{0EF78BFC-7D2B-624A-8AAB-D1EE73492B6C}" destId="{0471B860-EB8D-0B4A-A72A-38B15F1D4DC4}" srcOrd="1" destOrd="0" presId="urn:microsoft.com/office/officeart/2005/8/layout/hProcess7"/>
    <dgm:cxn modelId="{6CBA11D6-2107-2648-AD44-1C9D07F02A79}" type="presParOf" srcId="{0EF78BFC-7D2B-624A-8AAB-D1EE73492B6C}" destId="{891595B7-8BEF-334C-B24A-CC7804A63C96}" srcOrd="2" destOrd="0" presId="urn:microsoft.com/office/officeart/2005/8/layout/hProcess7"/>
    <dgm:cxn modelId="{BCBD8FAC-A49F-3344-BD75-BE961D6A9BC6}" type="presParOf" srcId="{BE501067-7937-6B48-AB58-0B94DFA19593}" destId="{7A03BB40-4693-E346-9149-F62215D58A55}" srcOrd="9" destOrd="0" presId="urn:microsoft.com/office/officeart/2005/8/layout/hProcess7"/>
    <dgm:cxn modelId="{2C1BA682-4D49-5C48-815B-0E87A0DDC892}" type="presParOf" srcId="{BE501067-7937-6B48-AB58-0B94DFA19593}" destId="{C33CD56F-C100-6E42-B041-D9912855BC0A}" srcOrd="10" destOrd="0" presId="urn:microsoft.com/office/officeart/2005/8/layout/hProcess7"/>
    <dgm:cxn modelId="{CF15949C-CE1C-E84E-9CED-58F0A9DC4349}" type="presParOf" srcId="{C33CD56F-C100-6E42-B041-D9912855BC0A}" destId="{B44EC294-8841-6B49-BFB3-845C64087B0D}" srcOrd="0" destOrd="0" presId="urn:microsoft.com/office/officeart/2005/8/layout/hProcess7"/>
    <dgm:cxn modelId="{EE8DFADC-D426-5740-8717-A5B78E0DFD7E}" type="presParOf" srcId="{C33CD56F-C100-6E42-B041-D9912855BC0A}" destId="{F9F03462-7BC9-8344-B69A-8DF96AF74178}" srcOrd="1" destOrd="0" presId="urn:microsoft.com/office/officeart/2005/8/layout/hProcess7"/>
    <dgm:cxn modelId="{7B90EFBF-2F4A-2143-A741-4841BA14F734}" type="presParOf" srcId="{C33CD56F-C100-6E42-B041-D9912855BC0A}" destId="{51590C0D-B8FA-4948-9EFE-C0B0893D72B8}" srcOrd="2" destOrd="0" presId="urn:microsoft.com/office/officeart/2005/8/layout/hProcess7"/>
    <dgm:cxn modelId="{DF04ABAB-DF6C-7D4D-8AD4-3062A0DFCCFD}" type="presParOf" srcId="{BE501067-7937-6B48-AB58-0B94DFA19593}" destId="{AA59510B-F138-094E-AA64-798C9937B92E}" srcOrd="11" destOrd="0" presId="urn:microsoft.com/office/officeart/2005/8/layout/hProcess7"/>
    <dgm:cxn modelId="{471A98A6-5212-9549-BEA4-921E38A4B67A}" type="presParOf" srcId="{BE501067-7937-6B48-AB58-0B94DFA19593}" destId="{8304F1FF-6725-6443-9E11-579E8A5111C2}" srcOrd="12" destOrd="0" presId="urn:microsoft.com/office/officeart/2005/8/layout/hProcess7"/>
    <dgm:cxn modelId="{7CE91D7B-C035-154D-B45F-7AC180E81A64}" type="presParOf" srcId="{8304F1FF-6725-6443-9E11-579E8A5111C2}" destId="{738EA61F-D6F9-7B4B-9DAB-DDA018430BD2}" srcOrd="0" destOrd="0" presId="urn:microsoft.com/office/officeart/2005/8/layout/hProcess7"/>
    <dgm:cxn modelId="{DB7E46AE-EABF-0D41-8E09-D67E20DFE9DD}" type="presParOf" srcId="{8304F1FF-6725-6443-9E11-579E8A5111C2}" destId="{C20FF854-7880-2F40-A304-609730EB278D}" srcOrd="1" destOrd="0" presId="urn:microsoft.com/office/officeart/2005/8/layout/hProcess7"/>
    <dgm:cxn modelId="{5C99B320-254D-444D-B2E2-A0EFEEB26E48}" type="presParOf" srcId="{8304F1FF-6725-6443-9E11-579E8A5111C2}" destId="{EC00C213-1859-DC45-AD67-03FFFF162C0A}" srcOrd="2" destOrd="0" presId="urn:microsoft.com/office/officeart/2005/8/layout/hProcess7"/>
    <dgm:cxn modelId="{4DF5862D-C3F1-AD46-9E7D-C6F1B7B9340B}" type="presParOf" srcId="{BE501067-7937-6B48-AB58-0B94DFA19593}" destId="{67135AF2-EBA1-EE4D-AD04-B15762BFD6C9}" srcOrd="13" destOrd="0" presId="urn:microsoft.com/office/officeart/2005/8/layout/hProcess7"/>
    <dgm:cxn modelId="{6082401E-3F44-CB44-B427-E6C4CA4CC510}" type="presParOf" srcId="{BE501067-7937-6B48-AB58-0B94DFA19593}" destId="{A67C25C8-4428-9347-9922-642FA7ECD789}" srcOrd="14" destOrd="0" presId="urn:microsoft.com/office/officeart/2005/8/layout/hProcess7"/>
    <dgm:cxn modelId="{08BE452D-E57D-DF4B-9270-DDAE568A6E70}" type="presParOf" srcId="{A67C25C8-4428-9347-9922-642FA7ECD789}" destId="{D2FF4433-2148-F744-8B87-BFA5742CF8CD}" srcOrd="0" destOrd="0" presId="urn:microsoft.com/office/officeart/2005/8/layout/hProcess7"/>
    <dgm:cxn modelId="{7E8F06D4-DE9F-CA46-8B00-C4C1BA8B3F0B}" type="presParOf" srcId="{A67C25C8-4428-9347-9922-642FA7ECD789}" destId="{FDFDDE51-271B-3E4E-96DB-1E3B241A2BB0}" srcOrd="1" destOrd="0" presId="urn:microsoft.com/office/officeart/2005/8/layout/hProcess7"/>
    <dgm:cxn modelId="{97940FF3-0C01-4240-A979-C08E27F3DF10}" type="presParOf" srcId="{A67C25C8-4428-9347-9922-642FA7ECD789}" destId="{F047F79B-E146-8447-BBA2-64D4F1CC6857}" srcOrd="2" destOrd="0" presId="urn:microsoft.com/office/officeart/2005/8/layout/hProcess7"/>
    <dgm:cxn modelId="{070FB73E-B1E1-3348-B4B5-DF3CB26A87D0}" type="presParOf" srcId="{BE501067-7937-6B48-AB58-0B94DFA19593}" destId="{712200EF-44C8-6444-8D5D-767F560DAE5F}" srcOrd="15" destOrd="0" presId="urn:microsoft.com/office/officeart/2005/8/layout/hProcess7"/>
    <dgm:cxn modelId="{9AEFB64C-3568-2F40-BA77-A6B6A0445D2F}" type="presParOf" srcId="{BE501067-7937-6B48-AB58-0B94DFA19593}" destId="{B34E79FE-FB29-184E-AC4A-BE3B91A6BC65}" srcOrd="16" destOrd="0" presId="urn:microsoft.com/office/officeart/2005/8/layout/hProcess7"/>
    <dgm:cxn modelId="{1353AA64-031A-FB46-929C-28B7CDE9D156}" type="presParOf" srcId="{B34E79FE-FB29-184E-AC4A-BE3B91A6BC65}" destId="{1F119DF7-C99E-3B43-9E05-7C65ACDC1C84}" srcOrd="0" destOrd="0" presId="urn:microsoft.com/office/officeart/2005/8/layout/hProcess7"/>
    <dgm:cxn modelId="{F5C8B313-8FA6-604D-B5EC-2C5D020E6D84}" type="presParOf" srcId="{B34E79FE-FB29-184E-AC4A-BE3B91A6BC65}" destId="{610083B6-C7F3-FA43-A03B-FA04AA29E7AA}" srcOrd="1" destOrd="0" presId="urn:microsoft.com/office/officeart/2005/8/layout/hProcess7"/>
    <dgm:cxn modelId="{9901F00C-8123-494A-A069-C7D6562A4187}" type="presParOf" srcId="{B34E79FE-FB29-184E-AC4A-BE3B91A6BC65}" destId="{9057DBC0-BE15-1D42-BC3F-2DBB32ABCD5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B3390-CF17-5E4E-A4CE-899AE63583C1}" type="doc">
      <dgm:prSet loTypeId="urn:microsoft.com/office/officeart/2005/8/layout/vList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FA03EC-5772-1A49-BE06-FD8A9D0B8BCA}">
      <dgm:prSet phldrT="[Text]"/>
      <dgm:spPr/>
      <dgm:t>
        <a:bodyPr/>
        <a:lstStyle/>
        <a:p>
          <a:pPr algn="ctr"/>
          <a:r>
            <a:rPr lang="en-US" dirty="0" smtClean="0"/>
            <a:t>Data </a:t>
          </a:r>
          <a:r>
            <a:rPr lang="en-US" dirty="0" smtClean="0"/>
            <a:t>Collection </a:t>
          </a:r>
          <a:r>
            <a:rPr lang="en-US" dirty="0" smtClean="0"/>
            <a:t>of limb acceleration</a:t>
          </a:r>
          <a:endParaRPr lang="en-US" dirty="0"/>
        </a:p>
      </dgm:t>
    </dgm:pt>
    <dgm:pt modelId="{243E5CC1-868C-414C-AD2D-8C49E7AD408B}" type="parTrans" cxnId="{49791F2E-2771-064A-A383-459F87A6481F}">
      <dgm:prSet/>
      <dgm:spPr/>
      <dgm:t>
        <a:bodyPr/>
        <a:lstStyle/>
        <a:p>
          <a:pPr algn="ctr"/>
          <a:endParaRPr lang="en-US"/>
        </a:p>
      </dgm:t>
    </dgm:pt>
    <dgm:pt modelId="{27B948F8-1528-5348-9437-4654C0371C8B}" type="sibTrans" cxnId="{49791F2E-2771-064A-A383-459F87A6481F}">
      <dgm:prSet/>
      <dgm:spPr/>
      <dgm:t>
        <a:bodyPr/>
        <a:lstStyle/>
        <a:p>
          <a:pPr algn="ctr"/>
          <a:endParaRPr lang="en-US"/>
        </a:p>
      </dgm:t>
    </dgm:pt>
    <dgm:pt modelId="{F36A8E4B-92EC-724A-944E-FE277E3D20EC}">
      <dgm:prSet phldrT="[Text]"/>
      <dgm:spPr/>
      <dgm:t>
        <a:bodyPr/>
        <a:lstStyle/>
        <a:p>
          <a:pPr algn="ctr"/>
          <a:r>
            <a:rPr lang="en-US" dirty="0" smtClean="0"/>
            <a:t>Data rendering and identification on PC</a:t>
          </a:r>
          <a:endParaRPr lang="en-US" dirty="0"/>
        </a:p>
      </dgm:t>
    </dgm:pt>
    <dgm:pt modelId="{387E363B-965C-2642-8CBA-A86F14540ABD}" type="parTrans" cxnId="{73FA2710-558F-D347-9AAB-85E7AE81C986}">
      <dgm:prSet/>
      <dgm:spPr/>
      <dgm:t>
        <a:bodyPr/>
        <a:lstStyle/>
        <a:p>
          <a:pPr algn="ctr"/>
          <a:endParaRPr lang="en-US"/>
        </a:p>
      </dgm:t>
    </dgm:pt>
    <dgm:pt modelId="{FA7C7467-8B84-8441-BE9F-565874B4E54B}" type="sibTrans" cxnId="{73FA2710-558F-D347-9AAB-85E7AE81C986}">
      <dgm:prSet/>
      <dgm:spPr/>
      <dgm:t>
        <a:bodyPr/>
        <a:lstStyle/>
        <a:p>
          <a:pPr algn="ctr"/>
          <a:endParaRPr lang="en-US"/>
        </a:p>
      </dgm:t>
    </dgm:pt>
    <dgm:pt modelId="{EF07E285-D113-A044-A29F-8CEB3276D433}">
      <dgm:prSet phldrT="[Text]"/>
      <dgm:spPr/>
      <dgm:t>
        <a:bodyPr/>
        <a:lstStyle/>
        <a:p>
          <a:pPr algn="ctr"/>
          <a:r>
            <a:rPr lang="en-US" dirty="0" smtClean="0"/>
            <a:t>Wirelessly transmitted data</a:t>
          </a:r>
          <a:endParaRPr lang="en-US" dirty="0"/>
        </a:p>
      </dgm:t>
    </dgm:pt>
    <dgm:pt modelId="{4456478F-9834-1A42-A97F-4FF6E617AC9F}" type="parTrans" cxnId="{74FA7B1A-88A3-3346-A13D-59B559A97602}">
      <dgm:prSet/>
      <dgm:spPr/>
      <dgm:t>
        <a:bodyPr/>
        <a:lstStyle/>
        <a:p>
          <a:pPr algn="ctr"/>
          <a:endParaRPr lang="en-US"/>
        </a:p>
      </dgm:t>
    </dgm:pt>
    <dgm:pt modelId="{BAE741AA-2B0C-E842-B28C-0F63E78E7EBB}" type="sibTrans" cxnId="{74FA7B1A-88A3-3346-A13D-59B559A97602}">
      <dgm:prSet/>
      <dgm:spPr/>
      <dgm:t>
        <a:bodyPr/>
        <a:lstStyle/>
        <a:p>
          <a:pPr algn="ctr"/>
          <a:endParaRPr lang="en-US"/>
        </a:p>
      </dgm:t>
    </dgm:pt>
    <dgm:pt modelId="{7D6262E8-5E63-4240-A4A2-7B1E6C550187}">
      <dgm:prSet phldrT="[Text]"/>
      <dgm:spPr/>
      <dgm:t>
        <a:bodyPr/>
        <a:lstStyle/>
        <a:p>
          <a:pPr algn="ctr"/>
          <a:r>
            <a:rPr lang="en-US" dirty="0" smtClean="0"/>
            <a:t>Sealed enclosure</a:t>
          </a:r>
          <a:endParaRPr lang="en-US" dirty="0"/>
        </a:p>
      </dgm:t>
    </dgm:pt>
    <dgm:pt modelId="{2E36380F-C6FD-614D-BE69-88F0F35F820E}" type="parTrans" cxnId="{D0CB67F6-24DC-D140-81A3-89367B8267A0}">
      <dgm:prSet/>
      <dgm:spPr/>
      <dgm:t>
        <a:bodyPr/>
        <a:lstStyle/>
        <a:p>
          <a:pPr algn="ctr"/>
          <a:endParaRPr lang="en-US"/>
        </a:p>
      </dgm:t>
    </dgm:pt>
    <dgm:pt modelId="{5D1216C8-3A48-4248-927D-6F1C4955333D}" type="sibTrans" cxnId="{D0CB67F6-24DC-D140-81A3-89367B8267A0}">
      <dgm:prSet/>
      <dgm:spPr/>
      <dgm:t>
        <a:bodyPr/>
        <a:lstStyle/>
        <a:p>
          <a:pPr algn="ctr" rtl="0"/>
          <a:endParaRPr lang="en-US"/>
        </a:p>
      </dgm:t>
    </dgm:pt>
    <dgm:pt modelId="{EEA99805-9AB8-664E-9EAF-8FB1D900ED77}">
      <dgm:prSet phldrT="[Text]"/>
      <dgm:spPr/>
      <dgm:t>
        <a:bodyPr/>
        <a:lstStyle/>
        <a:p>
          <a:pPr algn="ctr"/>
          <a:r>
            <a:rPr lang="en-US" dirty="0" smtClean="0"/>
            <a:t>Cleanable device</a:t>
          </a:r>
          <a:endParaRPr lang="en-US" dirty="0" smtClean="0"/>
        </a:p>
      </dgm:t>
    </dgm:pt>
    <dgm:pt modelId="{79501B26-275B-E24B-9AA4-81E3ADB59E89}" type="parTrans" cxnId="{8F35F228-A47B-5445-98F3-5E92B19A35FC}">
      <dgm:prSet/>
      <dgm:spPr/>
      <dgm:t>
        <a:bodyPr/>
        <a:lstStyle/>
        <a:p>
          <a:pPr algn="ctr"/>
          <a:endParaRPr lang="en-US"/>
        </a:p>
      </dgm:t>
    </dgm:pt>
    <dgm:pt modelId="{4C25FA7C-645A-2043-88D9-AF04C0669935}" type="sibTrans" cxnId="{8F35F228-A47B-5445-98F3-5E92B19A35FC}">
      <dgm:prSet/>
      <dgm:spPr/>
      <dgm:t>
        <a:bodyPr/>
        <a:lstStyle/>
        <a:p>
          <a:pPr algn="ctr"/>
          <a:endParaRPr lang="en-US"/>
        </a:p>
      </dgm:t>
    </dgm:pt>
    <dgm:pt modelId="{84554EBD-B6D7-FC4B-975D-02838307A7EB}">
      <dgm:prSet phldrT="[Text]"/>
      <dgm:spPr/>
      <dgm:t>
        <a:bodyPr/>
        <a:lstStyle/>
        <a:p>
          <a:pPr algn="ctr"/>
          <a:r>
            <a:rPr lang="en-US" dirty="0" smtClean="0"/>
            <a:t>No user interface for patient</a:t>
          </a:r>
          <a:endParaRPr lang="en-US" dirty="0" smtClean="0"/>
        </a:p>
      </dgm:t>
    </dgm:pt>
    <dgm:pt modelId="{E412E033-00FC-1B42-95AD-DBDB1174CB43}" type="parTrans" cxnId="{6ED27441-4DB9-8D47-B6B7-FC2F11E14C4C}">
      <dgm:prSet/>
      <dgm:spPr/>
      <dgm:t>
        <a:bodyPr/>
        <a:lstStyle/>
        <a:p>
          <a:pPr algn="ctr"/>
          <a:endParaRPr lang="en-US"/>
        </a:p>
      </dgm:t>
    </dgm:pt>
    <dgm:pt modelId="{96795228-32DE-4349-B77E-D3357E87F2C3}" type="sibTrans" cxnId="{6ED27441-4DB9-8D47-B6B7-FC2F11E14C4C}">
      <dgm:prSet/>
      <dgm:spPr/>
      <dgm:t>
        <a:bodyPr/>
        <a:lstStyle/>
        <a:p>
          <a:pPr algn="ctr"/>
          <a:endParaRPr lang="en-US"/>
        </a:p>
      </dgm:t>
    </dgm:pt>
    <dgm:pt modelId="{B32E0861-B285-F14E-8142-785913EEAC0E}">
      <dgm:prSet phldrT="[Text]"/>
      <dgm:spPr/>
      <dgm:t>
        <a:bodyPr/>
        <a:lstStyle/>
        <a:p>
          <a:pPr algn="ctr"/>
          <a:r>
            <a:rPr lang="en-US" dirty="0" smtClean="0"/>
            <a:t>Battery life of at least 5 days</a:t>
          </a:r>
          <a:endParaRPr lang="en-US" dirty="0" smtClean="0"/>
        </a:p>
      </dgm:t>
    </dgm:pt>
    <dgm:pt modelId="{B22F4193-D744-644F-A174-007B427CB6BD}" type="parTrans" cxnId="{DE78595D-38EC-8049-AAD1-A27E884283B1}">
      <dgm:prSet/>
      <dgm:spPr/>
      <dgm:t>
        <a:bodyPr/>
        <a:lstStyle/>
        <a:p>
          <a:pPr algn="ctr"/>
          <a:endParaRPr lang="en-US"/>
        </a:p>
      </dgm:t>
    </dgm:pt>
    <dgm:pt modelId="{FBE2A3C8-D643-764E-88F2-C7AA3D87CBA5}" type="sibTrans" cxnId="{DE78595D-38EC-8049-AAD1-A27E884283B1}">
      <dgm:prSet/>
      <dgm:spPr/>
      <dgm:t>
        <a:bodyPr/>
        <a:lstStyle/>
        <a:p>
          <a:pPr algn="ctr"/>
          <a:endParaRPr lang="en-US"/>
        </a:p>
      </dgm:t>
    </dgm:pt>
    <dgm:pt modelId="{EF56F1AB-EA39-0942-B759-C90B6258AD20}" type="pres">
      <dgm:prSet presAssocID="{CA3B3390-CF17-5E4E-A4CE-899AE63583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728576-B3E5-5E4A-A554-FB4ADA8D2BE8}" type="pres">
      <dgm:prSet presAssocID="{0FFA03EC-5772-1A49-BE06-FD8A9D0B8BC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ADB31-BD19-154B-84CA-77886D069522}" type="pres">
      <dgm:prSet presAssocID="{27B948F8-1528-5348-9437-4654C0371C8B}" presName="spacer" presStyleCnt="0"/>
      <dgm:spPr/>
    </dgm:pt>
    <dgm:pt modelId="{1409F271-CB2A-DE47-83DC-5758ADD3A0B9}" type="pres">
      <dgm:prSet presAssocID="{F36A8E4B-92EC-724A-944E-FE277E3D20E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05D1-00D8-8E42-BB49-47C3D16634B3}" type="pres">
      <dgm:prSet presAssocID="{FA7C7467-8B84-8441-BE9F-565874B4E54B}" presName="spacer" presStyleCnt="0"/>
      <dgm:spPr/>
    </dgm:pt>
    <dgm:pt modelId="{79D6112D-BD1A-5E44-BB81-58284F57D0E9}" type="pres">
      <dgm:prSet presAssocID="{EF07E285-D113-A044-A29F-8CEB3276D43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BFB81-5B3F-324F-9E51-68B98E6A6A1C}" type="pres">
      <dgm:prSet presAssocID="{BAE741AA-2B0C-E842-B28C-0F63E78E7EBB}" presName="spacer" presStyleCnt="0"/>
      <dgm:spPr/>
    </dgm:pt>
    <dgm:pt modelId="{FFFD7FD8-6595-8F41-8944-D806B3C0CBB1}" type="pres">
      <dgm:prSet presAssocID="{7D6262E8-5E63-4240-A4A2-7B1E6C55018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F21BD-6646-734D-BAAA-C5096D4C7781}" type="pres">
      <dgm:prSet presAssocID="{5D1216C8-3A48-4248-927D-6F1C4955333D}" presName="spacer" presStyleCnt="0"/>
      <dgm:spPr/>
    </dgm:pt>
    <dgm:pt modelId="{798AF556-AC57-4845-8F12-6995D1516F41}" type="pres">
      <dgm:prSet presAssocID="{EEA99805-9AB8-664E-9EAF-8FB1D900ED7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C3B80-09F4-6447-B424-50D2F43FE5A8}" type="pres">
      <dgm:prSet presAssocID="{4C25FA7C-645A-2043-88D9-AF04C0669935}" presName="spacer" presStyleCnt="0"/>
      <dgm:spPr/>
    </dgm:pt>
    <dgm:pt modelId="{BDBC9B4F-F9DA-2444-A3C7-67F21449CABC}" type="pres">
      <dgm:prSet presAssocID="{84554EBD-B6D7-FC4B-975D-02838307A7E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6EDAB-501B-6D40-B253-5DFB9A70A012}" type="pres">
      <dgm:prSet presAssocID="{96795228-32DE-4349-B77E-D3357E87F2C3}" presName="spacer" presStyleCnt="0"/>
      <dgm:spPr/>
    </dgm:pt>
    <dgm:pt modelId="{60CA9ED1-BBB5-D641-9CAB-DC245343AEE4}" type="pres">
      <dgm:prSet presAssocID="{B32E0861-B285-F14E-8142-785913EEAC0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5F228-A47B-5445-98F3-5E92B19A35FC}" srcId="{CA3B3390-CF17-5E4E-A4CE-899AE63583C1}" destId="{EEA99805-9AB8-664E-9EAF-8FB1D900ED77}" srcOrd="4" destOrd="0" parTransId="{79501B26-275B-E24B-9AA4-81E3ADB59E89}" sibTransId="{4C25FA7C-645A-2043-88D9-AF04C0669935}"/>
    <dgm:cxn modelId="{D0CB67F6-24DC-D140-81A3-89367B8267A0}" srcId="{CA3B3390-CF17-5E4E-A4CE-899AE63583C1}" destId="{7D6262E8-5E63-4240-A4A2-7B1E6C550187}" srcOrd="3" destOrd="0" parTransId="{2E36380F-C6FD-614D-BE69-88F0F35F820E}" sibTransId="{5D1216C8-3A48-4248-927D-6F1C4955333D}"/>
    <dgm:cxn modelId="{6ED27441-4DB9-8D47-B6B7-FC2F11E14C4C}" srcId="{CA3B3390-CF17-5E4E-A4CE-899AE63583C1}" destId="{84554EBD-B6D7-FC4B-975D-02838307A7EB}" srcOrd="5" destOrd="0" parTransId="{E412E033-00FC-1B42-95AD-DBDB1174CB43}" sibTransId="{96795228-32DE-4349-B77E-D3357E87F2C3}"/>
    <dgm:cxn modelId="{62C18B55-19CB-6A41-A14A-3C1D7EDD79A4}" type="presOf" srcId="{EF07E285-D113-A044-A29F-8CEB3276D433}" destId="{79D6112D-BD1A-5E44-BB81-58284F57D0E9}" srcOrd="0" destOrd="0" presId="urn:microsoft.com/office/officeart/2005/8/layout/vList2"/>
    <dgm:cxn modelId="{49791F2E-2771-064A-A383-459F87A6481F}" srcId="{CA3B3390-CF17-5E4E-A4CE-899AE63583C1}" destId="{0FFA03EC-5772-1A49-BE06-FD8A9D0B8BCA}" srcOrd="0" destOrd="0" parTransId="{243E5CC1-868C-414C-AD2D-8C49E7AD408B}" sibTransId="{27B948F8-1528-5348-9437-4654C0371C8B}"/>
    <dgm:cxn modelId="{E6D00B37-974D-BF46-9BAA-208C2D9F91E0}" type="presOf" srcId="{0FFA03EC-5772-1A49-BE06-FD8A9D0B8BCA}" destId="{BB728576-B3E5-5E4A-A554-FB4ADA8D2BE8}" srcOrd="0" destOrd="0" presId="urn:microsoft.com/office/officeart/2005/8/layout/vList2"/>
    <dgm:cxn modelId="{40EE6F63-36DE-DF47-AEEB-D3365700A93A}" type="presOf" srcId="{EEA99805-9AB8-664E-9EAF-8FB1D900ED77}" destId="{798AF556-AC57-4845-8F12-6995D1516F41}" srcOrd="0" destOrd="0" presId="urn:microsoft.com/office/officeart/2005/8/layout/vList2"/>
    <dgm:cxn modelId="{3FE3CDC3-2E55-D24F-ABA6-4BC63CDA2D13}" type="presOf" srcId="{F36A8E4B-92EC-724A-944E-FE277E3D20EC}" destId="{1409F271-CB2A-DE47-83DC-5758ADD3A0B9}" srcOrd="0" destOrd="0" presId="urn:microsoft.com/office/officeart/2005/8/layout/vList2"/>
    <dgm:cxn modelId="{73FA2710-558F-D347-9AAB-85E7AE81C986}" srcId="{CA3B3390-CF17-5E4E-A4CE-899AE63583C1}" destId="{F36A8E4B-92EC-724A-944E-FE277E3D20EC}" srcOrd="1" destOrd="0" parTransId="{387E363B-965C-2642-8CBA-A86F14540ABD}" sibTransId="{FA7C7467-8B84-8441-BE9F-565874B4E54B}"/>
    <dgm:cxn modelId="{74FA7B1A-88A3-3346-A13D-59B559A97602}" srcId="{CA3B3390-CF17-5E4E-A4CE-899AE63583C1}" destId="{EF07E285-D113-A044-A29F-8CEB3276D433}" srcOrd="2" destOrd="0" parTransId="{4456478F-9834-1A42-A97F-4FF6E617AC9F}" sibTransId="{BAE741AA-2B0C-E842-B28C-0F63E78E7EBB}"/>
    <dgm:cxn modelId="{DB988CFF-6538-FD4A-9C3A-7D01CA2487E4}" type="presOf" srcId="{84554EBD-B6D7-FC4B-975D-02838307A7EB}" destId="{BDBC9B4F-F9DA-2444-A3C7-67F21449CABC}" srcOrd="0" destOrd="0" presId="urn:microsoft.com/office/officeart/2005/8/layout/vList2"/>
    <dgm:cxn modelId="{713AA689-B6C2-0344-9D02-EF6856183556}" type="presOf" srcId="{7D6262E8-5E63-4240-A4A2-7B1E6C550187}" destId="{FFFD7FD8-6595-8F41-8944-D806B3C0CBB1}" srcOrd="0" destOrd="0" presId="urn:microsoft.com/office/officeart/2005/8/layout/vList2"/>
    <dgm:cxn modelId="{4B913BAF-5221-2549-9EFF-E2EE1A9061E0}" type="presOf" srcId="{B32E0861-B285-F14E-8142-785913EEAC0E}" destId="{60CA9ED1-BBB5-D641-9CAB-DC245343AEE4}" srcOrd="0" destOrd="0" presId="urn:microsoft.com/office/officeart/2005/8/layout/vList2"/>
    <dgm:cxn modelId="{DE78595D-38EC-8049-AAD1-A27E884283B1}" srcId="{CA3B3390-CF17-5E4E-A4CE-899AE63583C1}" destId="{B32E0861-B285-F14E-8142-785913EEAC0E}" srcOrd="6" destOrd="0" parTransId="{B22F4193-D744-644F-A174-007B427CB6BD}" sibTransId="{FBE2A3C8-D643-764E-88F2-C7AA3D87CBA5}"/>
    <dgm:cxn modelId="{33DF903C-62F4-9745-B0F1-3319C0ED8DAD}" type="presOf" srcId="{CA3B3390-CF17-5E4E-A4CE-899AE63583C1}" destId="{EF56F1AB-EA39-0942-B759-C90B6258AD20}" srcOrd="0" destOrd="0" presId="urn:microsoft.com/office/officeart/2005/8/layout/vList2"/>
    <dgm:cxn modelId="{91827126-D06C-1F43-942A-4F08C0F4DCFD}" type="presParOf" srcId="{EF56F1AB-EA39-0942-B759-C90B6258AD20}" destId="{BB728576-B3E5-5E4A-A554-FB4ADA8D2BE8}" srcOrd="0" destOrd="0" presId="urn:microsoft.com/office/officeart/2005/8/layout/vList2"/>
    <dgm:cxn modelId="{AEDF10EB-985F-1D49-91F8-CE28CDB89BFC}" type="presParOf" srcId="{EF56F1AB-EA39-0942-B759-C90B6258AD20}" destId="{6F5ADB31-BD19-154B-84CA-77886D069522}" srcOrd="1" destOrd="0" presId="urn:microsoft.com/office/officeart/2005/8/layout/vList2"/>
    <dgm:cxn modelId="{858CD5B1-5A27-994D-86B0-987ED0EA3F89}" type="presParOf" srcId="{EF56F1AB-EA39-0942-B759-C90B6258AD20}" destId="{1409F271-CB2A-DE47-83DC-5758ADD3A0B9}" srcOrd="2" destOrd="0" presId="urn:microsoft.com/office/officeart/2005/8/layout/vList2"/>
    <dgm:cxn modelId="{A464358C-D5FD-3647-82AA-CD4EE7F456F3}" type="presParOf" srcId="{EF56F1AB-EA39-0942-B759-C90B6258AD20}" destId="{465905D1-00D8-8E42-BB49-47C3D16634B3}" srcOrd="3" destOrd="0" presId="urn:microsoft.com/office/officeart/2005/8/layout/vList2"/>
    <dgm:cxn modelId="{CB019874-E717-EB41-96BE-76804A835591}" type="presParOf" srcId="{EF56F1AB-EA39-0942-B759-C90B6258AD20}" destId="{79D6112D-BD1A-5E44-BB81-58284F57D0E9}" srcOrd="4" destOrd="0" presId="urn:microsoft.com/office/officeart/2005/8/layout/vList2"/>
    <dgm:cxn modelId="{8D831FC8-4ECC-AB4E-AC63-B081F455C914}" type="presParOf" srcId="{EF56F1AB-EA39-0942-B759-C90B6258AD20}" destId="{340BFB81-5B3F-324F-9E51-68B98E6A6A1C}" srcOrd="5" destOrd="0" presId="urn:microsoft.com/office/officeart/2005/8/layout/vList2"/>
    <dgm:cxn modelId="{D6E8ED5F-6AB1-3C4F-AA33-0C2E149D9BF4}" type="presParOf" srcId="{EF56F1AB-EA39-0942-B759-C90B6258AD20}" destId="{FFFD7FD8-6595-8F41-8944-D806B3C0CBB1}" srcOrd="6" destOrd="0" presId="urn:microsoft.com/office/officeart/2005/8/layout/vList2"/>
    <dgm:cxn modelId="{D33A8E11-2D62-4247-AC4C-845C299BAFBC}" type="presParOf" srcId="{EF56F1AB-EA39-0942-B759-C90B6258AD20}" destId="{033F21BD-6646-734D-BAAA-C5096D4C7781}" srcOrd="7" destOrd="0" presId="urn:microsoft.com/office/officeart/2005/8/layout/vList2"/>
    <dgm:cxn modelId="{84A54663-BD26-F642-BD41-8B56BBE81D11}" type="presParOf" srcId="{EF56F1AB-EA39-0942-B759-C90B6258AD20}" destId="{798AF556-AC57-4845-8F12-6995D1516F41}" srcOrd="8" destOrd="0" presId="urn:microsoft.com/office/officeart/2005/8/layout/vList2"/>
    <dgm:cxn modelId="{0D1F7B47-A4AC-8846-BCB7-7B78F1D8EF34}" type="presParOf" srcId="{EF56F1AB-EA39-0942-B759-C90B6258AD20}" destId="{424C3B80-09F4-6447-B424-50D2F43FE5A8}" srcOrd="9" destOrd="0" presId="urn:microsoft.com/office/officeart/2005/8/layout/vList2"/>
    <dgm:cxn modelId="{CCF18A28-DDDA-3743-A9DD-B3DE40A699CD}" type="presParOf" srcId="{EF56F1AB-EA39-0942-B759-C90B6258AD20}" destId="{BDBC9B4F-F9DA-2444-A3C7-67F21449CABC}" srcOrd="10" destOrd="0" presId="urn:microsoft.com/office/officeart/2005/8/layout/vList2"/>
    <dgm:cxn modelId="{662397E4-6835-4A43-9378-4DEA25DF0349}" type="presParOf" srcId="{EF56F1AB-EA39-0942-B759-C90B6258AD20}" destId="{2106EDAB-501B-6D40-B253-5DFB9A70A012}" srcOrd="11" destOrd="0" presId="urn:microsoft.com/office/officeart/2005/8/layout/vList2"/>
    <dgm:cxn modelId="{A509D7A4-46E5-5F46-B29E-1226AE30BC41}" type="presParOf" srcId="{EF56F1AB-EA39-0942-B759-C90B6258AD20}" destId="{60CA9ED1-BBB5-D641-9CAB-DC245343AE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4AEAD-43E2-024A-854F-3C791BB315D5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CCBE3-EE87-E248-8F41-F397FAF062E3}" type="pres">
      <dgm:prSet presAssocID="{AE74AEAD-43E2-024A-854F-3C791BB315D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0EE57-7477-E24D-9E6B-0ECC5E6CA568}" type="presOf" srcId="{AE74AEAD-43E2-024A-854F-3C791BB315D5}" destId="{CB2CCBE3-EE87-E248-8F41-F397FAF062E3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28DB35-AAE8-C145-A274-634415F2BACC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3E3A58-3EF6-7F4C-8AA2-AB7658665B1A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DBAE25A2-342E-A241-9890-A445969B65A0}" type="parTrans" cxnId="{8B7FC2CA-9C49-CF4B-9D81-8CAFA023F635}">
      <dgm:prSet/>
      <dgm:spPr/>
      <dgm:t>
        <a:bodyPr/>
        <a:lstStyle/>
        <a:p>
          <a:endParaRPr lang="en-US"/>
        </a:p>
      </dgm:t>
    </dgm:pt>
    <dgm:pt modelId="{AADA65FF-E80F-5245-876B-6891D690CF72}" type="sibTrans" cxnId="{8B7FC2CA-9C49-CF4B-9D81-8CAFA023F635}">
      <dgm:prSet/>
      <dgm:spPr/>
      <dgm:t>
        <a:bodyPr/>
        <a:lstStyle/>
        <a:p>
          <a:endParaRPr lang="en-US"/>
        </a:p>
      </dgm:t>
    </dgm:pt>
    <dgm:pt modelId="{9E352E1B-0047-C145-9A87-8B0388143823}">
      <dgm:prSet phldrT="[Text]"/>
      <dgm:spPr/>
      <dgm:t>
        <a:bodyPr/>
        <a:lstStyle/>
        <a:p>
          <a:r>
            <a:rPr lang="en-US" dirty="0" smtClean="0"/>
            <a:t>Part Ordering</a:t>
          </a:r>
          <a:endParaRPr lang="en-US" dirty="0"/>
        </a:p>
      </dgm:t>
    </dgm:pt>
    <dgm:pt modelId="{B3D4F48C-199F-D147-AEA1-587261B6F1D5}" type="parTrans" cxnId="{45816A50-7EE8-EE42-865C-8C3A87FAADA0}">
      <dgm:prSet/>
      <dgm:spPr/>
      <dgm:t>
        <a:bodyPr/>
        <a:lstStyle/>
        <a:p>
          <a:endParaRPr lang="en-US"/>
        </a:p>
      </dgm:t>
    </dgm:pt>
    <dgm:pt modelId="{EFC46A1F-018F-0849-9AD5-E901A4A69194}" type="sibTrans" cxnId="{45816A50-7EE8-EE42-865C-8C3A87FAADA0}">
      <dgm:prSet/>
      <dgm:spPr/>
      <dgm:t>
        <a:bodyPr/>
        <a:lstStyle/>
        <a:p>
          <a:endParaRPr lang="en-US"/>
        </a:p>
      </dgm:t>
    </dgm:pt>
    <dgm:pt modelId="{1EB126F5-1CED-384C-BB3D-6EFAD1C94382}">
      <dgm:prSet phldrT="[Text]"/>
      <dgm:spPr/>
      <dgm:t>
        <a:bodyPr/>
        <a:lstStyle/>
        <a:p>
          <a:r>
            <a:rPr lang="en-US" dirty="0" smtClean="0"/>
            <a:t>GUI Improvements</a:t>
          </a:r>
          <a:endParaRPr lang="en-US" dirty="0"/>
        </a:p>
      </dgm:t>
    </dgm:pt>
    <dgm:pt modelId="{D2A469EF-AB2D-994D-ADD3-B98BFC268ED5}" type="parTrans" cxnId="{D3FF00D2-3EE2-8B47-B19C-733351D1FF0E}">
      <dgm:prSet/>
      <dgm:spPr/>
      <dgm:t>
        <a:bodyPr/>
        <a:lstStyle/>
        <a:p>
          <a:endParaRPr lang="en-US"/>
        </a:p>
      </dgm:t>
    </dgm:pt>
    <dgm:pt modelId="{63393E85-7ED8-DC48-8935-41B1CA8107C5}" type="sibTrans" cxnId="{D3FF00D2-3EE2-8B47-B19C-733351D1FF0E}">
      <dgm:prSet/>
      <dgm:spPr/>
      <dgm:t>
        <a:bodyPr/>
        <a:lstStyle/>
        <a:p>
          <a:endParaRPr lang="en-US"/>
        </a:p>
      </dgm:t>
    </dgm:pt>
    <dgm:pt modelId="{0A2A8F96-6EC0-E84E-AFA0-F77B972C58EB}">
      <dgm:prSet phldrT="[Text]"/>
      <dgm:spPr/>
      <dgm:t>
        <a:bodyPr/>
        <a:lstStyle/>
        <a:p>
          <a:r>
            <a:rPr lang="en-US" dirty="0" smtClean="0"/>
            <a:t>Embedded Software Improvements</a:t>
          </a:r>
          <a:endParaRPr lang="en-US" dirty="0"/>
        </a:p>
      </dgm:t>
    </dgm:pt>
    <dgm:pt modelId="{EBBC26AC-A45C-974E-B885-B4CD4754F480}" type="parTrans" cxnId="{C5F1CBA0-D361-F74B-B2E1-68EC8523172D}">
      <dgm:prSet/>
      <dgm:spPr/>
      <dgm:t>
        <a:bodyPr/>
        <a:lstStyle/>
        <a:p>
          <a:endParaRPr lang="en-US"/>
        </a:p>
      </dgm:t>
    </dgm:pt>
    <dgm:pt modelId="{DE210B27-EB5B-FF44-B865-65FD4B599117}" type="sibTrans" cxnId="{C5F1CBA0-D361-F74B-B2E1-68EC8523172D}">
      <dgm:prSet/>
      <dgm:spPr/>
      <dgm:t>
        <a:bodyPr/>
        <a:lstStyle/>
        <a:p>
          <a:endParaRPr lang="en-US"/>
        </a:p>
      </dgm:t>
    </dgm:pt>
    <dgm:pt modelId="{8804A66B-1A16-7846-9B8A-9AEF4648CE96}">
      <dgm:prSet phldrT="[Text]"/>
      <dgm:spPr/>
      <dgm:t>
        <a:bodyPr/>
        <a:lstStyle/>
        <a:p>
          <a:r>
            <a:rPr lang="en-US" dirty="0" smtClean="0"/>
            <a:t>PCB Design</a:t>
          </a:r>
          <a:endParaRPr lang="en-US" dirty="0"/>
        </a:p>
      </dgm:t>
    </dgm:pt>
    <dgm:pt modelId="{6E5B222F-B420-E747-867F-8C33E58140D7}" type="parTrans" cxnId="{CAB7A085-C03B-2B43-80B4-DEB49A8FC4DA}">
      <dgm:prSet/>
      <dgm:spPr/>
      <dgm:t>
        <a:bodyPr/>
        <a:lstStyle/>
        <a:p>
          <a:endParaRPr lang="en-US"/>
        </a:p>
      </dgm:t>
    </dgm:pt>
    <dgm:pt modelId="{FC355475-CFBB-C449-BDEA-F6B4A3DE1F92}" type="sibTrans" cxnId="{CAB7A085-C03B-2B43-80B4-DEB49A8FC4DA}">
      <dgm:prSet/>
      <dgm:spPr/>
      <dgm:t>
        <a:bodyPr/>
        <a:lstStyle/>
        <a:p>
          <a:endParaRPr lang="en-US"/>
        </a:p>
      </dgm:t>
    </dgm:pt>
    <dgm:pt modelId="{B9312097-7D8A-E041-93F5-34A60D80B9D9}">
      <dgm:prSet phldrT="[Text]"/>
      <dgm:spPr/>
      <dgm:t>
        <a:bodyPr/>
        <a:lstStyle/>
        <a:p>
          <a:r>
            <a:rPr lang="en-US" dirty="0" smtClean="0"/>
            <a:t>Packaging</a:t>
          </a:r>
          <a:endParaRPr lang="en-US" dirty="0"/>
        </a:p>
      </dgm:t>
    </dgm:pt>
    <dgm:pt modelId="{4DD63E69-71DC-9E47-A80C-7CFEAC276D19}" type="parTrans" cxnId="{9E41B422-09F7-614E-A0CE-40D27B0010D7}">
      <dgm:prSet/>
      <dgm:spPr/>
      <dgm:t>
        <a:bodyPr/>
        <a:lstStyle/>
        <a:p>
          <a:endParaRPr lang="en-US"/>
        </a:p>
      </dgm:t>
    </dgm:pt>
    <dgm:pt modelId="{D4453927-1B7B-0A44-A528-C5D68BEF2F0B}" type="sibTrans" cxnId="{9E41B422-09F7-614E-A0CE-40D27B0010D7}">
      <dgm:prSet/>
      <dgm:spPr/>
      <dgm:t>
        <a:bodyPr/>
        <a:lstStyle/>
        <a:p>
          <a:endParaRPr lang="en-US"/>
        </a:p>
      </dgm:t>
    </dgm:pt>
    <dgm:pt modelId="{DC9CDF38-687E-CD47-9E4D-761C14F6F825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AA5DEC8D-F501-3A44-81C2-650229689F1A}" type="parTrans" cxnId="{AF061320-DA03-4740-AFB1-C14DE6EACA97}">
      <dgm:prSet/>
      <dgm:spPr/>
      <dgm:t>
        <a:bodyPr/>
        <a:lstStyle/>
        <a:p>
          <a:endParaRPr lang="en-US"/>
        </a:p>
      </dgm:t>
    </dgm:pt>
    <dgm:pt modelId="{DCA1CBD6-82EA-394F-A01C-A0C0E9A05D0E}" type="sibTrans" cxnId="{AF061320-DA03-4740-AFB1-C14DE6EACA97}">
      <dgm:prSet/>
      <dgm:spPr/>
      <dgm:t>
        <a:bodyPr/>
        <a:lstStyle/>
        <a:p>
          <a:endParaRPr lang="en-US"/>
        </a:p>
      </dgm:t>
    </dgm:pt>
    <dgm:pt modelId="{C5D1480F-C8CE-E347-8908-1C299C6CC943}" type="pres">
      <dgm:prSet presAssocID="{2A28DB35-AAE8-C145-A274-634415F2BA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19599-4EB5-264D-8E76-F1AE501AD524}" type="pres">
      <dgm:prSet presAssocID="{013E3A58-3EF6-7F4C-8AA2-AB7658665B1A}" presName="root1" presStyleCnt="0"/>
      <dgm:spPr/>
    </dgm:pt>
    <dgm:pt modelId="{C1BAD7D0-C50D-C741-BC27-5F1FFA3A0C77}" type="pres">
      <dgm:prSet presAssocID="{013E3A58-3EF6-7F4C-8AA2-AB7658665B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20451-C974-E64F-8E61-C4939BAAECF1}" type="pres">
      <dgm:prSet presAssocID="{013E3A58-3EF6-7F4C-8AA2-AB7658665B1A}" presName="level2hierChild" presStyleCnt="0"/>
      <dgm:spPr/>
    </dgm:pt>
    <dgm:pt modelId="{19D157F5-3CB9-6746-A5FC-147494FB5EB5}" type="pres">
      <dgm:prSet presAssocID="{B3D4F48C-199F-D147-AEA1-587261B6F1D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98B5DDB8-6028-054E-A597-F5C8DF3B159C}" type="pres">
      <dgm:prSet presAssocID="{B3D4F48C-199F-D147-AEA1-587261B6F1D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E66E366-DD2F-474F-A669-4DF7234009EF}" type="pres">
      <dgm:prSet presAssocID="{9E352E1B-0047-C145-9A87-8B0388143823}" presName="root2" presStyleCnt="0"/>
      <dgm:spPr/>
    </dgm:pt>
    <dgm:pt modelId="{0E7DC48B-4FA5-6544-A18D-2E8DD00C63B1}" type="pres">
      <dgm:prSet presAssocID="{9E352E1B-0047-C145-9A87-8B038814382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E7ACE-BBA8-AF45-9CA0-5F9705B38819}" type="pres">
      <dgm:prSet presAssocID="{9E352E1B-0047-C145-9A87-8B0388143823}" presName="level3hierChild" presStyleCnt="0"/>
      <dgm:spPr/>
    </dgm:pt>
    <dgm:pt modelId="{41C8D58D-CA9E-7944-8054-FCCFB343F394}" type="pres">
      <dgm:prSet presAssocID="{D2A469EF-AB2D-994D-ADD3-B98BFC268ED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9AB5782-C57C-7440-B07B-86D9C9C46638}" type="pres">
      <dgm:prSet presAssocID="{D2A469EF-AB2D-994D-ADD3-B98BFC268ED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A73E5-A32C-9941-AF50-099D1A2BA1FB}" type="pres">
      <dgm:prSet presAssocID="{1EB126F5-1CED-384C-BB3D-6EFAD1C94382}" presName="root2" presStyleCnt="0"/>
      <dgm:spPr/>
    </dgm:pt>
    <dgm:pt modelId="{602B2E3F-5569-B34F-9B38-C50911E34CD6}" type="pres">
      <dgm:prSet presAssocID="{1EB126F5-1CED-384C-BB3D-6EFAD1C9438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B9D0-C5E3-B14A-85AB-CEDEC8119F1F}" type="pres">
      <dgm:prSet presAssocID="{1EB126F5-1CED-384C-BB3D-6EFAD1C94382}" presName="level3hierChild" presStyleCnt="0"/>
      <dgm:spPr/>
    </dgm:pt>
    <dgm:pt modelId="{943093E4-4C3C-574B-9FB7-0523387AD100}" type="pres">
      <dgm:prSet presAssocID="{EBBC26AC-A45C-974E-B885-B4CD4754F48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4940009-8B26-AC46-9474-528078A67470}" type="pres">
      <dgm:prSet presAssocID="{EBBC26AC-A45C-974E-B885-B4CD4754F48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8DAC1EE-AF23-EB42-84CD-E47FBC31B365}" type="pres">
      <dgm:prSet presAssocID="{0A2A8F96-6EC0-E84E-AFA0-F77B972C58EB}" presName="root2" presStyleCnt="0"/>
      <dgm:spPr/>
    </dgm:pt>
    <dgm:pt modelId="{2987E411-51E8-4845-9441-0052756259C3}" type="pres">
      <dgm:prSet presAssocID="{0A2A8F96-6EC0-E84E-AFA0-F77B972C58E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20C501-66E2-EA4A-81EE-502993F40D44}" type="pres">
      <dgm:prSet presAssocID="{0A2A8F96-6EC0-E84E-AFA0-F77B972C58EB}" presName="level3hierChild" presStyleCnt="0"/>
      <dgm:spPr/>
    </dgm:pt>
    <dgm:pt modelId="{11CAC200-77B4-A543-9D10-CF5ABD86088E}" type="pres">
      <dgm:prSet presAssocID="{6E5B222F-B420-E747-867F-8C33E58140D7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F5595C1-BCA4-6040-9966-607D271B51BF}" type="pres">
      <dgm:prSet presAssocID="{6E5B222F-B420-E747-867F-8C33E58140D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045C452-FAC3-DF44-B86E-F20A731C16FF}" type="pres">
      <dgm:prSet presAssocID="{8804A66B-1A16-7846-9B8A-9AEF4648CE96}" presName="root2" presStyleCnt="0"/>
      <dgm:spPr/>
    </dgm:pt>
    <dgm:pt modelId="{480DAB47-3F16-874F-B7E5-9172C1082E5F}" type="pres">
      <dgm:prSet presAssocID="{8804A66B-1A16-7846-9B8A-9AEF4648CE9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F19D3-69C2-2D43-B3CB-BB9A43477C1E}" type="pres">
      <dgm:prSet presAssocID="{8804A66B-1A16-7846-9B8A-9AEF4648CE96}" presName="level3hierChild" presStyleCnt="0"/>
      <dgm:spPr/>
    </dgm:pt>
    <dgm:pt modelId="{CBF48838-F023-004C-AE35-25F81CE1C112}" type="pres">
      <dgm:prSet presAssocID="{4DD63E69-71DC-9E47-A80C-7CFEAC276D1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E4121557-9038-D64C-A7D4-6B7292876CF6}" type="pres">
      <dgm:prSet presAssocID="{4DD63E69-71DC-9E47-A80C-7CFEAC276D1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5314E41-C7B7-D84D-8510-FF436AADD117}" type="pres">
      <dgm:prSet presAssocID="{B9312097-7D8A-E041-93F5-34A60D80B9D9}" presName="root2" presStyleCnt="0"/>
      <dgm:spPr/>
    </dgm:pt>
    <dgm:pt modelId="{C15FCEF3-E4D2-944D-AD39-617777FBF48B}" type="pres">
      <dgm:prSet presAssocID="{B9312097-7D8A-E041-93F5-34A60D80B9D9}" presName="LevelTwoTextNode" presStyleLbl="node4" presStyleIdx="0" presStyleCnt="2" custLinFactY="-14581" custLinFactNeighborX="-77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6A755-BD39-3545-8DA7-B4438DEB32D9}" type="pres">
      <dgm:prSet presAssocID="{B9312097-7D8A-E041-93F5-34A60D80B9D9}" presName="level3hierChild" presStyleCnt="0"/>
      <dgm:spPr/>
    </dgm:pt>
    <dgm:pt modelId="{9278DF3D-0BA1-C843-A3D9-30812AFC196F}" type="pres">
      <dgm:prSet presAssocID="{AA5DEC8D-F501-3A44-81C2-650229689F1A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598C486B-97EB-5344-91F2-E7814131581E}" type="pres">
      <dgm:prSet presAssocID="{AA5DEC8D-F501-3A44-81C2-650229689F1A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E90F829-551E-5240-A0E1-EC654B044E6D}" type="pres">
      <dgm:prSet presAssocID="{DC9CDF38-687E-CD47-9E4D-761C14F6F825}" presName="root2" presStyleCnt="0"/>
      <dgm:spPr/>
    </dgm:pt>
    <dgm:pt modelId="{09AC1C71-9808-EC46-8C91-16C9871190DE}" type="pres">
      <dgm:prSet presAssocID="{DC9CDF38-687E-CD47-9E4D-761C14F6F825}" presName="LevelTwoTextNode" presStyleLbl="node4" presStyleIdx="1" presStyleCnt="2" custLinFactY="-14581" custLinFactNeighborX="-464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64096-A39E-064A-9361-017E115CFFF6}" type="pres">
      <dgm:prSet presAssocID="{DC9CDF38-687E-CD47-9E4D-761C14F6F825}" presName="level3hierChild" presStyleCnt="0"/>
      <dgm:spPr/>
    </dgm:pt>
  </dgm:ptLst>
  <dgm:cxnLst>
    <dgm:cxn modelId="{D3FF00D2-3EE2-8B47-B19C-733351D1FF0E}" srcId="{9E352E1B-0047-C145-9A87-8B0388143823}" destId="{1EB126F5-1CED-384C-BB3D-6EFAD1C94382}" srcOrd="0" destOrd="0" parTransId="{D2A469EF-AB2D-994D-ADD3-B98BFC268ED5}" sibTransId="{63393E85-7ED8-DC48-8935-41B1CA8107C5}"/>
    <dgm:cxn modelId="{45816A50-7EE8-EE42-865C-8C3A87FAADA0}" srcId="{013E3A58-3EF6-7F4C-8AA2-AB7658665B1A}" destId="{9E352E1B-0047-C145-9A87-8B0388143823}" srcOrd="0" destOrd="0" parTransId="{B3D4F48C-199F-D147-AEA1-587261B6F1D5}" sibTransId="{EFC46A1F-018F-0849-9AD5-E901A4A69194}"/>
    <dgm:cxn modelId="{B57DDD0C-7FBD-514C-9B98-A6E9EBA4AEE2}" type="presOf" srcId="{AA5DEC8D-F501-3A44-81C2-650229689F1A}" destId="{598C486B-97EB-5344-91F2-E7814131581E}" srcOrd="1" destOrd="0" presId="urn:microsoft.com/office/officeart/2005/8/layout/hierarchy2"/>
    <dgm:cxn modelId="{AF061320-DA03-4740-AFB1-C14DE6EACA97}" srcId="{B9312097-7D8A-E041-93F5-34A60D80B9D9}" destId="{DC9CDF38-687E-CD47-9E4D-761C14F6F825}" srcOrd="0" destOrd="0" parTransId="{AA5DEC8D-F501-3A44-81C2-650229689F1A}" sibTransId="{DCA1CBD6-82EA-394F-A01C-A0C0E9A05D0E}"/>
    <dgm:cxn modelId="{46B1C2DB-8F3D-3049-B5E4-6047F160D108}" type="presOf" srcId="{EBBC26AC-A45C-974E-B885-B4CD4754F480}" destId="{943093E4-4C3C-574B-9FB7-0523387AD100}" srcOrd="0" destOrd="0" presId="urn:microsoft.com/office/officeart/2005/8/layout/hierarchy2"/>
    <dgm:cxn modelId="{8B7FC2CA-9C49-CF4B-9D81-8CAFA023F635}" srcId="{2A28DB35-AAE8-C145-A274-634415F2BACC}" destId="{013E3A58-3EF6-7F4C-8AA2-AB7658665B1A}" srcOrd="0" destOrd="0" parTransId="{DBAE25A2-342E-A241-9890-A445969B65A0}" sibTransId="{AADA65FF-E80F-5245-876B-6891D690CF72}"/>
    <dgm:cxn modelId="{52B8D56C-CB3F-644A-9FBA-3BA0C10415A4}" type="presOf" srcId="{2A28DB35-AAE8-C145-A274-634415F2BACC}" destId="{C5D1480F-C8CE-E347-8908-1C299C6CC943}" srcOrd="0" destOrd="0" presId="urn:microsoft.com/office/officeart/2005/8/layout/hierarchy2"/>
    <dgm:cxn modelId="{C5F1CBA0-D361-F74B-B2E1-68EC8523172D}" srcId="{9E352E1B-0047-C145-9A87-8B0388143823}" destId="{0A2A8F96-6EC0-E84E-AFA0-F77B972C58EB}" srcOrd="1" destOrd="0" parTransId="{EBBC26AC-A45C-974E-B885-B4CD4754F480}" sibTransId="{DE210B27-EB5B-FF44-B865-65FD4B599117}"/>
    <dgm:cxn modelId="{9E41B422-09F7-614E-A0CE-40D27B0010D7}" srcId="{8804A66B-1A16-7846-9B8A-9AEF4648CE96}" destId="{B9312097-7D8A-E041-93F5-34A60D80B9D9}" srcOrd="0" destOrd="0" parTransId="{4DD63E69-71DC-9E47-A80C-7CFEAC276D19}" sibTransId="{D4453927-1B7B-0A44-A528-C5D68BEF2F0B}"/>
    <dgm:cxn modelId="{FC16D02E-563C-4A40-BC9A-B3A889935560}" type="presOf" srcId="{6E5B222F-B420-E747-867F-8C33E58140D7}" destId="{11CAC200-77B4-A543-9D10-CF5ABD86088E}" srcOrd="0" destOrd="0" presId="urn:microsoft.com/office/officeart/2005/8/layout/hierarchy2"/>
    <dgm:cxn modelId="{7CDAC7F1-6E61-3146-9C93-1EC26659E305}" type="presOf" srcId="{D2A469EF-AB2D-994D-ADD3-B98BFC268ED5}" destId="{59AB5782-C57C-7440-B07B-86D9C9C46638}" srcOrd="1" destOrd="0" presId="urn:microsoft.com/office/officeart/2005/8/layout/hierarchy2"/>
    <dgm:cxn modelId="{49309335-99C2-304B-A9E3-B618AE602A45}" type="presOf" srcId="{DC9CDF38-687E-CD47-9E4D-761C14F6F825}" destId="{09AC1C71-9808-EC46-8C91-16C9871190DE}" srcOrd="0" destOrd="0" presId="urn:microsoft.com/office/officeart/2005/8/layout/hierarchy2"/>
    <dgm:cxn modelId="{5042B532-3C17-4D47-B2BF-D5FC3FABDCBB}" type="presOf" srcId="{013E3A58-3EF6-7F4C-8AA2-AB7658665B1A}" destId="{C1BAD7D0-C50D-C741-BC27-5F1FFA3A0C77}" srcOrd="0" destOrd="0" presId="urn:microsoft.com/office/officeart/2005/8/layout/hierarchy2"/>
    <dgm:cxn modelId="{CB590583-94DF-1741-A985-D073E488EABD}" type="presOf" srcId="{D2A469EF-AB2D-994D-ADD3-B98BFC268ED5}" destId="{41C8D58D-CA9E-7944-8054-FCCFB343F394}" srcOrd="0" destOrd="0" presId="urn:microsoft.com/office/officeart/2005/8/layout/hierarchy2"/>
    <dgm:cxn modelId="{CAB7A085-C03B-2B43-80B4-DEB49A8FC4DA}" srcId="{9E352E1B-0047-C145-9A87-8B0388143823}" destId="{8804A66B-1A16-7846-9B8A-9AEF4648CE96}" srcOrd="2" destOrd="0" parTransId="{6E5B222F-B420-E747-867F-8C33E58140D7}" sibTransId="{FC355475-CFBB-C449-BDEA-F6B4A3DE1F92}"/>
    <dgm:cxn modelId="{4835B1A5-4DBE-6F49-836F-E8ADAC75F956}" type="presOf" srcId="{9E352E1B-0047-C145-9A87-8B0388143823}" destId="{0E7DC48B-4FA5-6544-A18D-2E8DD00C63B1}" srcOrd="0" destOrd="0" presId="urn:microsoft.com/office/officeart/2005/8/layout/hierarchy2"/>
    <dgm:cxn modelId="{1340A06B-6279-A648-94C4-3FCACB5175D9}" type="presOf" srcId="{AA5DEC8D-F501-3A44-81C2-650229689F1A}" destId="{9278DF3D-0BA1-C843-A3D9-30812AFC196F}" srcOrd="0" destOrd="0" presId="urn:microsoft.com/office/officeart/2005/8/layout/hierarchy2"/>
    <dgm:cxn modelId="{09A7E953-7D71-2C49-A5E3-057400C2EF37}" type="presOf" srcId="{4DD63E69-71DC-9E47-A80C-7CFEAC276D19}" destId="{E4121557-9038-D64C-A7D4-6B7292876CF6}" srcOrd="1" destOrd="0" presId="urn:microsoft.com/office/officeart/2005/8/layout/hierarchy2"/>
    <dgm:cxn modelId="{060CDC4B-A523-AB4F-984D-8A7E47667821}" type="presOf" srcId="{8804A66B-1A16-7846-9B8A-9AEF4648CE96}" destId="{480DAB47-3F16-874F-B7E5-9172C1082E5F}" srcOrd="0" destOrd="0" presId="urn:microsoft.com/office/officeart/2005/8/layout/hierarchy2"/>
    <dgm:cxn modelId="{23F6A41D-78AD-434B-853D-87C51F024510}" type="presOf" srcId="{4DD63E69-71DC-9E47-A80C-7CFEAC276D19}" destId="{CBF48838-F023-004C-AE35-25F81CE1C112}" srcOrd="0" destOrd="0" presId="urn:microsoft.com/office/officeart/2005/8/layout/hierarchy2"/>
    <dgm:cxn modelId="{99200AA8-0671-F542-91C4-89BDA36AFF19}" type="presOf" srcId="{B3D4F48C-199F-D147-AEA1-587261B6F1D5}" destId="{98B5DDB8-6028-054E-A597-F5C8DF3B159C}" srcOrd="1" destOrd="0" presId="urn:microsoft.com/office/officeart/2005/8/layout/hierarchy2"/>
    <dgm:cxn modelId="{1F54BEC9-1666-BF42-B847-5344AD6AF446}" type="presOf" srcId="{6E5B222F-B420-E747-867F-8C33E58140D7}" destId="{8F5595C1-BCA4-6040-9966-607D271B51BF}" srcOrd="1" destOrd="0" presId="urn:microsoft.com/office/officeart/2005/8/layout/hierarchy2"/>
    <dgm:cxn modelId="{3D5FFCED-B560-0044-9497-AB64CDF9E358}" type="presOf" srcId="{0A2A8F96-6EC0-E84E-AFA0-F77B972C58EB}" destId="{2987E411-51E8-4845-9441-0052756259C3}" srcOrd="0" destOrd="0" presId="urn:microsoft.com/office/officeart/2005/8/layout/hierarchy2"/>
    <dgm:cxn modelId="{073C4042-93F3-1644-A12C-D050E09F8EDF}" type="presOf" srcId="{B9312097-7D8A-E041-93F5-34A60D80B9D9}" destId="{C15FCEF3-E4D2-944D-AD39-617777FBF48B}" srcOrd="0" destOrd="0" presId="urn:microsoft.com/office/officeart/2005/8/layout/hierarchy2"/>
    <dgm:cxn modelId="{4B5ABE81-8C56-9A4A-9037-B8087F510B24}" type="presOf" srcId="{EBBC26AC-A45C-974E-B885-B4CD4754F480}" destId="{74940009-8B26-AC46-9474-528078A67470}" srcOrd="1" destOrd="0" presId="urn:microsoft.com/office/officeart/2005/8/layout/hierarchy2"/>
    <dgm:cxn modelId="{DA8BA54D-CC03-6D4B-BC2A-E01D4FB49C62}" type="presOf" srcId="{B3D4F48C-199F-D147-AEA1-587261B6F1D5}" destId="{19D157F5-3CB9-6746-A5FC-147494FB5EB5}" srcOrd="0" destOrd="0" presId="urn:microsoft.com/office/officeart/2005/8/layout/hierarchy2"/>
    <dgm:cxn modelId="{273E0ED7-FA86-4449-BA51-0AF38CACEE7E}" type="presOf" srcId="{1EB126F5-1CED-384C-BB3D-6EFAD1C94382}" destId="{602B2E3F-5569-B34F-9B38-C50911E34CD6}" srcOrd="0" destOrd="0" presId="urn:microsoft.com/office/officeart/2005/8/layout/hierarchy2"/>
    <dgm:cxn modelId="{5646CA0E-914E-3B47-A087-DD631D145C32}" type="presParOf" srcId="{C5D1480F-C8CE-E347-8908-1C299C6CC943}" destId="{F5A19599-4EB5-264D-8E76-F1AE501AD524}" srcOrd="0" destOrd="0" presId="urn:microsoft.com/office/officeart/2005/8/layout/hierarchy2"/>
    <dgm:cxn modelId="{DE8164A8-4BA0-F743-8D2E-8862F9872293}" type="presParOf" srcId="{F5A19599-4EB5-264D-8E76-F1AE501AD524}" destId="{C1BAD7D0-C50D-C741-BC27-5F1FFA3A0C77}" srcOrd="0" destOrd="0" presId="urn:microsoft.com/office/officeart/2005/8/layout/hierarchy2"/>
    <dgm:cxn modelId="{CF114AB8-4467-1747-BCFB-294743797522}" type="presParOf" srcId="{F5A19599-4EB5-264D-8E76-F1AE501AD524}" destId="{63020451-C974-E64F-8E61-C4939BAAECF1}" srcOrd="1" destOrd="0" presId="urn:microsoft.com/office/officeart/2005/8/layout/hierarchy2"/>
    <dgm:cxn modelId="{84730490-7AD2-7743-9565-316099704AD4}" type="presParOf" srcId="{63020451-C974-E64F-8E61-C4939BAAECF1}" destId="{19D157F5-3CB9-6746-A5FC-147494FB5EB5}" srcOrd="0" destOrd="0" presId="urn:microsoft.com/office/officeart/2005/8/layout/hierarchy2"/>
    <dgm:cxn modelId="{035E0253-4648-CD40-BF67-90C9F6CB72A1}" type="presParOf" srcId="{19D157F5-3CB9-6746-A5FC-147494FB5EB5}" destId="{98B5DDB8-6028-054E-A597-F5C8DF3B159C}" srcOrd="0" destOrd="0" presId="urn:microsoft.com/office/officeart/2005/8/layout/hierarchy2"/>
    <dgm:cxn modelId="{0EE1818B-7045-D64B-B176-1A511DA0A626}" type="presParOf" srcId="{63020451-C974-E64F-8E61-C4939BAAECF1}" destId="{FE66E366-DD2F-474F-A669-4DF7234009EF}" srcOrd="1" destOrd="0" presId="urn:microsoft.com/office/officeart/2005/8/layout/hierarchy2"/>
    <dgm:cxn modelId="{5FB783DC-6420-AA45-A653-B9750A2BFA3F}" type="presParOf" srcId="{FE66E366-DD2F-474F-A669-4DF7234009EF}" destId="{0E7DC48B-4FA5-6544-A18D-2E8DD00C63B1}" srcOrd="0" destOrd="0" presId="urn:microsoft.com/office/officeart/2005/8/layout/hierarchy2"/>
    <dgm:cxn modelId="{D85C0792-DF84-FA43-9CDB-F289E30C8EF1}" type="presParOf" srcId="{FE66E366-DD2F-474F-A669-4DF7234009EF}" destId="{A17E7ACE-BBA8-AF45-9CA0-5F9705B38819}" srcOrd="1" destOrd="0" presId="urn:microsoft.com/office/officeart/2005/8/layout/hierarchy2"/>
    <dgm:cxn modelId="{C87A719B-963E-E041-A60F-AE7B7A9FAE83}" type="presParOf" srcId="{A17E7ACE-BBA8-AF45-9CA0-5F9705B38819}" destId="{41C8D58D-CA9E-7944-8054-FCCFB343F394}" srcOrd="0" destOrd="0" presId="urn:microsoft.com/office/officeart/2005/8/layout/hierarchy2"/>
    <dgm:cxn modelId="{AB7D1793-B899-3C48-AA8F-9C4F3BA3291F}" type="presParOf" srcId="{41C8D58D-CA9E-7944-8054-FCCFB343F394}" destId="{59AB5782-C57C-7440-B07B-86D9C9C46638}" srcOrd="0" destOrd="0" presId="urn:microsoft.com/office/officeart/2005/8/layout/hierarchy2"/>
    <dgm:cxn modelId="{26332F03-1BAA-374A-8589-FCD00653DE89}" type="presParOf" srcId="{A17E7ACE-BBA8-AF45-9CA0-5F9705B38819}" destId="{9FFA73E5-A32C-9941-AF50-099D1A2BA1FB}" srcOrd="1" destOrd="0" presId="urn:microsoft.com/office/officeart/2005/8/layout/hierarchy2"/>
    <dgm:cxn modelId="{55793911-A46D-F54E-AA56-11F87B49AC21}" type="presParOf" srcId="{9FFA73E5-A32C-9941-AF50-099D1A2BA1FB}" destId="{602B2E3F-5569-B34F-9B38-C50911E34CD6}" srcOrd="0" destOrd="0" presId="urn:microsoft.com/office/officeart/2005/8/layout/hierarchy2"/>
    <dgm:cxn modelId="{3A4074E4-CE62-8947-8B2D-3BA9E40CED28}" type="presParOf" srcId="{9FFA73E5-A32C-9941-AF50-099D1A2BA1FB}" destId="{A6CDB9D0-C5E3-B14A-85AB-CEDEC8119F1F}" srcOrd="1" destOrd="0" presId="urn:microsoft.com/office/officeart/2005/8/layout/hierarchy2"/>
    <dgm:cxn modelId="{4FC3916E-0284-B449-9F92-A71CFE8F2DA7}" type="presParOf" srcId="{A17E7ACE-BBA8-AF45-9CA0-5F9705B38819}" destId="{943093E4-4C3C-574B-9FB7-0523387AD100}" srcOrd="2" destOrd="0" presId="urn:microsoft.com/office/officeart/2005/8/layout/hierarchy2"/>
    <dgm:cxn modelId="{A107678F-F36D-6546-B034-40B70A3D34ED}" type="presParOf" srcId="{943093E4-4C3C-574B-9FB7-0523387AD100}" destId="{74940009-8B26-AC46-9474-528078A67470}" srcOrd="0" destOrd="0" presId="urn:microsoft.com/office/officeart/2005/8/layout/hierarchy2"/>
    <dgm:cxn modelId="{CEC3A2E7-B305-444C-8A7A-4BDAB217FC84}" type="presParOf" srcId="{A17E7ACE-BBA8-AF45-9CA0-5F9705B38819}" destId="{F8DAC1EE-AF23-EB42-84CD-E47FBC31B365}" srcOrd="3" destOrd="0" presId="urn:microsoft.com/office/officeart/2005/8/layout/hierarchy2"/>
    <dgm:cxn modelId="{E8C41955-53D2-4E4B-B3F6-33AA86000E72}" type="presParOf" srcId="{F8DAC1EE-AF23-EB42-84CD-E47FBC31B365}" destId="{2987E411-51E8-4845-9441-0052756259C3}" srcOrd="0" destOrd="0" presId="urn:microsoft.com/office/officeart/2005/8/layout/hierarchy2"/>
    <dgm:cxn modelId="{CE72F141-EB64-1147-9307-0550B236F6FF}" type="presParOf" srcId="{F8DAC1EE-AF23-EB42-84CD-E47FBC31B365}" destId="{1320C501-66E2-EA4A-81EE-502993F40D44}" srcOrd="1" destOrd="0" presId="urn:microsoft.com/office/officeart/2005/8/layout/hierarchy2"/>
    <dgm:cxn modelId="{85CE6024-CCB1-5243-B0D1-2545AFF4C882}" type="presParOf" srcId="{A17E7ACE-BBA8-AF45-9CA0-5F9705B38819}" destId="{11CAC200-77B4-A543-9D10-CF5ABD86088E}" srcOrd="4" destOrd="0" presId="urn:microsoft.com/office/officeart/2005/8/layout/hierarchy2"/>
    <dgm:cxn modelId="{A5BCE0CC-D9F2-0F4E-876E-A188C23A256E}" type="presParOf" srcId="{11CAC200-77B4-A543-9D10-CF5ABD86088E}" destId="{8F5595C1-BCA4-6040-9966-607D271B51BF}" srcOrd="0" destOrd="0" presId="urn:microsoft.com/office/officeart/2005/8/layout/hierarchy2"/>
    <dgm:cxn modelId="{E2D778D0-13CE-9546-A2E6-4F8EA0528602}" type="presParOf" srcId="{A17E7ACE-BBA8-AF45-9CA0-5F9705B38819}" destId="{D045C452-FAC3-DF44-B86E-F20A731C16FF}" srcOrd="5" destOrd="0" presId="urn:microsoft.com/office/officeart/2005/8/layout/hierarchy2"/>
    <dgm:cxn modelId="{CF9B75EB-06E9-1347-AFE5-0583223D2FC6}" type="presParOf" srcId="{D045C452-FAC3-DF44-B86E-F20A731C16FF}" destId="{480DAB47-3F16-874F-B7E5-9172C1082E5F}" srcOrd="0" destOrd="0" presId="urn:microsoft.com/office/officeart/2005/8/layout/hierarchy2"/>
    <dgm:cxn modelId="{D96F839F-EAA2-FB48-AB18-DCB13954C4AC}" type="presParOf" srcId="{D045C452-FAC3-DF44-B86E-F20A731C16FF}" destId="{D0EF19D3-69C2-2D43-B3CB-BB9A43477C1E}" srcOrd="1" destOrd="0" presId="urn:microsoft.com/office/officeart/2005/8/layout/hierarchy2"/>
    <dgm:cxn modelId="{B9748FE9-E669-624E-AB2E-5BA152C92E9F}" type="presParOf" srcId="{D0EF19D3-69C2-2D43-B3CB-BB9A43477C1E}" destId="{CBF48838-F023-004C-AE35-25F81CE1C112}" srcOrd="0" destOrd="0" presId="urn:microsoft.com/office/officeart/2005/8/layout/hierarchy2"/>
    <dgm:cxn modelId="{637AF8EE-47AA-E14C-861A-D526131DF663}" type="presParOf" srcId="{CBF48838-F023-004C-AE35-25F81CE1C112}" destId="{E4121557-9038-D64C-A7D4-6B7292876CF6}" srcOrd="0" destOrd="0" presId="urn:microsoft.com/office/officeart/2005/8/layout/hierarchy2"/>
    <dgm:cxn modelId="{D18731EC-1533-9944-AC63-11AF600DAD99}" type="presParOf" srcId="{D0EF19D3-69C2-2D43-B3CB-BB9A43477C1E}" destId="{D5314E41-C7B7-D84D-8510-FF436AADD117}" srcOrd="1" destOrd="0" presId="urn:microsoft.com/office/officeart/2005/8/layout/hierarchy2"/>
    <dgm:cxn modelId="{BAB6B753-D8F0-494E-9071-636419761426}" type="presParOf" srcId="{D5314E41-C7B7-D84D-8510-FF436AADD117}" destId="{C15FCEF3-E4D2-944D-AD39-617777FBF48B}" srcOrd="0" destOrd="0" presId="urn:microsoft.com/office/officeart/2005/8/layout/hierarchy2"/>
    <dgm:cxn modelId="{D456326F-DB98-D248-A9BB-8846FC37859A}" type="presParOf" srcId="{D5314E41-C7B7-D84D-8510-FF436AADD117}" destId="{AF16A755-BD39-3545-8DA7-B4438DEB32D9}" srcOrd="1" destOrd="0" presId="urn:microsoft.com/office/officeart/2005/8/layout/hierarchy2"/>
    <dgm:cxn modelId="{97076FE3-4002-D54A-BEFD-67A83F57FD29}" type="presParOf" srcId="{AF16A755-BD39-3545-8DA7-B4438DEB32D9}" destId="{9278DF3D-0BA1-C843-A3D9-30812AFC196F}" srcOrd="0" destOrd="0" presId="urn:microsoft.com/office/officeart/2005/8/layout/hierarchy2"/>
    <dgm:cxn modelId="{C52C2DBB-7E0C-1E4E-8FCB-7EF878DADAB0}" type="presParOf" srcId="{9278DF3D-0BA1-C843-A3D9-30812AFC196F}" destId="{598C486B-97EB-5344-91F2-E7814131581E}" srcOrd="0" destOrd="0" presId="urn:microsoft.com/office/officeart/2005/8/layout/hierarchy2"/>
    <dgm:cxn modelId="{DC4DBBE7-2CA8-364B-ACE8-DCBCC9991E40}" type="presParOf" srcId="{AF16A755-BD39-3545-8DA7-B4438DEB32D9}" destId="{EE90F829-551E-5240-A0E1-EC654B044E6D}" srcOrd="1" destOrd="0" presId="urn:microsoft.com/office/officeart/2005/8/layout/hierarchy2"/>
    <dgm:cxn modelId="{687C0315-D474-9D48-BDD3-CBD6ACB1C441}" type="presParOf" srcId="{EE90F829-551E-5240-A0E1-EC654B044E6D}" destId="{09AC1C71-9808-EC46-8C91-16C9871190DE}" srcOrd="0" destOrd="0" presId="urn:microsoft.com/office/officeart/2005/8/layout/hierarchy2"/>
    <dgm:cxn modelId="{DD609302-C385-D949-A0C1-35FF9C9D97B1}" type="presParOf" srcId="{EE90F829-551E-5240-A0E1-EC654B044E6D}" destId="{9E364096-A39E-064A-9361-017E115CFF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ACAF7-698C-1D4E-9AC7-D2741DADBFA8}">
      <dsp:nvSpPr>
        <dsp:cNvPr id="0" name=""/>
        <dsp:cNvSpPr/>
      </dsp:nvSpPr>
      <dsp:spPr>
        <a:xfrm>
          <a:off x="5514" y="615800"/>
          <a:ext cx="1925091" cy="23101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1.</a:t>
          </a:r>
          <a:endParaRPr lang="en-US" sz="2400" kern="1200" dirty="0"/>
        </a:p>
      </dsp:txBody>
      <dsp:txXfrm rot="16200000">
        <a:off x="-749121" y="1370436"/>
        <a:ext cx="1894290" cy="385018"/>
      </dsp:txXfrm>
    </dsp:sp>
    <dsp:sp modelId="{522354C5-31A5-E049-AC87-84E2E26CBB0E}">
      <dsp:nvSpPr>
        <dsp:cNvPr id="0" name=""/>
        <dsp:cNvSpPr/>
      </dsp:nvSpPr>
      <dsp:spPr>
        <a:xfrm>
          <a:off x="390532" y="615800"/>
          <a:ext cx="1434193" cy="23101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Record data over 5 day period</a:t>
          </a:r>
          <a:endParaRPr lang="en-US" sz="2200" kern="1200" dirty="0"/>
        </a:p>
      </dsp:txBody>
      <dsp:txXfrm>
        <a:off x="390532" y="615800"/>
        <a:ext cx="1434193" cy="2310110"/>
      </dsp:txXfrm>
    </dsp:sp>
    <dsp:sp modelId="{94E4DE62-AD8C-D445-B725-307D424A8D16}">
      <dsp:nvSpPr>
        <dsp:cNvPr id="0" name=""/>
        <dsp:cNvSpPr/>
      </dsp:nvSpPr>
      <dsp:spPr>
        <a:xfrm>
          <a:off x="1997984" y="615800"/>
          <a:ext cx="1925091" cy="23101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endParaRPr lang="en-US" sz="2400" kern="1200" dirty="0"/>
        </a:p>
      </dsp:txBody>
      <dsp:txXfrm rot="16200000">
        <a:off x="1243348" y="1370436"/>
        <a:ext cx="1894290" cy="385018"/>
      </dsp:txXfrm>
    </dsp:sp>
    <dsp:sp modelId="{1B004E04-AA56-F04C-BFE8-F729E050D186}">
      <dsp:nvSpPr>
        <dsp:cNvPr id="0" name=""/>
        <dsp:cNvSpPr/>
      </dsp:nvSpPr>
      <dsp:spPr>
        <a:xfrm rot="5400000">
          <a:off x="1837931" y="2450994"/>
          <a:ext cx="339355" cy="28876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85378-5EBC-EF46-84A7-A3A3F24E5729}">
      <dsp:nvSpPr>
        <dsp:cNvPr id="0" name=""/>
        <dsp:cNvSpPr/>
      </dsp:nvSpPr>
      <dsp:spPr>
        <a:xfrm>
          <a:off x="2383002" y="615800"/>
          <a:ext cx="1434193" cy="23101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transferred from device to clinician’s computer</a:t>
          </a:r>
          <a:endParaRPr lang="en-US" sz="2200" kern="1200" dirty="0"/>
        </a:p>
      </dsp:txBody>
      <dsp:txXfrm>
        <a:off x="2383002" y="615800"/>
        <a:ext cx="1434193" cy="2310110"/>
      </dsp:txXfrm>
    </dsp:sp>
    <dsp:sp modelId="{243DEFBC-E992-EF4D-86D4-FFE0643EEE70}">
      <dsp:nvSpPr>
        <dsp:cNvPr id="0" name=""/>
        <dsp:cNvSpPr/>
      </dsp:nvSpPr>
      <dsp:spPr>
        <a:xfrm>
          <a:off x="3990454" y="615800"/>
          <a:ext cx="1925091" cy="23101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endParaRPr lang="en-US" sz="2400" kern="1200" dirty="0"/>
        </a:p>
      </dsp:txBody>
      <dsp:txXfrm rot="16200000">
        <a:off x="3235818" y="1370436"/>
        <a:ext cx="1894290" cy="385018"/>
      </dsp:txXfrm>
    </dsp:sp>
    <dsp:sp modelId="{25C84139-955C-4247-AA6B-A16AB3155B01}">
      <dsp:nvSpPr>
        <dsp:cNvPr id="0" name=""/>
        <dsp:cNvSpPr/>
      </dsp:nvSpPr>
      <dsp:spPr>
        <a:xfrm rot="5400000">
          <a:off x="3830401" y="2450994"/>
          <a:ext cx="339355" cy="28876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595B7-8BEF-334C-B24A-CC7804A63C96}">
      <dsp:nvSpPr>
        <dsp:cNvPr id="0" name=""/>
        <dsp:cNvSpPr/>
      </dsp:nvSpPr>
      <dsp:spPr>
        <a:xfrm>
          <a:off x="4375472" y="615800"/>
          <a:ext cx="1434193" cy="23101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processed through filters or through clinician controlled filters </a:t>
          </a:r>
          <a:endParaRPr lang="en-US" sz="2200" kern="1200" dirty="0"/>
        </a:p>
      </dsp:txBody>
      <dsp:txXfrm>
        <a:off x="4375472" y="615800"/>
        <a:ext cx="1434193" cy="2310110"/>
      </dsp:txXfrm>
    </dsp:sp>
    <dsp:sp modelId="{738EA61F-D6F9-7B4B-9DAB-DDA018430BD2}">
      <dsp:nvSpPr>
        <dsp:cNvPr id="0" name=""/>
        <dsp:cNvSpPr/>
      </dsp:nvSpPr>
      <dsp:spPr>
        <a:xfrm>
          <a:off x="5982924" y="615800"/>
          <a:ext cx="1925091" cy="23101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 </a:t>
          </a:r>
        </a:p>
      </dsp:txBody>
      <dsp:txXfrm rot="16200000">
        <a:off x="5228288" y="1370436"/>
        <a:ext cx="1894290" cy="385018"/>
      </dsp:txXfrm>
    </dsp:sp>
    <dsp:sp modelId="{F9F03462-7BC9-8344-B69A-8DF96AF74178}">
      <dsp:nvSpPr>
        <dsp:cNvPr id="0" name=""/>
        <dsp:cNvSpPr/>
      </dsp:nvSpPr>
      <dsp:spPr>
        <a:xfrm rot="5400000">
          <a:off x="5822871" y="2450994"/>
          <a:ext cx="339355" cy="28876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0C213-1859-DC45-AD67-03FFFF162C0A}">
      <dsp:nvSpPr>
        <dsp:cNvPr id="0" name=""/>
        <dsp:cNvSpPr/>
      </dsp:nvSpPr>
      <dsp:spPr>
        <a:xfrm>
          <a:off x="6367942" y="615800"/>
          <a:ext cx="1434193" cy="23101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Display data on an interactive GUI</a:t>
          </a:r>
        </a:p>
      </dsp:txBody>
      <dsp:txXfrm>
        <a:off x="6367942" y="615800"/>
        <a:ext cx="1434193" cy="2310110"/>
      </dsp:txXfrm>
    </dsp:sp>
    <dsp:sp modelId="{1F119DF7-C99E-3B43-9E05-7C65ACDC1C84}">
      <dsp:nvSpPr>
        <dsp:cNvPr id="0" name=""/>
        <dsp:cNvSpPr/>
      </dsp:nvSpPr>
      <dsp:spPr>
        <a:xfrm>
          <a:off x="7975394" y="615800"/>
          <a:ext cx="1925091" cy="23101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</a:t>
          </a:r>
        </a:p>
      </dsp:txBody>
      <dsp:txXfrm rot="16200000">
        <a:off x="7220758" y="1370436"/>
        <a:ext cx="1894290" cy="385018"/>
      </dsp:txXfrm>
    </dsp:sp>
    <dsp:sp modelId="{FDFDDE51-271B-3E4E-96DB-1E3B241A2BB0}">
      <dsp:nvSpPr>
        <dsp:cNvPr id="0" name=""/>
        <dsp:cNvSpPr/>
      </dsp:nvSpPr>
      <dsp:spPr>
        <a:xfrm rot="5400000">
          <a:off x="7815341" y="2450994"/>
          <a:ext cx="339355" cy="28876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7DBC0-BE15-1D42-BC3F-2DBB32ABCD57}">
      <dsp:nvSpPr>
        <dsp:cNvPr id="0" name=""/>
        <dsp:cNvSpPr/>
      </dsp:nvSpPr>
      <dsp:spPr>
        <a:xfrm>
          <a:off x="8360412" y="615800"/>
          <a:ext cx="1434193" cy="23101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Final Report</a:t>
          </a:r>
        </a:p>
      </dsp:txBody>
      <dsp:txXfrm>
        <a:off x="8360412" y="615800"/>
        <a:ext cx="1434193" cy="23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28576-B3E5-5E4A-A554-FB4ADA8D2BE8}">
      <dsp:nvSpPr>
        <dsp:cNvPr id="0" name=""/>
        <dsp:cNvSpPr/>
      </dsp:nvSpPr>
      <dsp:spPr>
        <a:xfrm>
          <a:off x="0" y="1005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  <a:r>
            <a:rPr lang="en-US" sz="2000" kern="1200" dirty="0" smtClean="0"/>
            <a:t>Collection </a:t>
          </a:r>
          <a:r>
            <a:rPr lang="en-US" sz="2000" kern="1200" dirty="0" smtClean="0"/>
            <a:t>of limb acceleration</a:t>
          </a:r>
          <a:endParaRPr lang="en-US" sz="2000" kern="1200" dirty="0"/>
        </a:p>
      </dsp:txBody>
      <dsp:txXfrm>
        <a:off x="22275" y="23280"/>
        <a:ext cx="5371104" cy="411750"/>
      </dsp:txXfrm>
    </dsp:sp>
    <dsp:sp modelId="{1409F271-CB2A-DE47-83DC-5758ADD3A0B9}">
      <dsp:nvSpPr>
        <dsp:cNvPr id="0" name=""/>
        <dsp:cNvSpPr/>
      </dsp:nvSpPr>
      <dsp:spPr>
        <a:xfrm>
          <a:off x="0" y="5149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rendering and identification on PC</a:t>
          </a:r>
          <a:endParaRPr lang="en-US" sz="2000" kern="1200" dirty="0"/>
        </a:p>
      </dsp:txBody>
      <dsp:txXfrm>
        <a:off x="22275" y="537181"/>
        <a:ext cx="5371104" cy="411750"/>
      </dsp:txXfrm>
    </dsp:sp>
    <dsp:sp modelId="{79D6112D-BD1A-5E44-BB81-58284F57D0E9}">
      <dsp:nvSpPr>
        <dsp:cNvPr id="0" name=""/>
        <dsp:cNvSpPr/>
      </dsp:nvSpPr>
      <dsp:spPr>
        <a:xfrm>
          <a:off x="0" y="10288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Wirelessly transmitted data</a:t>
          </a:r>
          <a:endParaRPr lang="en-US" sz="2000" kern="1200" dirty="0"/>
        </a:p>
      </dsp:txBody>
      <dsp:txXfrm>
        <a:off x="22275" y="1051081"/>
        <a:ext cx="5371104" cy="411750"/>
      </dsp:txXfrm>
    </dsp:sp>
    <dsp:sp modelId="{FFFD7FD8-6595-8F41-8944-D806B3C0CBB1}">
      <dsp:nvSpPr>
        <dsp:cNvPr id="0" name=""/>
        <dsp:cNvSpPr/>
      </dsp:nvSpPr>
      <dsp:spPr>
        <a:xfrm>
          <a:off x="0" y="15427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Sealed enclosure</a:t>
          </a:r>
          <a:endParaRPr lang="en-US" sz="2000" kern="1200" dirty="0"/>
        </a:p>
      </dsp:txBody>
      <dsp:txXfrm>
        <a:off x="22275" y="1564981"/>
        <a:ext cx="5371104" cy="411750"/>
      </dsp:txXfrm>
    </dsp:sp>
    <dsp:sp modelId="{798AF556-AC57-4845-8F12-6995D1516F41}">
      <dsp:nvSpPr>
        <dsp:cNvPr id="0" name=""/>
        <dsp:cNvSpPr/>
      </dsp:nvSpPr>
      <dsp:spPr>
        <a:xfrm>
          <a:off x="0" y="20566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Cleanable device</a:t>
          </a:r>
          <a:endParaRPr lang="en-US" sz="2000" kern="1200" dirty="0" smtClean="0"/>
        </a:p>
      </dsp:txBody>
      <dsp:txXfrm>
        <a:off x="22275" y="2078881"/>
        <a:ext cx="5371104" cy="411750"/>
      </dsp:txXfrm>
    </dsp:sp>
    <dsp:sp modelId="{BDBC9B4F-F9DA-2444-A3C7-67F21449CABC}">
      <dsp:nvSpPr>
        <dsp:cNvPr id="0" name=""/>
        <dsp:cNvSpPr/>
      </dsp:nvSpPr>
      <dsp:spPr>
        <a:xfrm>
          <a:off x="0" y="25705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user interface for patient</a:t>
          </a:r>
          <a:endParaRPr lang="en-US" sz="2000" kern="1200" dirty="0" smtClean="0"/>
        </a:p>
      </dsp:txBody>
      <dsp:txXfrm>
        <a:off x="22275" y="2592781"/>
        <a:ext cx="5371104" cy="411750"/>
      </dsp:txXfrm>
    </dsp:sp>
    <dsp:sp modelId="{60CA9ED1-BBB5-D641-9CAB-DC245343AEE4}">
      <dsp:nvSpPr>
        <dsp:cNvPr id="0" name=""/>
        <dsp:cNvSpPr/>
      </dsp:nvSpPr>
      <dsp:spPr>
        <a:xfrm>
          <a:off x="0" y="3084406"/>
          <a:ext cx="5415654" cy="4563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Battery life of at least 5 days</a:t>
          </a:r>
          <a:endParaRPr lang="en-US" sz="2000" kern="1200" dirty="0" smtClean="0"/>
        </a:p>
      </dsp:txBody>
      <dsp:txXfrm>
        <a:off x="22275" y="3106681"/>
        <a:ext cx="5371104" cy="411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AD7D0-C50D-C741-BC27-5F1FFA3A0C77}">
      <dsp:nvSpPr>
        <dsp:cNvPr id="0" name=""/>
        <dsp:cNvSpPr/>
      </dsp:nvSpPr>
      <dsp:spPr>
        <a:xfrm>
          <a:off x="8666" y="2458188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Planning</a:t>
          </a:r>
          <a:endParaRPr lang="en-US" sz="1800" kern="1200" dirty="0"/>
        </a:p>
      </dsp:txBody>
      <dsp:txXfrm>
        <a:off x="30300" y="2479822"/>
        <a:ext cx="1433992" cy="695362"/>
      </dsp:txXfrm>
    </dsp:sp>
    <dsp:sp modelId="{19D157F5-3CB9-6746-A5FC-147494FB5EB5}">
      <dsp:nvSpPr>
        <dsp:cNvPr id="0" name=""/>
        <dsp:cNvSpPr/>
      </dsp:nvSpPr>
      <dsp:spPr>
        <a:xfrm>
          <a:off x="1485926" y="2815748"/>
          <a:ext cx="590904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590904" y="1175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66606" y="2812731"/>
        <a:ext cx="29545" cy="29545"/>
      </dsp:txXfrm>
    </dsp:sp>
    <dsp:sp modelId="{0E7DC48B-4FA5-6544-A18D-2E8DD00C63B1}">
      <dsp:nvSpPr>
        <dsp:cNvPr id="0" name=""/>
        <dsp:cNvSpPr/>
      </dsp:nvSpPr>
      <dsp:spPr>
        <a:xfrm>
          <a:off x="2076830" y="2458188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 Ordering</a:t>
          </a:r>
          <a:endParaRPr lang="en-US" sz="1800" kern="1200" dirty="0"/>
        </a:p>
      </dsp:txBody>
      <dsp:txXfrm>
        <a:off x="2098464" y="2479822"/>
        <a:ext cx="1433992" cy="695362"/>
      </dsp:txXfrm>
    </dsp:sp>
    <dsp:sp modelId="{41C8D58D-CA9E-7944-8054-FCCFB343F394}">
      <dsp:nvSpPr>
        <dsp:cNvPr id="0" name=""/>
        <dsp:cNvSpPr/>
      </dsp:nvSpPr>
      <dsp:spPr>
        <a:xfrm rot="18289469">
          <a:off x="3332172" y="2391036"/>
          <a:ext cx="1034741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034741" y="11755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3674" y="2376923"/>
        <a:ext cx="51737" cy="51737"/>
      </dsp:txXfrm>
    </dsp:sp>
    <dsp:sp modelId="{602B2E3F-5569-B34F-9B38-C50911E34CD6}">
      <dsp:nvSpPr>
        <dsp:cNvPr id="0" name=""/>
        <dsp:cNvSpPr/>
      </dsp:nvSpPr>
      <dsp:spPr>
        <a:xfrm>
          <a:off x="4144995" y="1608764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Improvements</a:t>
          </a:r>
          <a:endParaRPr lang="en-US" sz="1800" kern="1200" dirty="0"/>
        </a:p>
      </dsp:txBody>
      <dsp:txXfrm>
        <a:off x="4166629" y="1630398"/>
        <a:ext cx="1433992" cy="695362"/>
      </dsp:txXfrm>
    </dsp:sp>
    <dsp:sp modelId="{943093E4-4C3C-574B-9FB7-0523387AD100}">
      <dsp:nvSpPr>
        <dsp:cNvPr id="0" name=""/>
        <dsp:cNvSpPr/>
      </dsp:nvSpPr>
      <dsp:spPr>
        <a:xfrm>
          <a:off x="3554091" y="2815748"/>
          <a:ext cx="590904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590904" y="11755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4770" y="2812731"/>
        <a:ext cx="29545" cy="29545"/>
      </dsp:txXfrm>
    </dsp:sp>
    <dsp:sp modelId="{2987E411-51E8-4845-9441-0052756259C3}">
      <dsp:nvSpPr>
        <dsp:cNvPr id="0" name=""/>
        <dsp:cNvSpPr/>
      </dsp:nvSpPr>
      <dsp:spPr>
        <a:xfrm>
          <a:off x="4144995" y="2458188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Embedded Software Improvements</a:t>
          </a:r>
          <a:endParaRPr lang="en-US" sz="1800" kern="1200" dirty="0"/>
        </a:p>
      </dsp:txBody>
      <dsp:txXfrm>
        <a:off x="4166629" y="2479822"/>
        <a:ext cx="1433992" cy="695362"/>
      </dsp:txXfrm>
    </dsp:sp>
    <dsp:sp modelId="{11CAC200-77B4-A543-9D10-CF5ABD86088E}">
      <dsp:nvSpPr>
        <dsp:cNvPr id="0" name=""/>
        <dsp:cNvSpPr/>
      </dsp:nvSpPr>
      <dsp:spPr>
        <a:xfrm rot="3310531">
          <a:off x="3332172" y="3240460"/>
          <a:ext cx="1034741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034741" y="11755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3674" y="3226347"/>
        <a:ext cx="51737" cy="51737"/>
      </dsp:txXfrm>
    </dsp:sp>
    <dsp:sp modelId="{480DAB47-3F16-874F-B7E5-9172C1082E5F}">
      <dsp:nvSpPr>
        <dsp:cNvPr id="0" name=""/>
        <dsp:cNvSpPr/>
      </dsp:nvSpPr>
      <dsp:spPr>
        <a:xfrm>
          <a:off x="4144995" y="3307613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PCB Design</a:t>
          </a:r>
          <a:endParaRPr lang="en-US" sz="1800" kern="1200" dirty="0"/>
        </a:p>
      </dsp:txBody>
      <dsp:txXfrm>
        <a:off x="4166629" y="3329247"/>
        <a:ext cx="1433992" cy="695362"/>
      </dsp:txXfrm>
    </dsp:sp>
    <dsp:sp modelId="{CBF48838-F023-004C-AE35-25F81CE1C112}">
      <dsp:nvSpPr>
        <dsp:cNvPr id="0" name=""/>
        <dsp:cNvSpPr/>
      </dsp:nvSpPr>
      <dsp:spPr>
        <a:xfrm rot="18263934">
          <a:off x="5399140" y="3242008"/>
          <a:ext cx="1025699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025699" y="11755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6348" y="3228121"/>
        <a:ext cx="51284" cy="51284"/>
      </dsp:txXfrm>
    </dsp:sp>
    <dsp:sp modelId="{C15FCEF3-E4D2-944D-AD39-617777FBF48B}">
      <dsp:nvSpPr>
        <dsp:cNvPr id="0" name=""/>
        <dsp:cNvSpPr/>
      </dsp:nvSpPr>
      <dsp:spPr>
        <a:xfrm>
          <a:off x="6201725" y="2461283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Packaging</a:t>
          </a:r>
          <a:endParaRPr lang="en-US" sz="1800" kern="1200" dirty="0"/>
        </a:p>
      </dsp:txBody>
      <dsp:txXfrm>
        <a:off x="6223359" y="2482917"/>
        <a:ext cx="1433992" cy="695362"/>
      </dsp:txXfrm>
    </dsp:sp>
    <dsp:sp modelId="{9278DF3D-0BA1-C843-A3D9-30812AFC196F}">
      <dsp:nvSpPr>
        <dsp:cNvPr id="0" name=""/>
        <dsp:cNvSpPr/>
      </dsp:nvSpPr>
      <dsp:spPr>
        <a:xfrm>
          <a:off x="7678986" y="2818843"/>
          <a:ext cx="533719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533719" y="11755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32502" y="2817255"/>
        <a:ext cx="26685" cy="26685"/>
      </dsp:txXfrm>
    </dsp:sp>
    <dsp:sp modelId="{09AC1C71-9808-EC46-8C91-16C9871190DE}">
      <dsp:nvSpPr>
        <dsp:cNvPr id="0" name=""/>
        <dsp:cNvSpPr/>
      </dsp:nvSpPr>
      <dsp:spPr>
        <a:xfrm>
          <a:off x="8212705" y="2461283"/>
          <a:ext cx="1477260" cy="738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Presentation</a:t>
          </a:r>
          <a:endParaRPr lang="en-US" sz="1800" kern="1200" dirty="0"/>
        </a:p>
      </dsp:txBody>
      <dsp:txXfrm>
        <a:off x="8234339" y="2482917"/>
        <a:ext cx="1433992" cy="695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30F53-3546-8D49-83C1-A4360245BD34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4A5B-BECC-3F4B-ABE5-527D4F65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568" y="1122363"/>
            <a:ext cx="9793706" cy="2387600"/>
          </a:xfrm>
        </p:spPr>
        <p:txBody>
          <a:bodyPr/>
          <a:lstStyle/>
          <a:p>
            <a:pPr algn="ctr"/>
            <a:r>
              <a:rPr lang="en-US" dirty="0" smtClean="0"/>
              <a:t>The Dream team: </a:t>
            </a:r>
            <a:br>
              <a:rPr lang="en-US" dirty="0" smtClean="0"/>
            </a:br>
            <a:r>
              <a:rPr lang="en-US" dirty="0" smtClean="0"/>
              <a:t>An RLS Monitor design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15652"/>
            <a:ext cx="8791575" cy="1655762"/>
          </a:xfrm>
        </p:spPr>
        <p:txBody>
          <a:bodyPr/>
          <a:lstStyle/>
          <a:p>
            <a:pPr algn="ctr"/>
            <a:r>
              <a:rPr lang="en-US" dirty="0" smtClean="0"/>
              <a:t>Isabel Anderson, Mauricio builes, James </a:t>
            </a:r>
            <a:r>
              <a:rPr lang="en-US" dirty="0"/>
              <a:t>G</a:t>
            </a:r>
            <a:r>
              <a:rPr lang="en-US" dirty="0" smtClean="0"/>
              <a:t>rusy, Xavier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process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55131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Device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92825"/>
              </p:ext>
            </p:extLst>
          </p:nvPr>
        </p:nvGraphicFramePr>
        <p:xfrm>
          <a:off x="1526495" y="1944688"/>
          <a:ext cx="5415654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84" t="20504" r="14423" b="17986"/>
          <a:stretch/>
        </p:blipFill>
        <p:spPr>
          <a:xfrm>
            <a:off x="7844626" y="1944688"/>
            <a:ext cx="3388034" cy="36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pic>
        <p:nvPicPr>
          <p:cNvPr id="1032" name="Picture 8" descr="https://lh5.googleusercontent.com/smwHNdhO7ZCSrHukacuN7u9CzsVM_z29GNb_4RjCtBfuTDV3KO1xTvVE7ZyFpmJJvaIfRp8geZy3rmssJZy_PACBKz4P6mE-ZIAuzlW6WZRqCubzP-7yzl1twGw-bJo49pWfLeUi3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2176462" cy="14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YKjZSdKYQcK9XE-tCR4spdkooeL21kvzlbu7HrEO1J2KKYvfQBKnB3yoMGC4xbVKEDrNeT3VCj1P71lpmzskxFSvO0zVhGOS0K3ziiSF4Qu2BblT9b_ibqgAGteJX_njlCjn-7xkp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37" y="2097087"/>
            <a:ext cx="1836689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MTxFTEMfzhy-2AJV5wxwBQcHXp1u8mhuNe5_ubuAqxc4nCLHQJ5et5hjKlGfDQQZo9xfeA7Kqier9wRcujjx6bUv0tBHKZCqFAED3LWpizjdZHMd1meM1b4B3SKgy--CVcvK0vI214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88" y="2097087"/>
            <a:ext cx="2240212" cy="14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gUZtcZO-F9L-k16FVjczMWxfKxwlMhSa06PrTmW2enMctZFYuRbV8OvpXdtJxyrTWJXE3MPU42j-cGcvbivDhuxUiLr6N_4oPALekaDHTrxrb7yF8LuN2dXk-nwu6IYYkkkWanMNT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4659531"/>
            <a:ext cx="1645708" cy="12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https://lh3.googleusercontent.com/Lzrslq7DSTsOEBvA_-Bo61KSAryIkp5cEZOpaFjdj4wj5U0W1HhuUx69A3DHbXU__BwcI0hA-3-6lVnodawsoQrzOWr4ST3ys-oDfXi5w07UxBJIwjTxl9rEBN4sLR597BGNRCcRT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73" y="4659531"/>
            <a:ext cx="2326145" cy="12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5522" y="39001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Movement Detected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6885" y="3900100"/>
            <a:ext cx="280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Picked up by accelerometer on circuit 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7688" y="3900099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Stored in internal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9983" y="6006912"/>
            <a:ext cx="325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wirelessly transmitted once charging is detected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57600" y="2667000"/>
            <a:ext cx="1181100" cy="431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528928" y="5023995"/>
            <a:ext cx="1181100" cy="431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19122" y="5023995"/>
            <a:ext cx="1181100" cy="431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376863" y="2667000"/>
            <a:ext cx="1181100" cy="431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and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Graphical interface for clinicians to view data</a:t>
            </a:r>
          </a:p>
          <a:p>
            <a:pPr fontAlgn="base"/>
            <a:r>
              <a:rPr lang="en-US" dirty="0"/>
              <a:t>Ability to execute filters that help identify movements</a:t>
            </a:r>
          </a:p>
          <a:p>
            <a:pPr fontAlgn="base"/>
            <a:r>
              <a:rPr lang="en-US" dirty="0"/>
              <a:t>Wireless data </a:t>
            </a:r>
            <a:r>
              <a:rPr lang="en-US" dirty="0" smtClean="0"/>
              <a:t>transfer</a:t>
            </a:r>
            <a:endParaRPr lang="en-US" dirty="0"/>
          </a:p>
        </p:txBody>
      </p:sp>
      <p:pic>
        <p:nvPicPr>
          <p:cNvPr id="2050" name="Picture 2" descr="https://lh3.googleusercontent.com/0H75nrjO8SAjGJghl-OAlZjOCzSCZd9qDGoS3RA9SdLV6lDSSBvBf2qXJvmBY1M-mVrKz4Mb61-KPn3P2ulwQ9Nu1zK5p73FfN7Y1Wsvm_gL5rszDVQUXWH6_MK7_Fkv4UzV_ovN8w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990" r="2057"/>
          <a:stretch/>
        </p:blipFill>
        <p:spPr bwMode="auto">
          <a:xfrm>
            <a:off x="6286500" y="2249486"/>
            <a:ext cx="5099239" cy="33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13083"/>
              </p:ext>
            </p:extLst>
          </p:nvPr>
        </p:nvGraphicFramePr>
        <p:xfrm>
          <a:off x="228600" y="2249488"/>
          <a:ext cx="11851105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7147962"/>
              </p:ext>
            </p:extLst>
          </p:nvPr>
        </p:nvGraphicFramePr>
        <p:xfrm>
          <a:off x="1280159" y="719667"/>
          <a:ext cx="9767251" cy="565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876288" y="2670048"/>
            <a:ext cx="610180" cy="868680"/>
            <a:chOff x="6698120" y="2692712"/>
            <a:chExt cx="504884" cy="73628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698120" y="2692712"/>
              <a:ext cx="504884" cy="736287"/>
            </a:xfrm>
            <a:prstGeom prst="line">
              <a:avLst/>
            </a:prstGeom>
            <a:ln>
              <a:solidFill>
                <a:srgbClr val="1C4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98120" y="3428999"/>
              <a:ext cx="504884" cy="0"/>
            </a:xfrm>
            <a:prstGeom prst="line">
              <a:avLst/>
            </a:prstGeom>
            <a:ln>
              <a:solidFill>
                <a:srgbClr val="1C4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0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Meeting Expectations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</TotalTime>
  <Words>152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Trebuchet MS</vt:lpstr>
      <vt:lpstr>Tw Cen MT</vt:lpstr>
      <vt:lpstr>Arial</vt:lpstr>
      <vt:lpstr>Circuit</vt:lpstr>
      <vt:lpstr>The Dream team:  An RLS Monitor design proposal</vt:lpstr>
      <vt:lpstr>Data flow process </vt:lpstr>
      <vt:lpstr>Target Device Specifications</vt:lpstr>
      <vt:lpstr>Data Acquisition</vt:lpstr>
      <vt:lpstr>Software Development and integration</vt:lpstr>
      <vt:lpstr>schedule</vt:lpstr>
      <vt:lpstr>status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Dream team:  An RLS Monitor design proposal</dc:title>
  <dc:creator>Izzy Anderson</dc:creator>
  <cp:lastModifiedBy>Williams, Xavier L</cp:lastModifiedBy>
  <cp:revision>10</cp:revision>
  <dcterms:created xsi:type="dcterms:W3CDTF">2017-09-06T18:22:17Z</dcterms:created>
  <dcterms:modified xsi:type="dcterms:W3CDTF">2017-09-07T05:20:18Z</dcterms:modified>
</cp:coreProperties>
</file>