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87" r:id="rId3"/>
    <p:sldId id="259" r:id="rId4"/>
    <p:sldId id="260" r:id="rId5"/>
    <p:sldId id="266" r:id="rId6"/>
    <p:sldId id="284" r:id="rId7"/>
    <p:sldId id="274" r:id="rId8"/>
    <p:sldId id="281" r:id="rId9"/>
    <p:sldId id="282" r:id="rId10"/>
    <p:sldId id="285" r:id="rId11"/>
    <p:sldId id="28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 varScale="1">
        <p:scale>
          <a:sx n="82" d="100"/>
          <a:sy n="82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204597"/>
            <a:ext cx="6638544" cy="2386584"/>
          </a:xfrm>
        </p:spPr>
        <p:txBody>
          <a:bodyPr/>
          <a:lstStyle/>
          <a:p>
            <a:r>
              <a:rPr lang="en-US" sz="3600" dirty="0"/>
              <a:t>DATA CO SUPPLY CHAIN ANALYSIS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768" y="3019480"/>
            <a:ext cx="6638544" cy="1650381"/>
          </a:xfrm>
        </p:spPr>
        <p:txBody>
          <a:bodyPr/>
          <a:lstStyle/>
          <a:p>
            <a:r>
              <a:rPr lang="en-US" sz="2000" dirty="0"/>
              <a:t>TEAM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VAMSHI AMMULA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JAGRUTH SIDDAGANGAPPA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HEMAL REDDY ATMAKUR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89D-6717-74A9-E245-4C67577B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8EEF5-1CA7-6854-B8D2-97B69F3A9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7FB2-C163-4B4B-4FD8-2C5EC81449B3}"/>
              </a:ext>
            </a:extLst>
          </p:cNvPr>
          <p:cNvSpPr txBox="1"/>
          <p:nvPr/>
        </p:nvSpPr>
        <p:spPr>
          <a:xfrm flipH="1">
            <a:off x="1123349" y="2516004"/>
            <a:ext cx="40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Types Vs Number of Orders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A579E-4718-4B27-A8B1-56F3920784B3}"/>
              </a:ext>
            </a:extLst>
          </p:cNvPr>
          <p:cNvSpPr txBox="1"/>
          <p:nvPr/>
        </p:nvSpPr>
        <p:spPr>
          <a:xfrm flipH="1">
            <a:off x="6504670" y="2516004"/>
            <a:ext cx="45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 Mode Vs Number of Orders</a:t>
            </a:r>
            <a:endParaRPr lang="en-IN" dirty="0"/>
          </a:p>
        </p:txBody>
      </p:sp>
      <p:pic>
        <p:nvPicPr>
          <p:cNvPr id="5" name="Picture 4" descr="Chart, sunburst chart">
            <a:extLst>
              <a:ext uri="{FF2B5EF4-FFF2-40B4-BE49-F238E27FC236}">
                <a16:creationId xmlns:a16="http://schemas.microsoft.com/office/drawing/2014/main" id="{98A11D8C-C749-BDC9-D8CB-BA7091B7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07" y="2967566"/>
            <a:ext cx="3565622" cy="3565622"/>
          </a:xfrm>
          <a:prstGeom prst="rect">
            <a:avLst/>
          </a:prstGeom>
        </p:spPr>
      </p:pic>
      <p:pic>
        <p:nvPicPr>
          <p:cNvPr id="9" name="Picture 8" descr="Chart, sunburst chart">
            <a:extLst>
              <a:ext uri="{FF2B5EF4-FFF2-40B4-BE49-F238E27FC236}">
                <a16:creationId xmlns:a16="http://schemas.microsoft.com/office/drawing/2014/main" id="{B4178080-2DF8-38EA-7329-37D202D9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96" y="2967566"/>
            <a:ext cx="3565622" cy="35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89D-6717-74A9-E245-4C67577B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8EEF5-1CA7-6854-B8D2-97B69F3A9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7FB2-C163-4B4B-4FD8-2C5EC81449B3}"/>
              </a:ext>
            </a:extLst>
          </p:cNvPr>
          <p:cNvSpPr txBox="1"/>
          <p:nvPr/>
        </p:nvSpPr>
        <p:spPr>
          <a:xfrm flipH="1">
            <a:off x="2069663" y="2516004"/>
            <a:ext cx="40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Profit Orders</a:t>
            </a:r>
            <a:endParaRPr lang="en-IN" dirty="0"/>
          </a:p>
        </p:txBody>
      </p:sp>
      <p:pic>
        <p:nvPicPr>
          <p:cNvPr id="10" name="Picture 9" descr="A map of the world">
            <a:extLst>
              <a:ext uri="{FF2B5EF4-FFF2-40B4-BE49-F238E27FC236}">
                <a16:creationId xmlns:a16="http://schemas.microsoft.com/office/drawing/2014/main" id="{018926B9-C99B-9883-53F6-02EFD1E6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885336"/>
            <a:ext cx="6716714" cy="37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7E2F-9A20-FA10-6F72-78F978FE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78" y="3114592"/>
            <a:ext cx="10515600" cy="757130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04F01-A062-6010-309C-46AD4526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Slide Note">
            <a:extLst>
              <a:ext uri="{FF2B5EF4-FFF2-40B4-BE49-F238E27FC236}">
                <a16:creationId xmlns:a16="http://schemas.microsoft.com/office/drawing/2014/main" id="{1E50738D-7032-9E47-B0B9-7BBDC1E9132A}"/>
              </a:ext>
            </a:extLst>
          </p:cNvPr>
          <p:cNvSpPr txBox="1"/>
          <p:nvPr/>
        </p:nvSpPr>
        <p:spPr>
          <a:xfrm>
            <a:off x="5679605" y="4930806"/>
            <a:ext cx="21943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B02E2-8B7A-CC8E-D45A-4A219C62652A}"/>
              </a:ext>
            </a:extLst>
          </p:cNvPr>
          <p:cNvSpPr txBox="1"/>
          <p:nvPr/>
        </p:nvSpPr>
        <p:spPr>
          <a:xfrm>
            <a:off x="704850" y="2428875"/>
            <a:ext cx="7169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Schema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Techniques 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Visualizations</a:t>
            </a: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ote">
            <a:extLst>
              <a:ext uri="{FF2B5EF4-FFF2-40B4-BE49-F238E27FC236}">
                <a16:creationId xmlns:a16="http://schemas.microsoft.com/office/drawing/2014/main" id="{1E50738D-7032-9E47-B0B9-7BBDC1E9132A}"/>
              </a:ext>
            </a:extLst>
          </p:cNvPr>
          <p:cNvSpPr txBox="1"/>
          <p:nvPr/>
        </p:nvSpPr>
        <p:spPr>
          <a:xfrm>
            <a:off x="5679605" y="4930806"/>
            <a:ext cx="21943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B02E2-8B7A-CC8E-D45A-4A219C62652A}"/>
              </a:ext>
            </a:extLst>
          </p:cNvPr>
          <p:cNvSpPr txBox="1"/>
          <p:nvPr/>
        </p:nvSpPr>
        <p:spPr>
          <a:xfrm>
            <a:off x="704850" y="2428875"/>
            <a:ext cx="7169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Supply chain refers to the processes involved in producing and distributing a product or service to the consumer.</a:t>
            </a: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better the supply chain management, the more of a competitive advantage the company has in the market.</a:t>
            </a:r>
          </a:p>
          <a:p>
            <a:pPr algn="just"/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considered contains supply chain management used by a company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clothing, sports equipment, and electronics. </a:t>
            </a:r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9C0C2-03A9-AA55-948E-C97E3BDB936D}"/>
              </a:ext>
            </a:extLst>
          </p:cNvPr>
          <p:cNvSpPr txBox="1"/>
          <p:nvPr/>
        </p:nvSpPr>
        <p:spPr>
          <a:xfrm>
            <a:off x="666750" y="2333625"/>
            <a:ext cx="7105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supply chain management allows an organization to reduce operating costs and streamline its operations which in turn improves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using different data mining techniques, we can further expand this project and discover more insights.</a:t>
            </a:r>
          </a:p>
          <a:p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reation of various charts displaying the sales report, the profit in various months, etc. 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F9E3D-2AC6-A3EF-0DA3-D6F7217F2EAE}"/>
              </a:ext>
            </a:extLst>
          </p:cNvPr>
          <p:cNvSpPr txBox="1"/>
          <p:nvPr/>
        </p:nvSpPr>
        <p:spPr>
          <a:xfrm>
            <a:off x="666750" y="2371725"/>
            <a:ext cx="8601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customer information such 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egment, Address,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CityID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ipcode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DepartmentDetails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DepartmentID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CategoryDetails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Category,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epartmentID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Product,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ProductUnitPrice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MarketDetails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MarketID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RegionDetails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RegionID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order Region and the corresponding Market ID.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CountryDetails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CountryID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Country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RegionID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F9E3D-2AC6-A3EF-0DA3-D6F7217F2EAE}"/>
              </a:ext>
            </a:extLst>
          </p:cNvPr>
          <p:cNvSpPr txBox="1"/>
          <p:nvPr/>
        </p:nvSpPr>
        <p:spPr>
          <a:xfrm>
            <a:off x="666750" y="2371725"/>
            <a:ext cx="8601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StateDetails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StateID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State, and corresponding country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CityDetails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CityID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ity and corresponding state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VendorDetails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VendorID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CityID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zip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ItemID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VendorID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ItemDiscountRate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ItemQuantity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ProfitpreItem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and Sales.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ShippingDetails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contains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OrderStatus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PaymentType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ActualNoDays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EstimateNoDays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DeliveryStatus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LateRisk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ShippingDate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ShippingMode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47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</p:spPr>
        <p:txBody>
          <a:bodyPr/>
          <a:lstStyle/>
          <a:p>
            <a:r>
              <a:rPr lang="en-US" dirty="0"/>
              <a:t>Tools and Techniques used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C216C-D28B-5633-401F-DBEA0BFA4442}"/>
              </a:ext>
            </a:extLst>
          </p:cNvPr>
          <p:cNvSpPr txBox="1"/>
          <p:nvPr/>
        </p:nvSpPr>
        <p:spPr>
          <a:xfrm>
            <a:off x="566928" y="1987413"/>
            <a:ext cx="8453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Plotly</a:t>
            </a:r>
            <a:r>
              <a:rPr lang="en-US" sz="1600" dirty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17446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E46-F700-248E-4FDB-DBFD8130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3128-3751-1822-B176-DF5F4F407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 descr="Chart, bar chart">
            <a:extLst>
              <a:ext uri="{FF2B5EF4-FFF2-40B4-BE49-F238E27FC236}">
                <a16:creationId xmlns:a16="http://schemas.microsoft.com/office/drawing/2014/main" id="{02721F88-27C4-4A2F-D77A-F2BF8CEA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3" y="2575867"/>
            <a:ext cx="5531145" cy="374390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064FB22-DE20-291E-750F-CFFF2AE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88" y="2575868"/>
            <a:ext cx="5241467" cy="3743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C75E60-68AA-91E9-8284-1B27C2F69090}"/>
              </a:ext>
            </a:extLst>
          </p:cNvPr>
          <p:cNvSpPr txBox="1"/>
          <p:nvPr/>
        </p:nvSpPr>
        <p:spPr>
          <a:xfrm flipH="1">
            <a:off x="6874524" y="2391201"/>
            <a:ext cx="371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Vs Number of Orders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7A5DA-3933-8959-B79C-6F60CDD0D54D}"/>
              </a:ext>
            </a:extLst>
          </p:cNvPr>
          <p:cNvSpPr txBox="1"/>
          <p:nvPr/>
        </p:nvSpPr>
        <p:spPr>
          <a:xfrm flipH="1">
            <a:off x="1001695" y="2391819"/>
            <a:ext cx="41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Status Vs Number of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33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89D-6717-74A9-E245-4C67577B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8EEF5-1CA7-6854-B8D2-97B69F3A9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6D3CBF75-0CCE-2936-03DC-33D3E192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700670"/>
            <a:ext cx="5577921" cy="398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07FB2-C163-4B4B-4FD8-2C5EC81449B3}"/>
              </a:ext>
            </a:extLst>
          </p:cNvPr>
          <p:cNvSpPr txBox="1"/>
          <p:nvPr/>
        </p:nvSpPr>
        <p:spPr>
          <a:xfrm flipH="1">
            <a:off x="566928" y="2516004"/>
            <a:ext cx="59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Status Vs Number of Orders based on Region</a:t>
            </a:r>
            <a:endParaRPr lang="en-IN" dirty="0"/>
          </a:p>
        </p:txBody>
      </p:sp>
      <p:pic>
        <p:nvPicPr>
          <p:cNvPr id="11" name="Picture 10" descr="Chart, sunburst chart&#10;&#10;Description automatically generated">
            <a:extLst>
              <a:ext uri="{FF2B5EF4-FFF2-40B4-BE49-F238E27FC236}">
                <a16:creationId xmlns:a16="http://schemas.microsoft.com/office/drawing/2014/main" id="{A7685094-1E42-D68F-1B17-0C6BC26F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70" y="2885336"/>
            <a:ext cx="3565623" cy="3565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7A579E-4718-4B27-A8B1-56F3920784B3}"/>
              </a:ext>
            </a:extLst>
          </p:cNvPr>
          <p:cNvSpPr txBox="1"/>
          <p:nvPr/>
        </p:nvSpPr>
        <p:spPr>
          <a:xfrm flipH="1">
            <a:off x="7125098" y="2516004"/>
            <a:ext cx="45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Segments Vs Number of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71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374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Regular</vt:lpstr>
      <vt:lpstr>Calibri</vt:lpstr>
      <vt:lpstr>Georgia</vt:lpstr>
      <vt:lpstr>System Font Regular</vt:lpstr>
      <vt:lpstr>Office Theme</vt:lpstr>
      <vt:lpstr>DATA CO SUPPLY CHAIN ANALYSIS</vt:lpstr>
      <vt:lpstr>Topics</vt:lpstr>
      <vt:lpstr>Introduction</vt:lpstr>
      <vt:lpstr>Motivation</vt:lpstr>
      <vt:lpstr>Data Schema</vt:lpstr>
      <vt:lpstr>Data Schema</vt:lpstr>
      <vt:lpstr>Tools and Techniques used </vt:lpstr>
      <vt:lpstr>Visualizations</vt:lpstr>
      <vt:lpstr>Visualizations</vt:lpstr>
      <vt:lpstr>Visualizations</vt:lpstr>
      <vt:lpstr>Visualizations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Jagruth Siddagangappa</cp:lastModifiedBy>
  <cp:revision>93</cp:revision>
  <dcterms:created xsi:type="dcterms:W3CDTF">2019-04-04T19:20:28Z</dcterms:created>
  <dcterms:modified xsi:type="dcterms:W3CDTF">2022-12-16T22:18:23Z</dcterms:modified>
  <cp:category/>
</cp:coreProperties>
</file>