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1" r:id="rId2"/>
    <p:sldId id="272" r:id="rId3"/>
    <p:sldId id="276" r:id="rId4"/>
    <p:sldId id="277" r:id="rId5"/>
    <p:sldId id="284" r:id="rId6"/>
    <p:sldId id="281" r:id="rId7"/>
    <p:sldId id="283" r:id="rId8"/>
    <p:sldId id="282"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E7C781-08B3-444E-AFE5-5AC2FDFE8A7C}" v="1" dt="2022-12-06T17:33:19.883"/>
    <p1510:client id="{BF400BCE-88BC-4535-96F0-B1316EA030A7}" v="1" dt="2022-12-06T17:28:07.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9" autoAdjust="0"/>
    <p:restoredTop sz="85391" autoAdjust="0"/>
  </p:normalViewPr>
  <p:slideViewPr>
    <p:cSldViewPr snapToGrid="0">
      <p:cViewPr>
        <p:scale>
          <a:sx n="62" d="100"/>
          <a:sy n="62" d="100"/>
        </p:scale>
        <p:origin x="752" y="-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DD1E4E-8132-4E16-A660-33B2832517AA}" type="datetimeFigureOut">
              <a:rPr lang="en-US" smtClean="0"/>
              <a:pPr/>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C67500-0D05-4E0E-8657-F86849FA2DB3}" type="slidenum">
              <a:rPr lang="en-US" smtClean="0"/>
              <a:pPr/>
              <a:t>‹#›</a:t>
            </a:fld>
            <a:endParaRPr lang="en-US"/>
          </a:p>
        </p:txBody>
      </p:sp>
    </p:spTree>
    <p:extLst>
      <p:ext uri="{BB962C8B-B14F-4D97-AF65-F5344CB8AC3E}">
        <p14:creationId xmlns:p14="http://schemas.microsoft.com/office/powerpoint/2010/main" val="3135450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C67500-0D05-4E0E-8657-F86849FA2DB3}" type="slidenum">
              <a:rPr lang="en-US" smtClean="0"/>
              <a:pPr/>
              <a:t>1</a:t>
            </a:fld>
            <a:endParaRPr lang="en-US"/>
          </a:p>
        </p:txBody>
      </p:sp>
    </p:spTree>
    <p:extLst>
      <p:ext uri="{BB962C8B-B14F-4D97-AF65-F5344CB8AC3E}">
        <p14:creationId xmlns:p14="http://schemas.microsoft.com/office/powerpoint/2010/main" val="3918439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C67500-0D05-4E0E-8657-F86849FA2DB3}" type="slidenum">
              <a:rPr lang="en-US" smtClean="0"/>
              <a:pPr/>
              <a:t>7</a:t>
            </a:fld>
            <a:endParaRPr lang="en-US"/>
          </a:p>
        </p:txBody>
      </p:sp>
    </p:spTree>
    <p:extLst>
      <p:ext uri="{BB962C8B-B14F-4D97-AF65-F5344CB8AC3E}">
        <p14:creationId xmlns:p14="http://schemas.microsoft.com/office/powerpoint/2010/main" val="3987960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5941A24-67DA-4A49-BA68-957A34DC84F8}" type="datetimeFigureOut">
              <a:rPr lang="en-IN" smtClean="0"/>
              <a:pPr/>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917B4-352F-4748-8C20-61B6CCC88B6B}" type="slidenum">
              <a:rPr lang="en-IN" smtClean="0"/>
              <a:pPr/>
              <a:t>‹#›</a:t>
            </a:fld>
            <a:endParaRPr lang="en-IN"/>
          </a:p>
        </p:txBody>
      </p:sp>
    </p:spTree>
    <p:extLst>
      <p:ext uri="{BB962C8B-B14F-4D97-AF65-F5344CB8AC3E}">
        <p14:creationId xmlns:p14="http://schemas.microsoft.com/office/powerpoint/2010/main" val="1939040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941A24-67DA-4A49-BA68-957A34DC84F8}" type="datetimeFigureOut">
              <a:rPr lang="en-IN" smtClean="0"/>
              <a:pPr/>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917B4-352F-4748-8C20-61B6CCC88B6B}" type="slidenum">
              <a:rPr lang="en-IN" smtClean="0"/>
              <a:pPr/>
              <a:t>‹#›</a:t>
            </a:fld>
            <a:endParaRPr lang="en-IN"/>
          </a:p>
        </p:txBody>
      </p:sp>
    </p:spTree>
    <p:extLst>
      <p:ext uri="{BB962C8B-B14F-4D97-AF65-F5344CB8AC3E}">
        <p14:creationId xmlns:p14="http://schemas.microsoft.com/office/powerpoint/2010/main" val="108887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941A24-67DA-4A49-BA68-957A34DC84F8}" type="datetimeFigureOut">
              <a:rPr lang="en-IN" smtClean="0"/>
              <a:pPr/>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917B4-352F-4748-8C20-61B6CCC88B6B}" type="slidenum">
              <a:rPr lang="en-IN" smtClean="0"/>
              <a:pPr/>
              <a:t>‹#›</a:t>
            </a:fld>
            <a:endParaRPr lang="en-IN"/>
          </a:p>
        </p:txBody>
      </p:sp>
    </p:spTree>
    <p:extLst>
      <p:ext uri="{BB962C8B-B14F-4D97-AF65-F5344CB8AC3E}">
        <p14:creationId xmlns:p14="http://schemas.microsoft.com/office/powerpoint/2010/main" val="4169860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5941A24-67DA-4A49-BA68-957A34DC84F8}" type="datetimeFigureOut">
              <a:rPr lang="en-IN" smtClean="0"/>
              <a:pPr/>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917B4-352F-4748-8C20-61B6CCC88B6B}" type="slidenum">
              <a:rPr lang="en-IN" smtClean="0"/>
              <a:pPr/>
              <a:t>‹#›</a:t>
            </a:fld>
            <a:endParaRPr lang="en-IN"/>
          </a:p>
        </p:txBody>
      </p:sp>
    </p:spTree>
    <p:extLst>
      <p:ext uri="{BB962C8B-B14F-4D97-AF65-F5344CB8AC3E}">
        <p14:creationId xmlns:p14="http://schemas.microsoft.com/office/powerpoint/2010/main" val="417238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941A24-67DA-4A49-BA68-957A34DC84F8}" type="datetimeFigureOut">
              <a:rPr lang="en-IN" smtClean="0"/>
              <a:pPr/>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0917B4-352F-4748-8C20-61B6CCC88B6B}" type="slidenum">
              <a:rPr lang="en-IN" smtClean="0"/>
              <a:pPr/>
              <a:t>‹#›</a:t>
            </a:fld>
            <a:endParaRPr lang="en-IN"/>
          </a:p>
        </p:txBody>
      </p:sp>
    </p:spTree>
    <p:extLst>
      <p:ext uri="{BB962C8B-B14F-4D97-AF65-F5344CB8AC3E}">
        <p14:creationId xmlns:p14="http://schemas.microsoft.com/office/powerpoint/2010/main" val="362297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5941A24-67DA-4A49-BA68-957A34DC84F8}" type="datetimeFigureOut">
              <a:rPr lang="en-IN" smtClean="0"/>
              <a:pPr/>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917B4-352F-4748-8C20-61B6CCC88B6B}" type="slidenum">
              <a:rPr lang="en-IN" smtClean="0"/>
              <a:pPr/>
              <a:t>‹#›</a:t>
            </a:fld>
            <a:endParaRPr lang="en-IN"/>
          </a:p>
        </p:txBody>
      </p:sp>
    </p:spTree>
    <p:extLst>
      <p:ext uri="{BB962C8B-B14F-4D97-AF65-F5344CB8AC3E}">
        <p14:creationId xmlns:p14="http://schemas.microsoft.com/office/powerpoint/2010/main" val="201853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5941A24-67DA-4A49-BA68-957A34DC84F8}" type="datetimeFigureOut">
              <a:rPr lang="en-IN" smtClean="0"/>
              <a:pPr/>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0917B4-352F-4748-8C20-61B6CCC88B6B}" type="slidenum">
              <a:rPr lang="en-IN" smtClean="0"/>
              <a:pPr/>
              <a:t>‹#›</a:t>
            </a:fld>
            <a:endParaRPr lang="en-IN"/>
          </a:p>
        </p:txBody>
      </p:sp>
    </p:spTree>
    <p:extLst>
      <p:ext uri="{BB962C8B-B14F-4D97-AF65-F5344CB8AC3E}">
        <p14:creationId xmlns:p14="http://schemas.microsoft.com/office/powerpoint/2010/main" val="2186088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5941A24-67DA-4A49-BA68-957A34DC84F8}" type="datetimeFigureOut">
              <a:rPr lang="en-IN" smtClean="0"/>
              <a:pPr/>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0917B4-352F-4748-8C20-61B6CCC88B6B}" type="slidenum">
              <a:rPr lang="en-IN" smtClean="0"/>
              <a:pPr/>
              <a:t>‹#›</a:t>
            </a:fld>
            <a:endParaRPr lang="en-IN"/>
          </a:p>
        </p:txBody>
      </p:sp>
    </p:spTree>
    <p:extLst>
      <p:ext uri="{BB962C8B-B14F-4D97-AF65-F5344CB8AC3E}">
        <p14:creationId xmlns:p14="http://schemas.microsoft.com/office/powerpoint/2010/main" val="170594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41A24-67DA-4A49-BA68-957A34DC84F8}" type="datetimeFigureOut">
              <a:rPr lang="en-IN" smtClean="0"/>
              <a:pPr/>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0917B4-352F-4748-8C20-61B6CCC88B6B}" type="slidenum">
              <a:rPr lang="en-IN" smtClean="0"/>
              <a:pPr/>
              <a:t>‹#›</a:t>
            </a:fld>
            <a:endParaRPr lang="en-IN"/>
          </a:p>
        </p:txBody>
      </p:sp>
    </p:spTree>
    <p:extLst>
      <p:ext uri="{BB962C8B-B14F-4D97-AF65-F5344CB8AC3E}">
        <p14:creationId xmlns:p14="http://schemas.microsoft.com/office/powerpoint/2010/main" val="1205933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941A24-67DA-4A49-BA68-957A34DC84F8}" type="datetimeFigureOut">
              <a:rPr lang="en-IN" smtClean="0"/>
              <a:pPr/>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917B4-352F-4748-8C20-61B6CCC88B6B}" type="slidenum">
              <a:rPr lang="en-IN" smtClean="0"/>
              <a:pPr/>
              <a:t>‹#›</a:t>
            </a:fld>
            <a:endParaRPr lang="en-IN"/>
          </a:p>
        </p:txBody>
      </p:sp>
    </p:spTree>
    <p:extLst>
      <p:ext uri="{BB962C8B-B14F-4D97-AF65-F5344CB8AC3E}">
        <p14:creationId xmlns:p14="http://schemas.microsoft.com/office/powerpoint/2010/main" val="2178039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941A24-67DA-4A49-BA68-957A34DC84F8}" type="datetimeFigureOut">
              <a:rPr lang="en-IN" smtClean="0"/>
              <a:pPr/>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0917B4-352F-4748-8C20-61B6CCC88B6B}" type="slidenum">
              <a:rPr lang="en-IN" smtClean="0"/>
              <a:pPr/>
              <a:t>‹#›</a:t>
            </a:fld>
            <a:endParaRPr lang="en-IN"/>
          </a:p>
        </p:txBody>
      </p:sp>
    </p:spTree>
    <p:extLst>
      <p:ext uri="{BB962C8B-B14F-4D97-AF65-F5344CB8AC3E}">
        <p14:creationId xmlns:p14="http://schemas.microsoft.com/office/powerpoint/2010/main" val="133096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941A24-67DA-4A49-BA68-957A34DC84F8}" type="datetimeFigureOut">
              <a:rPr lang="en-IN" smtClean="0"/>
              <a:pPr/>
              <a:t>07-12-2022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0917B4-352F-4748-8C20-61B6CCC88B6B}" type="slidenum">
              <a:rPr lang="en-IN" smtClean="0"/>
              <a:pPr/>
              <a:t>‹#›</a:t>
            </a:fld>
            <a:endParaRPr lang="en-IN"/>
          </a:p>
        </p:txBody>
      </p:sp>
    </p:spTree>
    <p:extLst>
      <p:ext uri="{BB962C8B-B14F-4D97-AF65-F5344CB8AC3E}">
        <p14:creationId xmlns:p14="http://schemas.microsoft.com/office/powerpoint/2010/main" val="1634308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salesforce.com/" TargetMode="External"/><Relationship Id="rId2" Type="http://schemas.openxmlformats.org/officeDocument/2006/relationships/hyperlink" Target="https://trailhead.salesforce.com/" TargetMode="External"/><Relationship Id="rId1" Type="http://schemas.openxmlformats.org/officeDocument/2006/relationships/slideLayout" Target="../slideLayouts/slideLayout2.xml"/><Relationship Id="rId4" Type="http://schemas.openxmlformats.org/officeDocument/2006/relationships/hyperlink" Target="https://trailblazer.me/id/srenichowdary1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p:cNvSpPr/>
          <p:nvPr/>
        </p:nvSpPr>
        <p:spPr>
          <a:xfrm>
            <a:off x="668740" y="44006"/>
            <a:ext cx="10795379" cy="826898"/>
          </a:xfrm>
          <a:prstGeom prst="rect">
            <a:avLst/>
          </a:prstGeom>
          <a:noFill/>
          <a:ln>
            <a:noFill/>
          </a:ln>
        </p:spPr>
        <p:txBody>
          <a:bodyPr lIns="90000" tIns="45000" rIns="90000" bIns="45000"/>
          <a:lstStyle/>
          <a:p>
            <a:pPr algn="ctr"/>
            <a:endParaRPr lang="en-US" sz="2800" b="1" dirty="0">
              <a:solidFill>
                <a:schemeClr val="accent5">
                  <a:lumMod val="75000"/>
                </a:schemeClr>
              </a:solidFill>
              <a:latin typeface="Times New Roman" panose="02020603050405020304" pitchFamily="18" charset="0"/>
              <a:ea typeface="Times New Roman"/>
              <a:cs typeface="Times New Roman" panose="02020603050405020304" pitchFamily="18" charset="0"/>
            </a:endParaRPr>
          </a:p>
        </p:txBody>
      </p:sp>
      <p:sp>
        <p:nvSpPr>
          <p:cNvPr id="3" name="CustomShape 2"/>
          <p:cNvSpPr/>
          <p:nvPr/>
        </p:nvSpPr>
        <p:spPr>
          <a:xfrm>
            <a:off x="1592368" y="870903"/>
            <a:ext cx="8762760" cy="1641127"/>
          </a:xfrm>
          <a:prstGeom prst="rect">
            <a:avLst/>
          </a:prstGeom>
          <a:noFill/>
          <a:ln>
            <a:noFill/>
          </a:ln>
        </p:spPr>
        <p:txBody>
          <a:bodyPr lIns="90000" tIns="45000" rIns="90000" bIns="45000"/>
          <a:lstStyle/>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1" dirty="0">
                <a:solidFill>
                  <a:schemeClr val="accent5">
                    <a:lumMod val="75000"/>
                  </a:schemeClr>
                </a:solidFill>
                <a:latin typeface="Times New Roman" panose="02020603050405020304" pitchFamily="18" charset="0"/>
                <a:cs typeface="Times New Roman" panose="02020603050405020304" pitchFamily="18" charset="0"/>
              </a:rPr>
              <a:t>A  SALESFORCE  DEVELOPER  VIRTUAL  INTERNSHIP 	</a:t>
            </a:r>
            <a:endParaRPr lang="en-IN" sz="2000" b="1" dirty="0">
              <a:solidFill>
                <a:schemeClr val="accent5">
                  <a:lumMod val="75000"/>
                </a:schemeClr>
              </a:solidFill>
              <a:latin typeface="Times New Roman" panose="02020603050405020304" pitchFamily="18" charset="0"/>
              <a:cs typeface="Times New Roman" panose="02020603050405020304" pitchFamily="18" charset="0"/>
            </a:endParaRPr>
          </a:p>
          <a:p>
            <a:pPr algn="ctr">
              <a:lnSpc>
                <a:spcPct val="100000"/>
              </a:lnSpc>
            </a:pPr>
            <a:endParaRPr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lnSpc>
                <a:spcPct val="100000"/>
              </a:lnSpc>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Presented by</a:t>
            </a:r>
          </a:p>
          <a:p>
            <a:pPr algn="ctr">
              <a:lnSpc>
                <a:spcPct val="10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ctr">
              <a:lnSpc>
                <a:spcPct val="100000"/>
              </a:lnSpc>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P. </a:t>
            </a:r>
            <a:r>
              <a:rPr lang="en-US" sz="2000" b="1" dirty="0" err="1">
                <a:solidFill>
                  <a:schemeClr val="tx1">
                    <a:lumMod val="95000"/>
                    <a:lumOff val="5000"/>
                  </a:schemeClr>
                </a:solidFill>
                <a:latin typeface="Times New Roman" panose="02020603050405020304" pitchFamily="18" charset="0"/>
                <a:cs typeface="Times New Roman" panose="02020603050405020304" pitchFamily="18" charset="0"/>
              </a:rPr>
              <a:t>Jagruthi</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19121A1587</a:t>
            </a:r>
          </a:p>
          <a:p>
            <a:pPr algn="ctr">
              <a:lnSpc>
                <a:spcPct val="100000"/>
              </a:lnSpc>
            </a:pPr>
            <a:endParaRPr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6"/>
          <p:cNvPicPr/>
          <p:nvPr/>
        </p:nvPicPr>
        <p:blipFill>
          <a:blip r:embed="rId3" cstate="print"/>
          <a:stretch>
            <a:fillRect/>
          </a:stretch>
        </p:blipFill>
        <p:spPr>
          <a:xfrm>
            <a:off x="4934663" y="2611691"/>
            <a:ext cx="2143999" cy="1297795"/>
          </a:xfrm>
          <a:prstGeom prst="rect">
            <a:avLst/>
          </a:prstGeom>
          <a:ln w="9360">
            <a:noFill/>
          </a:ln>
        </p:spPr>
      </p:pic>
      <p:sp>
        <p:nvSpPr>
          <p:cNvPr id="5" name="CustomShape 3"/>
          <p:cNvSpPr/>
          <p:nvPr/>
        </p:nvSpPr>
        <p:spPr>
          <a:xfrm>
            <a:off x="1539902" y="4345969"/>
            <a:ext cx="9112195" cy="1201010"/>
          </a:xfrm>
          <a:prstGeom prst="rect">
            <a:avLst/>
          </a:prstGeom>
          <a:noFill/>
          <a:ln>
            <a:noFill/>
          </a:ln>
        </p:spPr>
        <p:txBody>
          <a:bodyPr lIns="90000" tIns="45000" rIns="90000" bIns="45000"/>
          <a:lstStyle/>
          <a:p>
            <a:pPr algn="ctr"/>
            <a:r>
              <a:rPr lang="en-IN" sz="2000" dirty="0">
                <a:solidFill>
                  <a:schemeClr val="tx1">
                    <a:lumMod val="95000"/>
                    <a:lumOff val="5000"/>
                  </a:schemeClr>
                </a:solidFill>
                <a:latin typeface="Times New Roman" pitchFamily="18" charset="0"/>
                <a:ea typeface="Verdana"/>
                <a:cs typeface="Times New Roman" pitchFamily="18" charset="0"/>
              </a:rPr>
              <a:t>Department of Computer Science and Systems Engineering</a:t>
            </a:r>
            <a:endParaRPr lang="en-IN" sz="2000" dirty="0">
              <a:solidFill>
                <a:schemeClr val="tx1">
                  <a:lumMod val="95000"/>
                  <a:lumOff val="5000"/>
                </a:schemeClr>
              </a:solidFill>
              <a:latin typeface="Times New Roman" pitchFamily="18" charset="0"/>
              <a:cs typeface="Times New Roman" pitchFamily="18" charset="0"/>
            </a:endParaRPr>
          </a:p>
          <a:p>
            <a:pPr algn="ctr">
              <a:lnSpc>
                <a:spcPct val="100000"/>
              </a:lnSpc>
            </a:pPr>
            <a:r>
              <a:rPr lang="en-IN" sz="2000" b="1" dirty="0">
                <a:solidFill>
                  <a:srgbClr val="000000"/>
                </a:solidFill>
                <a:latin typeface="Times New Roman" pitchFamily="18" charset="0"/>
                <a:ea typeface="Verdana"/>
                <a:cs typeface="Times New Roman" pitchFamily="18" charset="0"/>
              </a:rPr>
              <a:t>SREE VIDYANIKETHAN ENGINEERING COLLEGE </a:t>
            </a:r>
          </a:p>
          <a:p>
            <a:pPr algn="ctr">
              <a:lnSpc>
                <a:spcPct val="100000"/>
              </a:lnSpc>
            </a:pPr>
            <a:r>
              <a:rPr lang="en-IN" sz="2000" b="1" dirty="0">
                <a:solidFill>
                  <a:srgbClr val="000000"/>
                </a:solidFill>
                <a:latin typeface="Times New Roman" pitchFamily="18" charset="0"/>
                <a:ea typeface="Verdana"/>
                <a:cs typeface="Times New Roman" pitchFamily="18" charset="0"/>
              </a:rPr>
              <a:t>(AUTONOMOUS)</a:t>
            </a:r>
          </a:p>
          <a:p>
            <a:pPr algn="ctr">
              <a:lnSpc>
                <a:spcPct val="100000"/>
              </a:lnSpc>
            </a:pPr>
            <a:endParaRPr lang="en-IN" sz="2000" b="1" dirty="0">
              <a:solidFill>
                <a:srgbClr val="000000"/>
              </a:solidFill>
              <a:latin typeface="Times New Roman" pitchFamily="18" charset="0"/>
              <a:ea typeface="Verdana"/>
              <a:cs typeface="Times New Roman" pitchFamily="18" charset="0"/>
            </a:endParaRPr>
          </a:p>
          <a:p>
            <a:pPr algn="ctr">
              <a:lnSpc>
                <a:spcPct val="100000"/>
              </a:lnSpc>
            </a:pPr>
            <a:endParaRPr lang="en-IN" sz="2000" b="1" dirty="0">
              <a:solidFill>
                <a:srgbClr val="000000"/>
              </a:solidFill>
              <a:latin typeface="Times New Roman" pitchFamily="18" charset="0"/>
              <a:ea typeface="Verdana"/>
              <a:cs typeface="Times New Roman" pitchFamily="18" charset="0"/>
            </a:endParaRPr>
          </a:p>
          <a:p>
            <a:pPr algn="ctr">
              <a:lnSpc>
                <a:spcPct val="100000"/>
              </a:lnSpc>
            </a:pPr>
            <a:endParaRPr sz="2000" dirty="0">
              <a:latin typeface="Times New Roman" pitchFamily="18" charset="0"/>
              <a:cs typeface="Times New Roman" pitchFamily="18" charset="0"/>
            </a:endParaRPr>
          </a:p>
        </p:txBody>
      </p:sp>
      <p:sp>
        <p:nvSpPr>
          <p:cNvPr id="7" name="CustomShape 4">
            <a:extLst>
              <a:ext uri="{FF2B5EF4-FFF2-40B4-BE49-F238E27FC236}">
                <a16:creationId xmlns:a16="http://schemas.microsoft.com/office/drawing/2014/main" id="{79C41E2F-D73B-415E-9AFA-4C031F424B4D}"/>
              </a:ext>
            </a:extLst>
          </p:cNvPr>
          <p:cNvSpPr/>
          <p:nvPr/>
        </p:nvSpPr>
        <p:spPr>
          <a:xfrm>
            <a:off x="284205" y="5041557"/>
            <a:ext cx="11318181" cy="1749489"/>
          </a:xfrm>
          <a:prstGeom prst="rect">
            <a:avLst/>
          </a:prstGeom>
          <a:noFill/>
          <a:ln>
            <a:noFill/>
          </a:ln>
        </p:spPr>
        <p:txBody>
          <a:bodyPr lIns="90000" tIns="45000" rIns="90000" bIns="45000"/>
          <a:lstStyle/>
          <a:p>
            <a:pPr>
              <a:lnSpc>
                <a:spcPct val="100000"/>
              </a:lnSpc>
            </a:pPr>
            <a:r>
              <a:rPr lang="en-IN" b="1" dirty="0">
                <a:solidFill>
                  <a:srgbClr val="000000"/>
                </a:solidFill>
                <a:latin typeface="Times New Roman"/>
              </a:rPr>
              <a:t>     </a:t>
            </a:r>
          </a:p>
          <a:p>
            <a:pPr>
              <a:lnSpc>
                <a:spcPct val="100000"/>
              </a:lnSpc>
            </a:pPr>
            <a:r>
              <a:rPr lang="en-IN" b="1" dirty="0">
                <a:solidFill>
                  <a:schemeClr val="accent5">
                    <a:lumMod val="75000"/>
                  </a:schemeClr>
                </a:solidFill>
                <a:latin typeface="Times New Roman"/>
              </a:rPr>
              <a:t>                                                                                                                                               </a:t>
            </a:r>
          </a:p>
        </p:txBody>
      </p:sp>
    </p:spTree>
    <p:extLst>
      <p:ext uri="{BB962C8B-B14F-4D97-AF65-F5344CB8AC3E}">
        <p14:creationId xmlns:p14="http://schemas.microsoft.com/office/powerpoint/2010/main" val="80317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698" y="679622"/>
            <a:ext cx="10515600" cy="1097563"/>
          </a:xfrm>
        </p:spPr>
        <p:txBody>
          <a:bodyPr>
            <a:normAutofit fontScale="90000"/>
          </a:bodyPr>
          <a:lstStyle/>
          <a:p>
            <a:r>
              <a:rPr lang="en-US" sz="4000" b="1" dirty="0">
                <a:solidFill>
                  <a:schemeClr val="accent5">
                    <a:lumMod val="75000"/>
                  </a:schemeClr>
                </a:solidFill>
                <a:latin typeface="Times New Roman" pitchFamily="18" charset="0"/>
                <a:cs typeface="Times New Roman" pitchFamily="18" charset="0"/>
              </a:rPr>
              <a:t>Contents</a:t>
            </a:r>
            <a:br>
              <a:rPr lang="en-US" sz="4000" b="1" dirty="0">
                <a:solidFill>
                  <a:schemeClr val="accent5">
                    <a:lumMod val="75000"/>
                  </a:schemeClr>
                </a:solidFill>
                <a:latin typeface="Times New Roman" pitchFamily="18" charset="0"/>
                <a:cs typeface="Times New Roman" pitchFamily="18" charset="0"/>
              </a:rPr>
            </a:br>
            <a:endParaRPr lang="en-US" sz="4000" b="1" dirty="0">
              <a:solidFill>
                <a:schemeClr val="accent5">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400" dirty="0">
                <a:cs typeface="Times New Roman" pitchFamily="18" charset="0"/>
              </a:rPr>
              <a:t>Abstract</a:t>
            </a:r>
          </a:p>
          <a:p>
            <a:pPr algn="just"/>
            <a:r>
              <a:rPr lang="en-US" sz="2400" dirty="0">
                <a:cs typeface="Times New Roman" pitchFamily="18" charset="0"/>
              </a:rPr>
              <a:t>Module Description</a:t>
            </a:r>
          </a:p>
          <a:p>
            <a:pPr algn="just"/>
            <a:r>
              <a:rPr lang="en-US" sz="2400" dirty="0">
                <a:cs typeface="Times New Roman" pitchFamily="18" charset="0"/>
              </a:rPr>
              <a:t>Conclusion</a:t>
            </a:r>
          </a:p>
          <a:p>
            <a:pPr algn="just"/>
            <a:r>
              <a:rPr lang="en-US" sz="2400" dirty="0">
                <a:cs typeface="Times New Roman" pitchFamily="18" charset="0"/>
              </a:rPr>
              <a:t>References</a:t>
            </a:r>
          </a:p>
          <a:p>
            <a:pPr algn="just"/>
            <a:r>
              <a:rPr lang="en-US" sz="2400" dirty="0">
                <a:cs typeface="Times New Roman" pitchFamily="18" charset="0"/>
              </a:rPr>
              <a:t>Certificate</a:t>
            </a:r>
          </a:p>
          <a:p>
            <a:pPr marL="514350" indent="-514350">
              <a:buFont typeface="+mj-lt"/>
              <a:buAutoNum type="alphaLcParen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5">
                    <a:lumMod val="75000"/>
                  </a:schemeClr>
                </a:solidFill>
                <a:latin typeface="Times New Roman" pitchFamily="18" charset="0"/>
                <a:cs typeface="Times New Roman" pitchFamily="18" charset="0"/>
              </a:rPr>
              <a:t>  </a:t>
            </a:r>
            <a:r>
              <a:rPr lang="en-US" sz="3600" b="1" dirty="0">
                <a:solidFill>
                  <a:schemeClr val="accent5">
                    <a:lumMod val="75000"/>
                  </a:schemeClr>
                </a:solidFill>
                <a:latin typeface="Times New Roman" pitchFamily="18" charset="0"/>
                <a:cs typeface="Times New Roman" pitchFamily="18" charset="0"/>
              </a:rPr>
              <a:t>Abstract</a:t>
            </a:r>
          </a:p>
        </p:txBody>
      </p:sp>
      <p:sp>
        <p:nvSpPr>
          <p:cNvPr id="3" name="Content Placeholder 2"/>
          <p:cNvSpPr>
            <a:spLocks noGrp="1"/>
          </p:cNvSpPr>
          <p:nvPr>
            <p:ph idx="1"/>
          </p:nvPr>
        </p:nvSpPr>
        <p:spPr>
          <a:xfrm>
            <a:off x="764059" y="1484417"/>
            <a:ext cx="10515600" cy="5008458"/>
          </a:xfrm>
        </p:spPr>
        <p:txBody>
          <a:bodyPr>
            <a:normAutofit/>
          </a:bodyPr>
          <a:lstStyle/>
          <a:p>
            <a:pPr algn="just">
              <a:lnSpc>
                <a:spcPct val="110000"/>
              </a:lnSpc>
              <a:buNone/>
            </a:pPr>
            <a:r>
              <a:rPr lang="en-US" dirty="0">
                <a:latin typeface="Verdana" pitchFamily="34" charset="0"/>
                <a:ea typeface="Verdana" pitchFamily="34" charset="0"/>
                <a:cs typeface="Times New Roman" pitchFamily="18" charset="0"/>
              </a:rPr>
              <a:t>  </a:t>
            </a:r>
            <a:r>
              <a:rPr lang="en-US" sz="2400" dirty="0">
                <a:ea typeface="Verdana" pitchFamily="34" charset="0"/>
                <a:cs typeface="Times New Roman" pitchFamily="18" charset="0"/>
              </a:rPr>
              <a:t>Salesforce is a cloud-based software company that provides businesses with tools that help them find more prospects, close more deals, and provide a higher level of service to their customers. Salesforce is a popular CRM tool for support, sales, and marketing teams worldwide. Using the Salesforce CRM, companies can track customer activity, market to customers, and many more services. A CRM platform helps you go deeper with all metrics and data and that data is shown visually. The Trailblazer Community helps to learn relevant skills, connect with other Trailblazers. Salesforce developer catalyst is done with the help of trailhead and trailblazer platform. A Salesforce developer is a special type of computer programmer who writes software on the Salesforce CRM platform. This ranges from creating websites to developing apps. A Salesforce  developer works with computer code like JavaScript and HTML on a daily basis.</a:t>
            </a:r>
          </a:p>
          <a:p>
            <a:pPr algn="just">
              <a:lnSpc>
                <a:spcPct val="110000"/>
              </a:lnSpc>
              <a:buNone/>
            </a:pPr>
            <a:endParaRPr lang="en-US" sz="2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557" y="365125"/>
            <a:ext cx="10515600" cy="1426605"/>
          </a:xfrm>
        </p:spPr>
        <p:txBody>
          <a:bodyPr>
            <a:normAutofit/>
          </a:bodyPr>
          <a:lstStyle/>
          <a:p>
            <a:r>
              <a:rPr lang="en-US" sz="3600" b="1" dirty="0">
                <a:solidFill>
                  <a:schemeClr val="accent5">
                    <a:lumMod val="75000"/>
                  </a:schemeClr>
                </a:solidFill>
                <a:latin typeface="Times New Roman" pitchFamily="18" charset="0"/>
                <a:cs typeface="Times New Roman" pitchFamily="18" charset="0"/>
              </a:rPr>
              <a:t>MODULE DESCRIPTION</a:t>
            </a:r>
          </a:p>
        </p:txBody>
      </p:sp>
      <p:sp>
        <p:nvSpPr>
          <p:cNvPr id="3" name="Content Placeholder 2"/>
          <p:cNvSpPr>
            <a:spLocks noGrp="1"/>
          </p:cNvSpPr>
          <p:nvPr>
            <p:ph idx="1"/>
          </p:nvPr>
        </p:nvSpPr>
        <p:spPr/>
        <p:txBody>
          <a:bodyPr>
            <a:normAutofit/>
          </a:bodyPr>
          <a:lstStyle/>
          <a:p>
            <a:pPr marL="514350" indent="-514350" algn="just">
              <a:lnSpc>
                <a:spcPct val="100000"/>
              </a:lnSpc>
              <a:buAutoNum type="arabicPeriod"/>
            </a:pPr>
            <a:r>
              <a:rPr lang="en-US" sz="2600" dirty="0"/>
              <a:t>Lightning App Builder</a:t>
            </a:r>
          </a:p>
          <a:p>
            <a:pPr marL="514350" indent="-514350" algn="just">
              <a:lnSpc>
                <a:spcPct val="100000"/>
              </a:lnSpc>
              <a:buAutoNum type="arabicPeriod"/>
            </a:pPr>
            <a:r>
              <a:rPr lang="en-US" sz="2600" dirty="0"/>
              <a:t>Flow Builder</a:t>
            </a:r>
          </a:p>
          <a:p>
            <a:pPr marL="514350" indent="-514350" algn="just">
              <a:lnSpc>
                <a:spcPct val="100000"/>
              </a:lnSpc>
              <a:buAutoNum type="arabicPeriod"/>
            </a:pPr>
            <a:r>
              <a:rPr lang="en-US" sz="2600" dirty="0"/>
              <a:t>Automate Business process for Recruiting App</a:t>
            </a:r>
          </a:p>
          <a:p>
            <a:pPr marL="514350" indent="-514350" algn="just">
              <a:lnSpc>
                <a:spcPct val="100000"/>
              </a:lnSpc>
              <a:buAutoNum type="arabicPeriod"/>
            </a:pPr>
            <a:r>
              <a:rPr lang="en-US" sz="2600" dirty="0"/>
              <a:t>Build a Discount Approval Process</a:t>
            </a:r>
          </a:p>
          <a:p>
            <a:pPr marL="514350" indent="-514350" algn="just">
              <a:lnSpc>
                <a:spcPct val="100000"/>
              </a:lnSpc>
              <a:buAutoNum type="arabicPeriod"/>
            </a:pPr>
            <a:r>
              <a:rPr lang="en-US" sz="2600" dirty="0"/>
              <a:t>Quick Start : Lightning App Builder</a:t>
            </a:r>
          </a:p>
          <a:p>
            <a:pPr marL="514350" indent="-514350" algn="just">
              <a:lnSpc>
                <a:spcPct val="100000"/>
              </a:lnSpc>
              <a:buAutoNum type="arabicPeriod"/>
            </a:pPr>
            <a:r>
              <a:rPr lang="en-US" sz="2600" dirty="0"/>
              <a:t>Quick Start : Flow builder</a:t>
            </a:r>
          </a:p>
          <a:p>
            <a:pPr marL="514350" indent="-514350" algn="just">
              <a:lnSpc>
                <a:spcPct val="100000"/>
              </a:lnSpc>
              <a:buAutoNum type="arabicPeriod"/>
            </a:pPr>
            <a:r>
              <a:rPr lang="en-US" sz="2600" dirty="0"/>
              <a:t>Data Management</a:t>
            </a:r>
          </a:p>
          <a:p>
            <a:pPr marL="514350" indent="-514350" algn="just">
              <a:lnSpc>
                <a:spcPct val="100000"/>
              </a:lnSpc>
              <a:buAutoNum type="arabicPeriod"/>
            </a:pPr>
            <a:r>
              <a:rPr lang="en-US" sz="2600" dirty="0"/>
              <a:t>Event Monitoring</a:t>
            </a:r>
          </a:p>
          <a:p>
            <a:pPr marL="514350" indent="-514350" algn="just">
              <a:lnSpc>
                <a:spcPct val="100000"/>
              </a:lnSpc>
              <a:buAutoNum type="arabicPeriod"/>
            </a:pPr>
            <a:endParaRPr lang="en-US" sz="2600" dirty="0"/>
          </a:p>
          <a:p>
            <a:pPr marL="514350" indent="-514350" algn="just">
              <a:lnSpc>
                <a:spcPct val="100000"/>
              </a:lnSpc>
              <a:buAutoNum type="arabicPeriod"/>
            </a:pPr>
            <a:endParaRPr lang="en-US" sz="2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09988-543E-9394-792F-EA9721F3A466}"/>
              </a:ext>
            </a:extLst>
          </p:cNvPr>
          <p:cNvSpPr>
            <a:spLocks noGrp="1"/>
          </p:cNvSpPr>
          <p:nvPr>
            <p:ph type="title"/>
          </p:nvPr>
        </p:nvSpPr>
        <p:spPr/>
        <p:txBody>
          <a:bodyPr>
            <a:normAutofit/>
          </a:bodyPr>
          <a:lstStyle/>
          <a:p>
            <a:r>
              <a:rPr lang="en-IN" sz="3600" b="1" dirty="0">
                <a:solidFill>
                  <a:schemeClr val="accent1">
                    <a:lumMod val="75000"/>
                  </a:schemeClr>
                </a:solidFill>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2A5E25EA-C063-07AB-0F55-8CD5E30DFA71}"/>
              </a:ext>
            </a:extLst>
          </p:cNvPr>
          <p:cNvSpPr>
            <a:spLocks noGrp="1"/>
          </p:cNvSpPr>
          <p:nvPr>
            <p:ph idx="1"/>
          </p:nvPr>
        </p:nvSpPr>
        <p:spPr>
          <a:xfrm>
            <a:off x="838200" y="1330036"/>
            <a:ext cx="10515600" cy="4846927"/>
          </a:xfrm>
        </p:spPr>
        <p:txBody>
          <a:bodyPr>
            <a:normAutofit/>
          </a:bodyPr>
          <a:lstStyle/>
          <a:p>
            <a:pPr marL="0" indent="0" algn="just">
              <a:buNone/>
            </a:pPr>
            <a:r>
              <a:rPr lang="en-IN" sz="2400" dirty="0">
                <a:cs typeface="Times New Roman" panose="02020603050405020304" pitchFamily="18" charset="0"/>
              </a:rPr>
              <a:t>The Lightning App Builder is a point-and-click tool that makes it easy to create custom pages for the Salesforce mobile app and Lightning Experience. It gives users what they need all in one place. Flow Builder is the declarative interface used to build code-like logic without using a programming language. Flows are able to create, edit and delete records in Salesforce, send e-mails, show relevant data and gather input from users and generate outbound messages. Automate Business Processes for a Recruiting App Create records, processes and flows with Process Builder and Cloud Flow Designer. Build a Discount Approval Process is to Approve or reject discount requests through your website. Free automated approval flow template for business. In Quick start: Lightning App Builder we can add more components and more actions to the page which we have created. Process Builder is a work flow tool that helps automate business process without writing single line of code. In Data Management data is stored all over the place. Event Monitoring is one of many tools that salesforce provide to help keep your data secure.</a:t>
            </a:r>
          </a:p>
        </p:txBody>
      </p:sp>
    </p:spTree>
    <p:extLst>
      <p:ext uri="{BB962C8B-B14F-4D97-AF65-F5344CB8AC3E}">
        <p14:creationId xmlns:p14="http://schemas.microsoft.com/office/powerpoint/2010/main" val="208597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5">
                    <a:lumMod val="75000"/>
                  </a:schemeClr>
                </a:solidFill>
                <a:latin typeface="Times New Roman" pitchFamily="18" charset="0"/>
                <a:cs typeface="Times New Roman" pitchFamily="18" charset="0"/>
              </a:rPr>
              <a:t>Conclusion</a:t>
            </a:r>
          </a:p>
        </p:txBody>
      </p:sp>
      <p:sp>
        <p:nvSpPr>
          <p:cNvPr id="3" name="Content Placeholder 2"/>
          <p:cNvSpPr>
            <a:spLocks noGrp="1"/>
          </p:cNvSpPr>
          <p:nvPr>
            <p:ph idx="1"/>
          </p:nvPr>
        </p:nvSpPr>
        <p:spPr>
          <a:xfrm>
            <a:off x="838200" y="1436914"/>
            <a:ext cx="10515600" cy="4740049"/>
          </a:xfrm>
        </p:spPr>
        <p:txBody>
          <a:bodyPr>
            <a:normAutofit/>
          </a:bodyPr>
          <a:lstStyle/>
          <a:p>
            <a:pPr algn="just">
              <a:buNone/>
            </a:pPr>
            <a:r>
              <a:rPr lang="en-US" dirty="0"/>
              <a:t>     </a:t>
            </a:r>
            <a:r>
              <a:rPr lang="en-US" sz="2400" dirty="0"/>
              <a:t>More than 150,000 companies use Salesforce CRM to grow their business by strengthening customer relationships. Since a few years back, Salesforce has been climbing the charts  for increasing productivity, predicting sales revenue, improved customer visibility, efficient pipeline management, etc. When it comes to customizing marketing messages to send them to the right person on the right channel at the right time, Salesforce emerges as a helpmate. Besides, it helps in improving lead generation, upselling and cross-selling, and customer acquisition opportunities. </a:t>
            </a:r>
          </a:p>
          <a:p>
            <a:pPr algn="just">
              <a:buNone/>
            </a:pPr>
            <a:r>
              <a:rPr lang="en-US" sz="2400" dirty="0"/>
              <a:t>      So, I finally conclude that Salesforce is very important and major technology. I learned many things from this internship.</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5">
                    <a:lumMod val="75000"/>
                  </a:schemeClr>
                </a:solidFill>
                <a:latin typeface="Times New Roman" pitchFamily="18" charset="0"/>
                <a:cs typeface="Times New Roman" pitchFamily="18" charset="0"/>
              </a:rPr>
              <a:t>Certificate    </a:t>
            </a:r>
          </a:p>
        </p:txBody>
      </p:sp>
      <p:sp>
        <p:nvSpPr>
          <p:cNvPr id="7" name="AutoShape 4">
            <a:extLst>
              <a:ext uri="{FF2B5EF4-FFF2-40B4-BE49-F238E27FC236}">
                <a16:creationId xmlns:a16="http://schemas.microsoft.com/office/drawing/2014/main" id="{E6477A15-D609-30F3-0768-2E7C5928C4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a:extLst>
              <a:ext uri="{FF2B5EF4-FFF2-40B4-BE49-F238E27FC236}">
                <a16:creationId xmlns:a16="http://schemas.microsoft.com/office/drawing/2014/main" id="{32698EE6-40D2-4E6B-755C-7639B543E83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a:extLst>
              <a:ext uri="{FF2B5EF4-FFF2-40B4-BE49-F238E27FC236}">
                <a16:creationId xmlns:a16="http://schemas.microsoft.com/office/drawing/2014/main" id="{7E665C31-AC79-8A25-70DA-3C07BBAA5AF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14">
            <a:extLst>
              <a:ext uri="{FF2B5EF4-FFF2-40B4-BE49-F238E27FC236}">
                <a16:creationId xmlns:a16="http://schemas.microsoft.com/office/drawing/2014/main" id="{5A738FB1-0825-0387-2B84-EE034924A6DF}"/>
              </a:ext>
            </a:extLst>
          </p:cNvPr>
          <p:cNvSpPr>
            <a:spLocks noChangeAspect="1" noChangeArrowheads="1"/>
          </p:cNvSpPr>
          <p:nvPr/>
        </p:nvSpPr>
        <p:spPr bwMode="auto">
          <a:xfrm>
            <a:off x="1560285" y="-1106715"/>
            <a:ext cx="10827657" cy="108276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16">
            <a:extLst>
              <a:ext uri="{FF2B5EF4-FFF2-40B4-BE49-F238E27FC236}">
                <a16:creationId xmlns:a16="http://schemas.microsoft.com/office/drawing/2014/main" id="{BCC29709-E548-393F-BD67-A20AB554C8AD}"/>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AutoShape 18">
            <a:extLst>
              <a:ext uri="{FF2B5EF4-FFF2-40B4-BE49-F238E27FC236}">
                <a16:creationId xmlns:a16="http://schemas.microsoft.com/office/drawing/2014/main" id="{289D0578-20C4-60B1-5D0E-2F83119A3E6C}"/>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AutoShape 20">
            <a:extLst>
              <a:ext uri="{FF2B5EF4-FFF2-40B4-BE49-F238E27FC236}">
                <a16:creationId xmlns:a16="http://schemas.microsoft.com/office/drawing/2014/main" id="{82AAF579-1EDA-4DBA-1E96-2E068CB58FAD}"/>
              </a:ext>
            </a:extLst>
          </p:cNvPr>
          <p:cNvSpPr>
            <a:spLocks noChangeAspect="1" noChangeArrowheads="1"/>
          </p:cNvSpPr>
          <p:nvPr/>
        </p:nvSpPr>
        <p:spPr bwMode="auto">
          <a:xfrm>
            <a:off x="6705600" y="4038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AutoShape 22">
            <a:extLst>
              <a:ext uri="{FF2B5EF4-FFF2-40B4-BE49-F238E27FC236}">
                <a16:creationId xmlns:a16="http://schemas.microsoft.com/office/drawing/2014/main" id="{9A111589-CD58-34B8-03F5-960FC6A12E08}"/>
              </a:ext>
            </a:extLst>
          </p:cNvPr>
          <p:cNvSpPr>
            <a:spLocks noChangeAspect="1" noChangeArrowheads="1"/>
          </p:cNvSpPr>
          <p:nvPr/>
        </p:nvSpPr>
        <p:spPr bwMode="auto">
          <a:xfrm>
            <a:off x="6858000" y="4191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 name="AutoShape 24">
            <a:extLst>
              <a:ext uri="{FF2B5EF4-FFF2-40B4-BE49-F238E27FC236}">
                <a16:creationId xmlns:a16="http://schemas.microsoft.com/office/drawing/2014/main" id="{3BEEB0B5-29B4-99D5-AC2A-0735959F994B}"/>
              </a:ext>
            </a:extLst>
          </p:cNvPr>
          <p:cNvSpPr>
            <a:spLocks noChangeAspect="1" noChangeArrowheads="1"/>
          </p:cNvSpPr>
          <p:nvPr/>
        </p:nvSpPr>
        <p:spPr bwMode="auto">
          <a:xfrm>
            <a:off x="7010400" y="4343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D96FE66E-5E01-578A-8C09-C95FB464C576}"/>
              </a:ext>
            </a:extLst>
          </p:cNvPr>
          <p:cNvPicPr>
            <a:picLocks noChangeAspect="1"/>
          </p:cNvPicPr>
          <p:nvPr/>
        </p:nvPicPr>
        <p:blipFill rotWithShape="1">
          <a:blip r:embed="rId3">
            <a:extLst>
              <a:ext uri="{28A0092B-C50C-407E-A947-70E740481C1C}">
                <a14:useLocalDpi xmlns:a14="http://schemas.microsoft.com/office/drawing/2010/main" val="0"/>
              </a:ext>
            </a:extLst>
          </a:blip>
          <a:srcRect l="133" t="24907" r="-133" b="24652"/>
          <a:stretch/>
        </p:blipFill>
        <p:spPr>
          <a:xfrm>
            <a:off x="771419" y="1488568"/>
            <a:ext cx="10515599" cy="44904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5">
                    <a:lumMod val="75000"/>
                  </a:schemeClr>
                </a:solidFill>
                <a:latin typeface="Times New Roman" pitchFamily="18" charset="0"/>
                <a:cs typeface="Times New Roman" pitchFamily="18" charset="0"/>
              </a:rPr>
              <a:t>References</a:t>
            </a:r>
          </a:p>
        </p:txBody>
      </p:sp>
      <p:sp>
        <p:nvSpPr>
          <p:cNvPr id="3" name="Content Placeholder 2"/>
          <p:cNvSpPr>
            <a:spLocks noGrp="1"/>
          </p:cNvSpPr>
          <p:nvPr>
            <p:ph idx="1"/>
          </p:nvPr>
        </p:nvSpPr>
        <p:spPr/>
        <p:txBody>
          <a:bodyPr/>
          <a:lstStyle/>
          <a:p>
            <a:r>
              <a:rPr lang="en-US" dirty="0">
                <a:hlinkClick r:id="rId2"/>
              </a:rPr>
              <a:t>https://trailhead.salesforce.com/</a:t>
            </a:r>
            <a:endParaRPr lang="en-US" dirty="0"/>
          </a:p>
          <a:p>
            <a:r>
              <a:rPr lang="en-US" dirty="0">
                <a:hlinkClick r:id="rId3"/>
              </a:rPr>
              <a:t>https://developer.salesforce.com/</a:t>
            </a:r>
            <a:endParaRPr lang="en-US" dirty="0"/>
          </a:p>
          <a:p>
            <a:r>
              <a:rPr lang="en-US" dirty="0">
                <a:hlinkClick r:id="rId4"/>
              </a:rPr>
              <a:t>https://trailblazer.me/id/srenichowdary16</a:t>
            </a:r>
            <a:endParaRPr lang="en-US" dirty="0"/>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pPr>
              <a:buNone/>
            </a:pPr>
            <a:r>
              <a:rPr lang="en-US" dirty="0"/>
              <a:t>                          </a:t>
            </a:r>
          </a:p>
          <a:p>
            <a:pPr>
              <a:buNone/>
            </a:pPr>
            <a:r>
              <a:rPr lang="en-US" sz="3600" dirty="0">
                <a:latin typeface="Times New Roman" pitchFamily="18" charset="0"/>
                <a:cs typeface="Times New Roman" pitchFamily="18" charset="0"/>
              </a:rPr>
              <a:t>                                             </a:t>
            </a:r>
            <a:r>
              <a:rPr lang="en-US" sz="3600" b="1" dirty="0">
                <a:solidFill>
                  <a:schemeClr val="accent5">
                    <a:lumMod val="75000"/>
                  </a:schemeClr>
                </a:solidFill>
                <a:latin typeface="Times New Roman" pitchFamily="18" charset="0"/>
                <a:cs typeface="Times New Roman" pitchFamily="18" charset="0"/>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7378</TotalTime>
  <Words>585</Words>
  <Application>Microsoft Office PowerPoint</Application>
  <PresentationFormat>Widescreen</PresentationFormat>
  <Paragraphs>44</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Verdana</vt:lpstr>
      <vt:lpstr>Office Theme</vt:lpstr>
      <vt:lpstr>PowerPoint Presentation</vt:lpstr>
      <vt:lpstr>Contents </vt:lpstr>
      <vt:lpstr>  Abstract</vt:lpstr>
      <vt:lpstr>MODULE DESCRIPTION</vt:lpstr>
      <vt:lpstr>MODULE DESCRIPTION</vt:lpstr>
      <vt:lpstr>Conclusion</vt:lpstr>
      <vt:lpstr>Certificate    </vt:lpstr>
      <vt:lpstr>References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PARKING MANAGEMENT SYSTEM USING MACHINE LEARNING</dc:title>
  <dc:creator>Asha Veerapalli</dc:creator>
  <cp:lastModifiedBy>19121A1587-JAGRUTHI PULLAIAHGARI</cp:lastModifiedBy>
  <cp:revision>235</cp:revision>
  <dcterms:created xsi:type="dcterms:W3CDTF">2020-01-25T04:29:39Z</dcterms:created>
  <dcterms:modified xsi:type="dcterms:W3CDTF">2022-12-07T02:20:16Z</dcterms:modified>
</cp:coreProperties>
</file>