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69" d="100"/>
          <a:sy n="69" d="100"/>
        </p:scale>
        <p:origin x="-1182"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8FC5CA3-1E7E-48C5-8635-991F7501E165}" type="datetimeFigureOut">
              <a:rPr lang="en-GB" smtClean="0"/>
              <a:t>04/05/2024</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5659A291-0114-49D6-8FE8-81441E6DE03B}"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FC5CA3-1E7E-48C5-8635-991F7501E165}" type="datetimeFigureOut">
              <a:rPr lang="en-GB" smtClean="0"/>
              <a:t>04/05/2024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59A291-0114-49D6-8FE8-81441E6DE03B}"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FC5CA3-1E7E-48C5-8635-991F7501E165}" type="datetimeFigureOut">
              <a:rPr lang="en-GB" smtClean="0"/>
              <a:t>04/05/2024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59A291-0114-49D6-8FE8-81441E6DE03B}"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FC5CA3-1E7E-48C5-8635-991F7501E165}" type="datetimeFigureOut">
              <a:rPr lang="en-GB" smtClean="0"/>
              <a:t>04/05/2024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59A291-0114-49D6-8FE8-81441E6DE03B}"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8FC5CA3-1E7E-48C5-8635-991F7501E165}" type="datetimeFigureOut">
              <a:rPr lang="en-GB" smtClean="0"/>
              <a:t>04/05/2024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59A291-0114-49D6-8FE8-81441E6DE03B}"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8FC5CA3-1E7E-48C5-8635-991F7501E165}" type="datetimeFigureOut">
              <a:rPr lang="en-GB" smtClean="0"/>
              <a:t>04/05/2024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59A291-0114-49D6-8FE8-81441E6DE03B}"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8FC5CA3-1E7E-48C5-8635-991F7501E165}" type="datetimeFigureOut">
              <a:rPr lang="en-GB" smtClean="0"/>
              <a:t>04/05/2024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659A291-0114-49D6-8FE8-81441E6DE03B}"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8FC5CA3-1E7E-48C5-8635-991F7501E165}" type="datetimeFigureOut">
              <a:rPr lang="en-GB" smtClean="0"/>
              <a:t>04/05/2024</a:t>
            </a:fld>
            <a:endParaRPr lang="en-GB"/>
          </a:p>
        </p:txBody>
      </p:sp>
      <p:sp>
        <p:nvSpPr>
          <p:cNvPr id="8" name="Slide Number Placeholder 7"/>
          <p:cNvSpPr>
            <a:spLocks noGrp="1"/>
          </p:cNvSpPr>
          <p:nvPr>
            <p:ph type="sldNum" sz="quarter" idx="11"/>
          </p:nvPr>
        </p:nvSpPr>
        <p:spPr/>
        <p:txBody>
          <a:bodyPr/>
          <a:lstStyle/>
          <a:p>
            <a:fld id="{5659A291-0114-49D6-8FE8-81441E6DE03B}" type="slidenum">
              <a:rPr lang="en-GB" smtClean="0"/>
              <a:t>‹#›</a:t>
            </a:fld>
            <a:endParaRPr lang="en-GB"/>
          </a:p>
        </p:txBody>
      </p:sp>
      <p:sp>
        <p:nvSpPr>
          <p:cNvPr id="9" name="Footer Placeholder 8"/>
          <p:cNvSpPr>
            <a:spLocks noGrp="1"/>
          </p:cNvSpPr>
          <p:nvPr>
            <p:ph type="ftr" sz="quarter" idx="12"/>
          </p:nvPr>
        </p:nvSpPr>
        <p:spPr/>
        <p:txBody>
          <a:bodyPr/>
          <a:lstStyle/>
          <a:p>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FC5CA3-1E7E-48C5-8635-991F7501E165}" type="datetimeFigureOut">
              <a:rPr lang="en-GB" smtClean="0"/>
              <a:t>04/05/2024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659A291-0114-49D6-8FE8-81441E6DE03B}"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8FC5CA3-1E7E-48C5-8635-991F7501E165}" type="datetimeFigureOut">
              <a:rPr lang="en-GB" smtClean="0"/>
              <a:t>04/05/2024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156448" y="6422064"/>
            <a:ext cx="762000" cy="365125"/>
          </a:xfrm>
        </p:spPr>
        <p:txBody>
          <a:bodyPr/>
          <a:lstStyle/>
          <a:p>
            <a:fld id="{5659A291-0114-49D6-8FE8-81441E6DE03B}"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8FC5CA3-1E7E-48C5-8635-991F7501E165}" type="datetimeFigureOut">
              <a:rPr lang="en-GB" smtClean="0"/>
              <a:t>04/05/2024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59A291-0114-49D6-8FE8-81441E6DE03B}"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8FC5CA3-1E7E-48C5-8635-991F7501E165}" type="datetimeFigureOut">
              <a:rPr lang="en-GB" smtClean="0"/>
              <a:t>04/05/2024</a:t>
            </a:fld>
            <a:endParaRPr lang="en-GB"/>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GB"/>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5659A291-0114-49D6-8FE8-81441E6DE03B}" type="slidenum">
              <a:rPr lang="en-GB" smtClean="0"/>
              <a:t>‹#›</a:t>
            </a:fld>
            <a:endParaRPr lang="en-GB"/>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4048" y="5661248"/>
            <a:ext cx="3921288" cy="739512"/>
          </a:xfrm>
        </p:spPr>
        <p:txBody>
          <a:bodyPr>
            <a:normAutofit/>
          </a:bodyPr>
          <a:lstStyle/>
          <a:p>
            <a:r>
              <a:rPr lang="en-GB" sz="2400" i="1" dirty="0" smtClean="0"/>
              <a:t>-by  </a:t>
            </a:r>
            <a:r>
              <a:rPr lang="en-GB" sz="2400" i="1" dirty="0" err="1" smtClean="0"/>
              <a:t>Jagruti</a:t>
            </a:r>
            <a:r>
              <a:rPr lang="en-GB" sz="2400" i="1" dirty="0" smtClean="0"/>
              <a:t>  </a:t>
            </a:r>
            <a:r>
              <a:rPr lang="en-GB" sz="2400" i="1" dirty="0" err="1" smtClean="0"/>
              <a:t>Yewale</a:t>
            </a:r>
            <a:endParaRPr lang="en-GB" sz="2400" i="1" dirty="0"/>
          </a:p>
        </p:txBody>
      </p:sp>
      <p:sp>
        <p:nvSpPr>
          <p:cNvPr id="3" name="Subtitle 2"/>
          <p:cNvSpPr>
            <a:spLocks noGrp="1"/>
          </p:cNvSpPr>
          <p:nvPr>
            <p:ph type="subTitle" idx="1"/>
          </p:nvPr>
        </p:nvSpPr>
        <p:spPr>
          <a:xfrm>
            <a:off x="251520" y="620688"/>
            <a:ext cx="8676456" cy="1440160"/>
          </a:xfrm>
        </p:spPr>
        <p:txBody>
          <a:bodyPr>
            <a:noAutofit/>
          </a:bodyPr>
          <a:lstStyle/>
          <a:p>
            <a:r>
              <a:rPr lang="en-GB" sz="6000" b="1" spc="300" dirty="0" smtClean="0">
                <a:ln w="11430" cmpd="sng">
                  <a:solidFill>
                    <a:srgbClr val="00B0F0"/>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t>Comment Generator Tool </a:t>
            </a:r>
            <a:endParaRPr lang="en-GB" sz="6000" b="1" spc="300" dirty="0">
              <a:ln w="11430" cmpd="sng">
                <a:solidFill>
                  <a:srgbClr val="00B0F0"/>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endParaRPr>
          </a:p>
        </p:txBody>
      </p:sp>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6268" y="1484784"/>
            <a:ext cx="3600400" cy="50759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928684"/>
      </p:ext>
    </p:extLst>
  </p:cSld>
  <p:clrMapOvr>
    <a:masterClrMapping/>
  </p:clrMapOvr>
  <mc:AlternateContent xmlns:mc="http://schemas.openxmlformats.org/markup-compatibility/2006">
    <mc:Choice xmlns:p14="http://schemas.microsoft.com/office/powerpoint/2010/main" Requires="p14">
      <p:transition spd="slow" p14:dur="2000" advTm="7413"/>
    </mc:Choice>
    <mc:Fallback>
      <p:transition spd="slow" advTm="7413"/>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Objective-</a:t>
            </a:r>
            <a:endParaRPr lang="en-GB" u="sng" dirty="0"/>
          </a:p>
        </p:txBody>
      </p:sp>
      <p:sp>
        <p:nvSpPr>
          <p:cNvPr id="3" name="Content Placeholder 2"/>
          <p:cNvSpPr>
            <a:spLocks noGrp="1"/>
          </p:cNvSpPr>
          <p:nvPr>
            <p:ph idx="1"/>
          </p:nvPr>
        </p:nvSpPr>
        <p:spPr/>
        <p:txBody>
          <a:bodyPr>
            <a:normAutofit/>
          </a:bodyPr>
          <a:lstStyle/>
          <a:p>
            <a:pPr marL="36576" indent="0">
              <a:buNone/>
            </a:pPr>
            <a:r>
              <a:rPr lang="en-GB" sz="2400" b="1" dirty="0">
                <a:latin typeface="Bahnschrift" pitchFamily="34" charset="0"/>
              </a:rPr>
              <a:t>The objective of a comment generator tool is to automatically produce text responses or comments based on given input. It aims to assist users in generating relevant, coherent, and contextually appropriate comments for various applications such as social media interactions, customer service responses, or content generation in natural language processing tasks.</a:t>
            </a:r>
          </a:p>
        </p:txBody>
      </p:sp>
    </p:spTree>
    <p:extLst>
      <p:ext uri="{BB962C8B-B14F-4D97-AF65-F5344CB8AC3E}">
        <p14:creationId xmlns:p14="http://schemas.microsoft.com/office/powerpoint/2010/main" val="2351088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94122"/>
          </a:xfrm>
        </p:spPr>
        <p:txBody>
          <a:bodyPr/>
          <a:lstStyle/>
          <a:p>
            <a:r>
              <a:rPr lang="en-GB" b="1" u="sng"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Projects Overview</a:t>
            </a:r>
            <a:endParaRPr lang="en-GB" b="1" u="sng"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3" name="Content Placeholder 2"/>
          <p:cNvSpPr>
            <a:spLocks noGrp="1"/>
          </p:cNvSpPr>
          <p:nvPr>
            <p:ph idx="1"/>
          </p:nvPr>
        </p:nvSpPr>
        <p:spPr/>
        <p:txBody>
          <a:bodyPr>
            <a:noAutofit/>
          </a:bodyPr>
          <a:lstStyle/>
          <a:p>
            <a:r>
              <a:rPr lang="en-GB" sz="2000" b="1" dirty="0">
                <a:latin typeface="Bahnschrift" pitchFamily="34" charset="0"/>
              </a:rPr>
              <a:t>The comment generator tool automatically generates text responses based on input data, facilitating tasks such as social media interactions and customer service. </a:t>
            </a:r>
            <a:endParaRPr lang="en-GB" sz="2000" b="1" dirty="0" smtClean="0">
              <a:latin typeface="Bahnschrift" pitchFamily="34" charset="0"/>
            </a:endParaRPr>
          </a:p>
          <a:p>
            <a:r>
              <a:rPr lang="en-GB" sz="2000" b="1" dirty="0" smtClean="0">
                <a:latin typeface="Bahnschrift" pitchFamily="34" charset="0"/>
              </a:rPr>
              <a:t>Leveraging </a:t>
            </a:r>
            <a:r>
              <a:rPr lang="en-GB" sz="2000" b="1" dirty="0">
                <a:latin typeface="Bahnschrift" pitchFamily="34" charset="0"/>
              </a:rPr>
              <a:t>techniques like the Markov chain model, it tokenizes input comments, builds transition dictionaries, and generates relevant comments from seed words</a:t>
            </a:r>
            <a:r>
              <a:rPr lang="en-GB" sz="2000" b="1" dirty="0" smtClean="0">
                <a:latin typeface="Bahnschrift" pitchFamily="34" charset="0"/>
              </a:rPr>
              <a:t>.</a:t>
            </a:r>
          </a:p>
          <a:p>
            <a:r>
              <a:rPr lang="en-GB" sz="2000" b="1" dirty="0" smtClean="0">
                <a:latin typeface="Bahnschrift" pitchFamily="34" charset="0"/>
              </a:rPr>
              <a:t>Key </a:t>
            </a:r>
            <a:r>
              <a:rPr lang="en-GB" sz="2000" b="1" dirty="0">
                <a:latin typeface="Bahnschrift" pitchFamily="34" charset="0"/>
              </a:rPr>
              <a:t>features include efficiency, versatility across different comment types (positive, negative, neutral), and potential applications in content generation. </a:t>
            </a:r>
            <a:endParaRPr lang="en-GB" sz="2000" b="1" dirty="0" smtClean="0">
              <a:latin typeface="Bahnschrift" pitchFamily="34" charset="0"/>
            </a:endParaRPr>
          </a:p>
          <a:p>
            <a:r>
              <a:rPr lang="en-GB" sz="2000" b="1" dirty="0" smtClean="0">
                <a:latin typeface="Bahnschrift" pitchFamily="34" charset="0"/>
              </a:rPr>
              <a:t>This </a:t>
            </a:r>
            <a:r>
              <a:rPr lang="en-GB" sz="2000" b="1" dirty="0">
                <a:latin typeface="Bahnschrift" pitchFamily="34" charset="0"/>
              </a:rPr>
              <a:t>tool aims to streamline communication processes and enhance user engagement through automated comment generation.</a:t>
            </a:r>
          </a:p>
        </p:txBody>
      </p:sp>
    </p:spTree>
    <p:extLst>
      <p:ext uri="{BB962C8B-B14F-4D97-AF65-F5344CB8AC3E}">
        <p14:creationId xmlns:p14="http://schemas.microsoft.com/office/powerpoint/2010/main" val="597436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Working of Project -</a:t>
            </a:r>
            <a:endParaRPr lang="en-GB" b="1" u="sng"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3" name="Content Placeholder 2"/>
          <p:cNvSpPr>
            <a:spLocks noGrp="1"/>
          </p:cNvSpPr>
          <p:nvPr>
            <p:ph idx="1"/>
          </p:nvPr>
        </p:nvSpPr>
        <p:spPr/>
        <p:txBody>
          <a:bodyPr>
            <a:normAutofit fontScale="70000" lnSpcReduction="20000"/>
          </a:bodyPr>
          <a:lstStyle/>
          <a:p>
            <a:r>
              <a:rPr lang="en-GB" b="1" dirty="0">
                <a:latin typeface="Bahnschrift" pitchFamily="34" charset="0"/>
              </a:rPr>
              <a:t>In the comment generator tool, the process of generating comments involves several steps. </a:t>
            </a:r>
            <a:endParaRPr lang="en-GB" b="1" dirty="0" smtClean="0">
              <a:latin typeface="Bahnschrift" pitchFamily="34" charset="0"/>
            </a:endParaRPr>
          </a:p>
          <a:p>
            <a:r>
              <a:rPr lang="en-GB" b="1" dirty="0" smtClean="0">
                <a:latin typeface="Bahnschrift" pitchFamily="34" charset="0"/>
              </a:rPr>
              <a:t>Firstly</a:t>
            </a:r>
            <a:r>
              <a:rPr lang="en-GB" b="1" dirty="0">
                <a:latin typeface="Bahnschrift" pitchFamily="34" charset="0"/>
              </a:rPr>
              <a:t>, the comments are tokenized, breaking them down into individual words. </a:t>
            </a:r>
            <a:endParaRPr lang="en-GB" b="1" dirty="0" smtClean="0">
              <a:latin typeface="Bahnschrift" pitchFamily="34" charset="0"/>
            </a:endParaRPr>
          </a:p>
          <a:p>
            <a:r>
              <a:rPr lang="en-GB" b="1" dirty="0" smtClean="0">
                <a:latin typeface="Bahnschrift" pitchFamily="34" charset="0"/>
              </a:rPr>
              <a:t>Then</a:t>
            </a:r>
            <a:r>
              <a:rPr lang="en-GB" b="1" dirty="0">
                <a:latin typeface="Bahnschrift" pitchFamily="34" charset="0"/>
              </a:rPr>
              <a:t>, a transition dictionary is built, mapping each word to the words that typically follow it in the input comments. </a:t>
            </a:r>
            <a:endParaRPr lang="en-GB" b="1" dirty="0" smtClean="0">
              <a:latin typeface="Bahnschrift" pitchFamily="34" charset="0"/>
            </a:endParaRPr>
          </a:p>
          <a:p>
            <a:r>
              <a:rPr lang="en-GB" b="1" dirty="0" smtClean="0">
                <a:latin typeface="Bahnschrift" pitchFamily="34" charset="0"/>
              </a:rPr>
              <a:t>Finally</a:t>
            </a:r>
            <a:r>
              <a:rPr lang="en-GB" b="1" dirty="0">
                <a:latin typeface="Bahnschrift" pitchFamily="34" charset="0"/>
              </a:rPr>
              <a:t>, when given a seed word as input, the generator selects the next word based on the seed word's transition dictionary, thereby generating coherent comments. </a:t>
            </a:r>
            <a:endParaRPr lang="en-GB" b="1" dirty="0" smtClean="0">
              <a:latin typeface="Bahnschrift" pitchFamily="34" charset="0"/>
            </a:endParaRPr>
          </a:p>
          <a:p>
            <a:r>
              <a:rPr lang="en-GB" b="1" dirty="0" smtClean="0">
                <a:latin typeface="Bahnschrift" pitchFamily="34" charset="0"/>
              </a:rPr>
              <a:t>This </a:t>
            </a:r>
            <a:r>
              <a:rPr lang="en-GB" b="1" dirty="0">
                <a:latin typeface="Bahnschrift" pitchFamily="34" charset="0"/>
              </a:rPr>
              <a:t>method ensures that the generated comments maintain context and coherence, making the tool effective for various applications such as social media interactions and content generation.</a:t>
            </a:r>
          </a:p>
        </p:txBody>
      </p:sp>
    </p:spTree>
    <p:extLst>
      <p:ext uri="{BB962C8B-B14F-4D97-AF65-F5344CB8AC3E}">
        <p14:creationId xmlns:p14="http://schemas.microsoft.com/office/powerpoint/2010/main" val="3169976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Implementation -</a:t>
            </a:r>
            <a:endParaRPr lang="en-GB" b="1" u="sng"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3" name="Content Placeholder 2"/>
          <p:cNvSpPr>
            <a:spLocks noGrp="1"/>
          </p:cNvSpPr>
          <p:nvPr>
            <p:ph idx="1"/>
          </p:nvPr>
        </p:nvSpPr>
        <p:spPr>
          <a:xfrm>
            <a:off x="323528" y="1412776"/>
            <a:ext cx="7467600" cy="4525963"/>
          </a:xfrm>
        </p:spPr>
        <p:txBody>
          <a:bodyPr>
            <a:noAutofit/>
          </a:bodyPr>
          <a:lstStyle/>
          <a:p>
            <a:r>
              <a:rPr lang="en-GB" sz="2000" b="1" dirty="0">
                <a:latin typeface="Bahnschrift" pitchFamily="34" charset="0"/>
              </a:rPr>
              <a:t>In the Implementation section, we present the code snippet utilized for the comment generator tool. </a:t>
            </a:r>
            <a:endParaRPr lang="en-GB" sz="2000" b="1" dirty="0" smtClean="0">
              <a:latin typeface="Bahnschrift" pitchFamily="34" charset="0"/>
            </a:endParaRPr>
          </a:p>
          <a:p>
            <a:r>
              <a:rPr lang="en-GB" sz="2000" b="1" dirty="0" smtClean="0">
                <a:latin typeface="Bahnschrift" pitchFamily="34" charset="0"/>
              </a:rPr>
              <a:t>This </a:t>
            </a:r>
            <a:r>
              <a:rPr lang="en-GB" sz="2000" b="1" dirty="0">
                <a:latin typeface="Bahnschrift" pitchFamily="34" charset="0"/>
              </a:rPr>
              <a:t>snippet typically includes key components such as data </a:t>
            </a:r>
            <a:r>
              <a:rPr lang="en-GB" sz="2000" b="1" dirty="0" err="1">
                <a:latin typeface="Bahnschrift" pitchFamily="34" charset="0"/>
              </a:rPr>
              <a:t>preprocessing</a:t>
            </a:r>
            <a:r>
              <a:rPr lang="en-GB" sz="2000" b="1" dirty="0">
                <a:latin typeface="Bahnschrift" pitchFamily="34" charset="0"/>
              </a:rPr>
              <a:t>, model architecture, and comment generation functions. </a:t>
            </a:r>
            <a:endParaRPr lang="en-GB" sz="2000" b="1" dirty="0" smtClean="0">
              <a:latin typeface="Bahnschrift" pitchFamily="34" charset="0"/>
            </a:endParaRPr>
          </a:p>
          <a:p>
            <a:r>
              <a:rPr lang="en-GB" sz="2000" b="1" dirty="0" smtClean="0">
                <a:latin typeface="Bahnschrift" pitchFamily="34" charset="0"/>
              </a:rPr>
              <a:t>We </a:t>
            </a:r>
            <a:r>
              <a:rPr lang="en-GB" sz="2000" b="1" dirty="0">
                <a:latin typeface="Bahnschrift" pitchFamily="34" charset="0"/>
              </a:rPr>
              <a:t>highlight essential functions, such as tokenization and sequence generation, along with the neural network architecture, like LSTM layers. Furthermore, we discuss the libraries and tools employed, notably Python and its associated machine learning frameworks, such as </a:t>
            </a:r>
            <a:r>
              <a:rPr lang="en-GB" sz="2000" b="1" dirty="0" err="1">
                <a:latin typeface="Bahnschrift" pitchFamily="34" charset="0"/>
              </a:rPr>
              <a:t>TensorFlow</a:t>
            </a:r>
            <a:r>
              <a:rPr lang="en-GB" sz="2000" b="1" dirty="0">
                <a:latin typeface="Bahnschrift" pitchFamily="34" charset="0"/>
              </a:rPr>
              <a:t> or </a:t>
            </a:r>
            <a:r>
              <a:rPr lang="en-GB" sz="2000" b="1" dirty="0" err="1">
                <a:latin typeface="Bahnschrift" pitchFamily="34" charset="0"/>
              </a:rPr>
              <a:t>PyTorch</a:t>
            </a:r>
            <a:r>
              <a:rPr lang="en-GB" sz="2000" b="1" dirty="0">
                <a:latin typeface="Bahnschrift" pitchFamily="34" charset="0"/>
              </a:rPr>
              <a:t>. </a:t>
            </a:r>
            <a:endParaRPr lang="en-GB" sz="2000" b="1" dirty="0" smtClean="0">
              <a:latin typeface="Bahnschrift" pitchFamily="34" charset="0"/>
            </a:endParaRPr>
          </a:p>
          <a:p>
            <a:r>
              <a:rPr lang="en-GB" sz="2000" b="1" dirty="0" smtClean="0">
                <a:latin typeface="Bahnschrift" pitchFamily="34" charset="0"/>
              </a:rPr>
              <a:t>This </a:t>
            </a:r>
            <a:r>
              <a:rPr lang="en-GB" sz="2000" b="1" dirty="0">
                <a:latin typeface="Bahnschrift" pitchFamily="34" charset="0"/>
              </a:rPr>
              <a:t>section offers insight into the technical aspects of the project, showcasing the implementation details crucial for understanding the functionality of the comment generator.</a:t>
            </a:r>
          </a:p>
        </p:txBody>
      </p:sp>
    </p:spTree>
    <p:extLst>
      <p:ext uri="{BB962C8B-B14F-4D97-AF65-F5344CB8AC3E}">
        <p14:creationId xmlns:p14="http://schemas.microsoft.com/office/powerpoint/2010/main" val="2995839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Application (</a:t>
            </a:r>
            <a:r>
              <a:rPr lang="en-GB" b="1" u="sng" dirty="0" err="1"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pics</a:t>
            </a:r>
            <a:r>
              <a:rPr lang="en-GB" b="1" u="sng"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 -</a:t>
            </a:r>
            <a:endParaRPr lang="en-GB" b="1" u="sng"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3" name="Content Placeholder 2"/>
          <p:cNvSpPr>
            <a:spLocks noGrp="1"/>
          </p:cNvSpPr>
          <p:nvPr>
            <p:ph idx="1"/>
          </p:nvPr>
        </p:nvSpPr>
        <p:spPr>
          <a:xfrm>
            <a:off x="457200" y="1600200"/>
            <a:ext cx="4330824" cy="4525963"/>
          </a:xfrm>
        </p:spPr>
        <p:txBody>
          <a:bodyPr>
            <a:normAutofit fontScale="70000" lnSpcReduction="20000"/>
          </a:bodyPr>
          <a:lstStyle/>
          <a:p>
            <a:pPr marL="36576" indent="0">
              <a:buNone/>
            </a:pPr>
            <a:endParaRPr lang="en-GB" dirty="0" smtClean="0"/>
          </a:p>
          <a:p>
            <a:r>
              <a:rPr lang="en-GB" dirty="0"/>
              <a:t>F</a:t>
            </a:r>
            <a:r>
              <a:rPr lang="en-GB" dirty="0" smtClean="0"/>
              <a:t>acilitating </a:t>
            </a:r>
            <a:r>
              <a:rPr lang="en-GB" dirty="0"/>
              <a:t>social media </a:t>
            </a:r>
            <a:r>
              <a:rPr lang="en-GB" dirty="0" smtClean="0"/>
              <a:t>interactions</a:t>
            </a:r>
          </a:p>
          <a:p>
            <a:r>
              <a:rPr lang="en-GB" dirty="0"/>
              <a:t>E</a:t>
            </a:r>
            <a:r>
              <a:rPr lang="en-GB" dirty="0" smtClean="0"/>
              <a:t>nhancing </a:t>
            </a:r>
            <a:r>
              <a:rPr lang="en-GB" dirty="0"/>
              <a:t>customer service </a:t>
            </a:r>
            <a:r>
              <a:rPr lang="en-GB" dirty="0" smtClean="0"/>
              <a:t>responses</a:t>
            </a:r>
          </a:p>
          <a:p>
            <a:r>
              <a:rPr lang="en-GB" dirty="0" smtClean="0"/>
              <a:t>Aiding </a:t>
            </a:r>
            <a:r>
              <a:rPr lang="en-GB" dirty="0"/>
              <a:t>content generation tasks. </a:t>
            </a:r>
            <a:endParaRPr lang="en-GB" dirty="0" smtClean="0"/>
          </a:p>
          <a:p>
            <a:r>
              <a:rPr lang="en-GB" dirty="0" smtClean="0"/>
              <a:t>Provide insights to people discussion</a:t>
            </a:r>
          </a:p>
          <a:p>
            <a:r>
              <a:rPr lang="en-GB" dirty="0" smtClean="0"/>
              <a:t>Helping to understand the context and sentiment</a:t>
            </a:r>
          </a:p>
          <a:p>
            <a:r>
              <a:rPr lang="en-GB" dirty="0" smtClean="0"/>
              <a:t>Assist the content creation by suggesting ideas or angles based on generated comments.</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465" y="1700808"/>
            <a:ext cx="2967488" cy="41764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4987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Conclusion -</a:t>
            </a:r>
            <a:endParaRPr lang="en-GB" b="1" u="sng"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3" name="Content Placeholder 2"/>
          <p:cNvSpPr>
            <a:spLocks noGrp="1"/>
          </p:cNvSpPr>
          <p:nvPr>
            <p:ph idx="1"/>
          </p:nvPr>
        </p:nvSpPr>
        <p:spPr/>
        <p:txBody>
          <a:bodyPr>
            <a:normAutofit/>
          </a:bodyPr>
          <a:lstStyle/>
          <a:p>
            <a:pPr marL="36576" indent="0">
              <a:buNone/>
            </a:pPr>
            <a:r>
              <a:rPr lang="en-GB" sz="2400" b="1" dirty="0">
                <a:latin typeface="Bahnschrift" pitchFamily="34" charset="0"/>
              </a:rPr>
              <a:t>In conclusion, the comment generator tool offers an efficient solution for generating text responses across various contexts. Its ability to produce relevant comments enhances communication processes, social media engagement, and customer service interactions. We've discussed its importance, versatility, and potential applications, underscoring its value in modern communication. </a:t>
            </a:r>
          </a:p>
        </p:txBody>
      </p:sp>
    </p:spTree>
    <p:extLst>
      <p:ext uri="{BB962C8B-B14F-4D97-AF65-F5344CB8AC3E}">
        <p14:creationId xmlns:p14="http://schemas.microsoft.com/office/powerpoint/2010/main" val="489147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420888"/>
            <a:ext cx="7467600" cy="1143000"/>
          </a:xfrm>
        </p:spPr>
        <p:txBody>
          <a:bodyPr/>
          <a:lstStyle/>
          <a:p>
            <a:r>
              <a:rPr lang="en-GB"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reflection blurRad="6350" stA="50000" endA="300" endPos="50000" dist="29997" dir="5400000" sy="-100000" algn="bl" rotWithShape="0"/>
                </a:effectLst>
              </a:rPr>
              <a:t>THANK YOU</a:t>
            </a:r>
            <a:endParaRPr lang="en-GB"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reflection blurRad="6350" stA="50000" endA="300" endPos="50000" dist="29997" dir="5400000" sy="-100000" algn="bl" rotWithShape="0"/>
              </a:effectLst>
            </a:endParaRPr>
          </a:p>
        </p:txBody>
      </p:sp>
    </p:spTree>
    <p:extLst>
      <p:ext uri="{BB962C8B-B14F-4D97-AF65-F5344CB8AC3E}">
        <p14:creationId xmlns:p14="http://schemas.microsoft.com/office/powerpoint/2010/main" val="259184592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42</TotalTime>
  <Words>485</Words>
  <Application>Microsoft Office PowerPoint</Application>
  <PresentationFormat>On-screen Show (4:3)</PresentationFormat>
  <Paragraphs>31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Technic</vt:lpstr>
      <vt:lpstr>-by  Jagruti  Yewale</vt:lpstr>
      <vt:lpstr>Objective-</vt:lpstr>
      <vt:lpstr>Projects Overview</vt:lpstr>
      <vt:lpstr>Working of Project -</vt:lpstr>
      <vt:lpstr>Implementation -</vt:lpstr>
      <vt:lpstr>Application (pics) -</vt:lpstr>
      <vt:lpstr>Conclusion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SONY</cp:lastModifiedBy>
  <cp:revision>12</cp:revision>
  <dcterms:created xsi:type="dcterms:W3CDTF">2024-04-27T13:26:36Z</dcterms:created>
  <dcterms:modified xsi:type="dcterms:W3CDTF">2024-05-04T17:21:02Z</dcterms:modified>
</cp:coreProperties>
</file>