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AF12C64-9667-4AF2-8745-F27620FC1EC0}" type="datetimeFigureOut">
              <a:rPr lang="en-GB" smtClean="0"/>
              <a:t>20/03/2024</a:t>
            </a:fld>
            <a:endParaRPr lang="en-GB"/>
          </a:p>
        </p:txBody>
      </p:sp>
      <p:sp>
        <p:nvSpPr>
          <p:cNvPr id="17" name="Footer Placeholder 16"/>
          <p:cNvSpPr>
            <a:spLocks noGrp="1"/>
          </p:cNvSpPr>
          <p:nvPr>
            <p:ph type="ftr" sz="quarter" idx="11"/>
          </p:nvPr>
        </p:nvSpPr>
        <p:spPr/>
        <p:txBody>
          <a:bodyPr/>
          <a:lstStyle>
            <a:extLst/>
          </a:lstStyle>
          <a:p>
            <a:endParaRPr lang="en-GB"/>
          </a:p>
        </p:txBody>
      </p:sp>
      <p:sp>
        <p:nvSpPr>
          <p:cNvPr id="29" name="Slide Number Placeholder 28"/>
          <p:cNvSpPr>
            <a:spLocks noGrp="1"/>
          </p:cNvSpPr>
          <p:nvPr>
            <p:ph type="sldNum" sz="quarter" idx="12"/>
          </p:nvPr>
        </p:nvSpPr>
        <p:spPr/>
        <p:txBody>
          <a:bodyPr/>
          <a:lstStyle>
            <a:extLst/>
          </a:lstStyle>
          <a:p>
            <a:fld id="{14AEE25B-57DC-425C-AFE9-692151CFDC49}" type="slidenum">
              <a:rPr lang="en-GB" smtClean="0"/>
              <a:t>‹#›</a:t>
            </a:fld>
            <a:endParaRPr lang="en-GB"/>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F12C64-9667-4AF2-8745-F27620FC1EC0}" type="datetimeFigureOut">
              <a:rPr lang="en-GB" smtClean="0"/>
              <a:t>20/03/2024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14AEE25B-57DC-425C-AFE9-692151CFDC4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F12C64-9667-4AF2-8745-F27620FC1EC0}" type="datetimeFigureOut">
              <a:rPr lang="en-GB" smtClean="0"/>
              <a:t>20/03/2024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14AEE25B-57DC-425C-AFE9-692151CFDC4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F12C64-9667-4AF2-8745-F27620FC1EC0}" type="datetimeFigureOut">
              <a:rPr lang="en-GB" smtClean="0"/>
              <a:t>20/03/2024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14AEE25B-57DC-425C-AFE9-692151CFDC49}"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AF12C64-9667-4AF2-8745-F27620FC1EC0}" type="datetimeFigureOut">
              <a:rPr lang="en-GB" smtClean="0"/>
              <a:t>20/03/2024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14AEE25B-57DC-425C-AFE9-692151CFDC49}" type="slidenum">
              <a:rPr lang="en-GB" smtClean="0"/>
              <a:t>‹#›</a:t>
            </a:fld>
            <a:endParaRPr lang="en-GB"/>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F12C64-9667-4AF2-8745-F27620FC1EC0}" type="datetimeFigureOut">
              <a:rPr lang="en-GB" smtClean="0"/>
              <a:t>20/03/2024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14AEE25B-57DC-425C-AFE9-692151CFDC49}"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AF12C64-9667-4AF2-8745-F27620FC1EC0}" type="datetimeFigureOut">
              <a:rPr lang="en-GB" smtClean="0"/>
              <a:t>20/03/2024</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14AEE25B-57DC-425C-AFE9-692151CFDC49}" type="slidenum">
              <a:rPr lang="en-GB" smtClean="0"/>
              <a:t>‹#›</a:t>
            </a:fld>
            <a:endParaRPr lang="en-GB"/>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AF12C64-9667-4AF2-8745-F27620FC1EC0}" type="datetimeFigureOut">
              <a:rPr lang="en-GB" smtClean="0"/>
              <a:t>20/03/2024</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14AEE25B-57DC-425C-AFE9-692151CFDC4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AF12C64-9667-4AF2-8745-F27620FC1EC0}" type="datetimeFigureOut">
              <a:rPr lang="en-GB" smtClean="0"/>
              <a:t>20/03/2024</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14AEE25B-57DC-425C-AFE9-692151CFDC4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AF12C64-9667-4AF2-8745-F27620FC1EC0}" type="datetimeFigureOut">
              <a:rPr lang="en-GB" smtClean="0"/>
              <a:t>20/03/2024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14AEE25B-57DC-425C-AFE9-692151CFDC49}"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4AF12C64-9667-4AF2-8745-F27620FC1EC0}" type="datetimeFigureOut">
              <a:rPr lang="en-GB" smtClean="0"/>
              <a:t>20/03/2024</a:t>
            </a:fld>
            <a:endParaRPr lang="en-GB"/>
          </a:p>
        </p:txBody>
      </p:sp>
      <p:sp>
        <p:nvSpPr>
          <p:cNvPr id="6" name="Footer Placeholder 5"/>
          <p:cNvSpPr>
            <a:spLocks noGrp="1"/>
          </p:cNvSpPr>
          <p:nvPr>
            <p:ph type="ftr" sz="quarter" idx="11"/>
          </p:nvPr>
        </p:nvSpPr>
        <p:spPr>
          <a:xfrm>
            <a:off x="914400" y="55499"/>
            <a:ext cx="5562600" cy="365125"/>
          </a:xfrm>
        </p:spPr>
        <p:txBody>
          <a:bodyPr/>
          <a:lstStyle>
            <a:extLst/>
          </a:lstStyle>
          <a:p>
            <a:endParaRPr lang="en-GB"/>
          </a:p>
        </p:txBody>
      </p:sp>
      <p:sp>
        <p:nvSpPr>
          <p:cNvPr id="7" name="Slide Number Placeholder 6"/>
          <p:cNvSpPr>
            <a:spLocks noGrp="1"/>
          </p:cNvSpPr>
          <p:nvPr>
            <p:ph type="sldNum" sz="quarter" idx="12"/>
          </p:nvPr>
        </p:nvSpPr>
        <p:spPr>
          <a:xfrm>
            <a:off x="8610600" y="55499"/>
            <a:ext cx="457200" cy="365125"/>
          </a:xfrm>
        </p:spPr>
        <p:txBody>
          <a:bodyPr/>
          <a:lstStyle>
            <a:extLst/>
          </a:lstStyle>
          <a:p>
            <a:fld id="{14AEE25B-57DC-425C-AFE9-692151CFDC49}"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AF12C64-9667-4AF2-8745-F27620FC1EC0}" type="datetimeFigureOut">
              <a:rPr lang="en-GB" smtClean="0"/>
              <a:t>20/03/2024</a:t>
            </a:fld>
            <a:endParaRPr lang="en-GB"/>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GB"/>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4AEE25B-57DC-425C-AFE9-692151CFDC49}"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3"/>
            <a:ext cx="7704856" cy="864097"/>
          </a:xfrm>
        </p:spPr>
        <p:txBody>
          <a:bodyPr>
            <a:normAutofit/>
            <a:scene3d>
              <a:camera prst="orthographicFront"/>
              <a:lightRig rig="soft" dir="t">
                <a:rot lat="0" lon="0" rev="10800000"/>
              </a:lightRig>
            </a:scene3d>
            <a:sp3d>
              <a:bevelT w="27940" h="12700"/>
              <a:contourClr>
                <a:srgbClr val="DDDDDD"/>
              </a:contourClr>
            </a:sp3d>
          </a:bodyPr>
          <a:lstStyle/>
          <a:p>
            <a:r>
              <a:rPr lang="en-GB" sz="3600" b="1" u="sng" spc="150" dirty="0" smtClean="0">
                <a:ln w="11430"/>
                <a:solidFill>
                  <a:srgbClr val="F8F8F8"/>
                </a:solidFill>
                <a:effectLst>
                  <a:outerShdw blurRad="25400" algn="tl" rotWithShape="0">
                    <a:srgbClr val="000000">
                      <a:alpha val="43000"/>
                    </a:srgbClr>
                  </a:outerShdw>
                </a:effectLst>
                <a:latin typeface="Cooper Black" pitchFamily="18" charset="0"/>
              </a:rPr>
              <a:t>World Cup 2023 Analysis</a:t>
            </a:r>
            <a:endParaRPr lang="en-GB" sz="3600" b="1" u="sng" spc="150" dirty="0">
              <a:ln w="11430"/>
              <a:solidFill>
                <a:srgbClr val="F8F8F8"/>
              </a:solidFill>
              <a:effectLst>
                <a:outerShdw blurRad="25400" algn="tl" rotWithShape="0">
                  <a:srgbClr val="000000">
                    <a:alpha val="43000"/>
                  </a:srgbClr>
                </a:outerShdw>
              </a:effectLst>
              <a:latin typeface="Cooper Black" pitchFamily="18" charset="0"/>
            </a:endParaRPr>
          </a:p>
        </p:txBody>
      </p:sp>
      <p:sp>
        <p:nvSpPr>
          <p:cNvPr id="4" name="AutoShape 2" descr="ICC World Cup 2023: Another schedul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1" name="Picture 7" descr="Head held high! There's a lot to be proud of India's journey in World Cup  2023 - The Economic Ti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12776"/>
            <a:ext cx="6096000"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93276" y="6237312"/>
            <a:ext cx="3768980" cy="400110"/>
          </a:xfrm>
          <a:prstGeom prst="rect">
            <a:avLst/>
          </a:prstGeom>
          <a:noFill/>
        </p:spPr>
        <p:txBody>
          <a:bodyPr wrap="none" rtlCol="0">
            <a:spAutoFit/>
          </a:bodyPr>
          <a:lstStyle/>
          <a:p>
            <a:r>
              <a:rPr lang="en-GB" sz="2000" b="1" dirty="0" smtClean="0"/>
              <a:t>-Presented by </a:t>
            </a:r>
            <a:r>
              <a:rPr lang="en-GB" sz="2000" b="1" dirty="0" err="1" smtClean="0"/>
              <a:t>Jagruti</a:t>
            </a:r>
            <a:r>
              <a:rPr lang="en-GB" sz="2000" b="1" dirty="0" smtClean="0"/>
              <a:t> </a:t>
            </a:r>
            <a:r>
              <a:rPr lang="en-GB" sz="2000" b="1" dirty="0" err="1" smtClean="0"/>
              <a:t>Yewale</a:t>
            </a:r>
            <a:endParaRPr lang="en-GB" sz="2000" b="1" dirty="0"/>
          </a:p>
        </p:txBody>
      </p:sp>
    </p:spTree>
    <p:extLst>
      <p:ext uri="{BB962C8B-B14F-4D97-AF65-F5344CB8AC3E}">
        <p14:creationId xmlns:p14="http://schemas.microsoft.com/office/powerpoint/2010/main" val="233618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772400" cy="684688"/>
          </a:xfrm>
        </p:spPr>
        <p:txBody>
          <a:bodyPr/>
          <a:lstStyle/>
          <a:p>
            <a:r>
              <a:rPr lang="en-GB"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Processed Dataset</a:t>
            </a:r>
            <a:endParaRPr lang="en-GB" b="1" u="sng"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717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267" t="5102"/>
          <a:stretch/>
        </p:blipFill>
        <p:spPr bwMode="auto">
          <a:xfrm>
            <a:off x="1619672" y="1772816"/>
            <a:ext cx="6020853" cy="315317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74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772400" cy="698376"/>
          </a:xfrm>
        </p:spPr>
        <p:txBody>
          <a:bodyPr/>
          <a:lstStyle/>
          <a:p>
            <a:r>
              <a:rPr lang="en-GB"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Model Building</a:t>
            </a:r>
            <a:endParaRPr lang="en-GB" b="1" u="sng"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Content Placeholder 2"/>
          <p:cNvSpPr>
            <a:spLocks noGrp="1"/>
          </p:cNvSpPr>
          <p:nvPr>
            <p:ph idx="1"/>
          </p:nvPr>
        </p:nvSpPr>
        <p:spPr>
          <a:xfrm>
            <a:off x="683568" y="764704"/>
            <a:ext cx="8003232" cy="5590856"/>
          </a:xfrm>
        </p:spPr>
        <p:txBody>
          <a:bodyPr>
            <a:normAutofit/>
          </a:bodyPr>
          <a:lstStyle/>
          <a:p>
            <a:endParaRPr lang="en-GB" sz="3200" b="1" u="sng" dirty="0" smtClean="0"/>
          </a:p>
          <a:p>
            <a:r>
              <a:rPr lang="en-GB" sz="3200" b="1" u="sng" dirty="0" smtClean="0"/>
              <a:t>Random Forest Classifier</a:t>
            </a:r>
          </a:p>
          <a:p>
            <a:pPr>
              <a:buFontTx/>
              <a:buChar char="-"/>
            </a:pPr>
            <a:r>
              <a:rPr lang="en-US" sz="2200" b="1" dirty="0" smtClean="0">
                <a:solidFill>
                  <a:srgbClr val="FFFFFF"/>
                </a:solidFill>
                <a:latin typeface="DM Sans Bold"/>
              </a:rPr>
              <a:t>An </a:t>
            </a:r>
            <a:r>
              <a:rPr lang="en-US" sz="2200" b="1" dirty="0">
                <a:solidFill>
                  <a:srgbClr val="FFFFFF"/>
                </a:solidFill>
                <a:latin typeface="DM Sans Bold"/>
              </a:rPr>
              <a:t>ensemble learning method that builds multiple decision trees during training and combines their predictions to improve accuracy and reduce </a:t>
            </a:r>
            <a:r>
              <a:rPr lang="en-US" sz="2200" b="1" dirty="0" err="1" smtClean="0">
                <a:solidFill>
                  <a:srgbClr val="FFFFFF"/>
                </a:solidFill>
                <a:latin typeface="DM Sans Bold"/>
              </a:rPr>
              <a:t>overfitting</a:t>
            </a:r>
            <a:r>
              <a:rPr lang="en-US" sz="2200" b="1" dirty="0" smtClean="0">
                <a:solidFill>
                  <a:srgbClr val="FFFFFF"/>
                </a:solidFill>
                <a:latin typeface="DM Sans Bold"/>
              </a:rPr>
              <a:t>.</a:t>
            </a:r>
          </a:p>
          <a:p>
            <a:pPr>
              <a:buFontTx/>
              <a:buChar char="-"/>
            </a:pPr>
            <a:r>
              <a:rPr lang="en-US" sz="2200" b="1" dirty="0" smtClean="0">
                <a:solidFill>
                  <a:srgbClr val="FFFFFF"/>
                </a:solidFill>
                <a:latin typeface="DM Sans Bold"/>
              </a:rPr>
              <a:t> </a:t>
            </a:r>
            <a:r>
              <a:rPr lang="en-US" sz="2200" b="1" dirty="0">
                <a:solidFill>
                  <a:srgbClr val="FFFFFF"/>
                </a:solidFill>
                <a:latin typeface="DM Sans Bold"/>
              </a:rPr>
              <a:t>It operates by averaging the predictions of individual decision trees to produce a final </a:t>
            </a:r>
            <a:r>
              <a:rPr lang="en-US" sz="2200" b="1" dirty="0" smtClean="0">
                <a:solidFill>
                  <a:srgbClr val="FFFFFF"/>
                </a:solidFill>
                <a:latin typeface="DM Sans Bold"/>
              </a:rPr>
              <a:t>output.</a:t>
            </a:r>
          </a:p>
          <a:p>
            <a:pPr marL="68580" indent="0">
              <a:buNone/>
            </a:pPr>
            <a:endParaRPr lang="en-US" sz="2200" b="1" dirty="0" smtClean="0">
              <a:solidFill>
                <a:srgbClr val="FFFFFF"/>
              </a:solidFill>
              <a:latin typeface="DM Sans Bold"/>
            </a:endParaRPr>
          </a:p>
          <a:p>
            <a:pPr marL="68580" indent="0">
              <a:buNone/>
            </a:pPr>
            <a:r>
              <a:rPr lang="en-US" sz="4000" b="1" u="sng" dirty="0">
                <a:solidFill>
                  <a:srgbClr val="FFFFFF"/>
                </a:solidFill>
                <a:latin typeface="Consolas" pitchFamily="49" charset="0"/>
              </a:rPr>
              <a:t> </a:t>
            </a:r>
            <a:r>
              <a:rPr lang="en-US" sz="4000" b="1" u="sng" dirty="0" smtClean="0">
                <a:solidFill>
                  <a:srgbClr val="FFFFFF"/>
                </a:solidFill>
                <a:latin typeface="Consolas" pitchFamily="49" charset="0"/>
              </a:rPr>
              <a:t>Model Evaluation-</a:t>
            </a:r>
          </a:p>
          <a:p>
            <a:r>
              <a:rPr lang="en-US" sz="2200" b="1" dirty="0">
                <a:solidFill>
                  <a:srgbClr val="FFFFFF"/>
                </a:solidFill>
                <a:latin typeface="DM Sans Bold"/>
              </a:rPr>
              <a:t> </a:t>
            </a:r>
            <a:r>
              <a:rPr lang="en-US" sz="2200" b="1" dirty="0" smtClean="0">
                <a:solidFill>
                  <a:srgbClr val="FFFFFF"/>
                </a:solidFill>
                <a:latin typeface="DM Sans Bold"/>
              </a:rPr>
              <a:t>Training Accuracy -  74.90 %</a:t>
            </a:r>
          </a:p>
          <a:p>
            <a:r>
              <a:rPr lang="en-US" sz="2200" b="1" dirty="0" smtClean="0">
                <a:solidFill>
                  <a:srgbClr val="FFFFFF"/>
                </a:solidFill>
                <a:latin typeface="DM Sans Bold"/>
              </a:rPr>
              <a:t>Testing Accuracy – 67.56 %</a:t>
            </a:r>
            <a:endParaRPr lang="en-US" sz="2200" b="1" dirty="0">
              <a:solidFill>
                <a:srgbClr val="FFFFFF"/>
              </a:solidFill>
              <a:latin typeface="DM Sans Bold"/>
            </a:endParaRPr>
          </a:p>
        </p:txBody>
      </p:sp>
    </p:spTree>
    <p:extLst>
      <p:ext uri="{BB962C8B-B14F-4D97-AF65-F5344CB8AC3E}">
        <p14:creationId xmlns:p14="http://schemas.microsoft.com/office/powerpoint/2010/main" val="279349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772400" cy="733768"/>
          </a:xfrm>
        </p:spPr>
        <p:txBody>
          <a:bodyPr/>
          <a:lstStyle/>
          <a:p>
            <a:r>
              <a:rPr lang="en-GB"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Insights</a:t>
            </a:r>
            <a:endParaRPr lang="en-GB" b="1" u="sng"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Content Placeholder 2"/>
          <p:cNvSpPr>
            <a:spLocks noGrp="1"/>
          </p:cNvSpPr>
          <p:nvPr>
            <p:ph idx="1"/>
          </p:nvPr>
        </p:nvSpPr>
        <p:spPr>
          <a:xfrm>
            <a:off x="914400" y="1052736"/>
            <a:ext cx="7772400" cy="5302824"/>
          </a:xfrm>
        </p:spPr>
        <p:txBody>
          <a:bodyPr>
            <a:normAutofit/>
          </a:bodyPr>
          <a:lstStyle/>
          <a:p>
            <a:r>
              <a:rPr lang="en-GB" sz="2000" b="1" dirty="0"/>
              <a:t>In 2023, Australia emerged victorious, winning the ICC </a:t>
            </a:r>
            <a:r>
              <a:rPr lang="en-GB" sz="2000" b="1" dirty="0" smtClean="0"/>
              <a:t> Cricket </a:t>
            </a:r>
            <a:r>
              <a:rPr lang="en-GB" sz="2000" b="1" dirty="0"/>
              <a:t>World Cup. They demonstrated exceptional performance throughout the tournament, culminating in their victory in the final match</a:t>
            </a:r>
            <a:r>
              <a:rPr lang="en-GB" sz="2000" b="1" dirty="0" smtClean="0"/>
              <a:t>.</a:t>
            </a:r>
          </a:p>
          <a:p>
            <a:r>
              <a:rPr lang="en-GB" sz="2000" b="1" dirty="0"/>
              <a:t>In the 2023 ICC Cricket World Cup, several countries performed exceptionally well. Alongside the champion Australia, teams like India, England, New Zealand, and South Africa showcased strong performances, reaching significant stages of the tournament and contributing to its excitement.</a:t>
            </a:r>
          </a:p>
          <a:p>
            <a:r>
              <a:rPr lang="en-GB" sz="2000" b="1" dirty="0"/>
              <a:t>The 2023 ICC Cricket World Cup was marked by thrilling matches, record-breaking performances, and unforgettable moments. One of the best aspects was the high level of competition among teams, with close matches and unexpected upsets keeping fans on the edge of their seats throughout the tournament. Additionally, the emergence of young talent and the display of sportsmanship were noteworthy</a:t>
            </a:r>
            <a:r>
              <a:rPr lang="en-GB" sz="2000" b="1" dirty="0" smtClean="0"/>
              <a:t>.</a:t>
            </a:r>
          </a:p>
          <a:p>
            <a:endParaRPr lang="en-GB" sz="2000" b="1" dirty="0"/>
          </a:p>
        </p:txBody>
      </p:sp>
    </p:spTree>
    <p:extLst>
      <p:ext uri="{BB962C8B-B14F-4D97-AF65-F5344CB8AC3E}">
        <p14:creationId xmlns:p14="http://schemas.microsoft.com/office/powerpoint/2010/main" val="60692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628800"/>
            <a:ext cx="3240360" cy="914400"/>
          </a:xfrm>
        </p:spPr>
        <p:txBody>
          <a:bodyPr/>
          <a:lstStyle/>
          <a:p>
            <a:r>
              <a:rPr lang="en-GB"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Conclusion</a:t>
            </a:r>
            <a:endParaRPr lang="en-GB" b="1" u="sng" dirty="0"/>
          </a:p>
        </p:txBody>
      </p:sp>
      <p:sp>
        <p:nvSpPr>
          <p:cNvPr id="3" name="Content Placeholder 2"/>
          <p:cNvSpPr>
            <a:spLocks noGrp="1"/>
          </p:cNvSpPr>
          <p:nvPr>
            <p:ph idx="1"/>
          </p:nvPr>
        </p:nvSpPr>
        <p:spPr>
          <a:xfrm>
            <a:off x="865611" y="2852936"/>
            <a:ext cx="7560840" cy="3157608"/>
          </a:xfrm>
        </p:spPr>
        <p:txBody>
          <a:bodyPr>
            <a:normAutofit/>
          </a:bodyPr>
          <a:lstStyle/>
          <a:p>
            <a:pPr marL="68580" indent="0">
              <a:buNone/>
            </a:pPr>
            <a:r>
              <a:rPr lang="en-GB" sz="2400" b="1" dirty="0"/>
              <a:t>The World Cup 2023 analysis project applied machine learning to predict match outcomes and assess team performance. Utilizing a Random Forest Classifier, it </a:t>
            </a:r>
            <a:r>
              <a:rPr lang="en-GB" sz="2400" b="1" dirty="0" err="1"/>
              <a:t>analyzed</a:t>
            </a:r>
            <a:r>
              <a:rPr lang="en-GB" sz="2400" b="1" dirty="0"/>
              <a:t> historical data, providing insights into top teams' strengths, predicting match results, and offering </a:t>
            </a:r>
            <a:r>
              <a:rPr lang="en-GB" sz="2400" b="1" dirty="0" err="1"/>
              <a:t>semifinal</a:t>
            </a:r>
            <a:r>
              <a:rPr lang="en-GB" sz="2400" b="1" dirty="0"/>
              <a:t> probabilities. This approach enhanced strategic planning and understanding of cricket dynamics.</a:t>
            </a:r>
          </a:p>
          <a:p>
            <a:pPr marL="68580" indent="0">
              <a:buNone/>
            </a:pPr>
            <a:endParaRPr lang="en-GB" dirty="0"/>
          </a:p>
        </p:txBody>
      </p:sp>
      <p:pic>
        <p:nvPicPr>
          <p:cNvPr id="10242" name="Picture 2" descr="Team India SWOT analysis: Are Rohit's men ready to lift World Cup 2023? | World  Cup News - Business Stand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031" y="260648"/>
            <a:ext cx="4339258" cy="2442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73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636912"/>
            <a:ext cx="7772400" cy="914400"/>
          </a:xfrm>
        </p:spPr>
        <p:txBody>
          <a:bodyPr/>
          <a:lstStyle/>
          <a:p>
            <a:r>
              <a:rPr lang="en-GB" b="1" i="1"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Thanks For Watching…</a:t>
            </a:r>
            <a:endParaRPr lang="en-GB" b="1" i="1"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08556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772400" cy="914400"/>
          </a:xfrm>
        </p:spPr>
        <p:txBody>
          <a:bodyPr/>
          <a:lstStyle/>
          <a:p>
            <a:r>
              <a:rPr lang="en-GB"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Objective</a:t>
            </a:r>
            <a:endParaRPr lang="en-GB" b="1" u="sng"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Content Placeholder 2"/>
          <p:cNvSpPr>
            <a:spLocks noGrp="1"/>
          </p:cNvSpPr>
          <p:nvPr>
            <p:ph idx="1"/>
          </p:nvPr>
        </p:nvSpPr>
        <p:spPr>
          <a:xfrm>
            <a:off x="683568" y="1433736"/>
            <a:ext cx="4608512" cy="4572000"/>
          </a:xfrm>
        </p:spPr>
        <p:txBody>
          <a:bodyPr>
            <a:normAutofit fontScale="92500" lnSpcReduction="10000"/>
          </a:bodyPr>
          <a:lstStyle/>
          <a:p>
            <a:r>
              <a:rPr lang="en-GB" sz="2400" b="1" dirty="0"/>
              <a:t>The objective of the World Cup 2023 analysis project using machine learning is to extract actionable insights from vast amounts of cricket data. By employing ML algorithms, the project aims to identify patterns, trends, and performance indicators to enhance team strategies, predict match outcomes, and provide valuable insights for coaches, analysts, and stakeholders in the cricket community.</a:t>
            </a:r>
            <a:endParaRPr lang="en-GB" sz="2400" b="1" dirty="0"/>
          </a:p>
        </p:txBody>
      </p:sp>
      <p:pic>
        <p:nvPicPr>
          <p:cNvPr id="11266" name="Picture 2" descr="Analysis: Where the World Cup will be won and l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433736"/>
            <a:ext cx="3312368" cy="30686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03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61" y="188640"/>
            <a:ext cx="7772400" cy="770384"/>
          </a:xfrm>
        </p:spPr>
        <p:txBody>
          <a:bodyPr/>
          <a:lstStyle/>
          <a:p>
            <a:r>
              <a:rPr lang="en-GB"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About Dataset</a:t>
            </a:r>
            <a:endParaRPr lang="en-GB" b="1" u="sng"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5"/>
          <p:cNvSpPr>
            <a:spLocks noChangeArrowheads="1"/>
          </p:cNvSpPr>
          <p:nvPr/>
        </p:nvSpPr>
        <p:spPr bwMode="auto">
          <a:xfrm>
            <a:off x="3470275" y="1784350"/>
            <a:ext cx="743108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303F9F"/>
                </a:solidFill>
                <a:effectLst/>
                <a:latin typeface="Courier New" pitchFamily="49" charset="0"/>
                <a:cs typeface="Courier New" pitchFamily="49" charset="0"/>
              </a:rPr>
              <a:t>In [4]:</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ourier New" pitchFamily="49" charset="0"/>
                <a:cs typeface="Courier New" pitchFamily="49" charset="0"/>
              </a:rPr>
              <a:t/>
            </a:r>
            <a:br>
              <a:rPr kumimoji="0" lang="en-US" sz="1000" b="0" i="0" u="none" strike="noStrike" cap="none" normalizeH="0" baseline="0" smtClean="0">
                <a:ln>
                  <a:noFill/>
                </a:ln>
                <a:solidFill>
                  <a:srgbClr val="000000"/>
                </a:solidFill>
                <a:effectLst/>
                <a:latin typeface="Courier New" pitchFamily="49" charset="0"/>
                <a:cs typeface="Courier New" pitchFamily="49"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198"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8497" y="1124744"/>
            <a:ext cx="8352928" cy="3115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581128"/>
            <a:ext cx="7056783"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73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spc="0" dirty="0" err="1" smtClean="0">
                <a:ln w="18415" cmpd="sng">
                  <a:solidFill>
                    <a:srgbClr val="FFFFFF"/>
                  </a:solidFill>
                  <a:prstDash val="solid"/>
                </a:ln>
                <a:solidFill>
                  <a:srgbClr val="FFFFFF"/>
                </a:solidFill>
              </a:rPr>
              <a:t>Preprocessing</a:t>
            </a:r>
            <a:r>
              <a:rPr lang="en-GB" b="1" u="sng" spc="0" dirty="0" smtClean="0">
                <a:ln w="18415" cmpd="sng">
                  <a:solidFill>
                    <a:srgbClr val="FFFFFF"/>
                  </a:solidFill>
                  <a:prstDash val="solid"/>
                </a:ln>
                <a:solidFill>
                  <a:srgbClr val="FFFFFF"/>
                </a:solidFill>
              </a:rPr>
              <a:t> Dataset</a:t>
            </a:r>
            <a:endParaRPr lang="en-GB" b="1" u="sng" spc="0" dirty="0">
              <a:ln w="18415" cmpd="sng">
                <a:solidFill>
                  <a:srgbClr val="FFFFFF"/>
                </a:solidFill>
                <a:prstDash val="solid"/>
              </a:ln>
              <a:solidFill>
                <a:srgbClr val="FFFFFF"/>
              </a:solidFill>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080" t="19084" r="6248" b="14009"/>
          <a:stretch/>
        </p:blipFill>
        <p:spPr bwMode="auto">
          <a:xfrm>
            <a:off x="683568" y="1412776"/>
            <a:ext cx="7632848"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52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772400" cy="914400"/>
          </a:xfrm>
        </p:spPr>
        <p:txBody>
          <a:bodyPr/>
          <a:lstStyle/>
          <a:p>
            <a:r>
              <a:rPr lang="en-GB" sz="24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Visualization-</a:t>
            </a:r>
            <a:br>
              <a:rPr lang="en-GB" sz="24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GB" sz="24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en-GB" sz="24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GB" sz="2400" b="1" u="sng"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No.of</a:t>
            </a:r>
            <a:r>
              <a:rPr lang="en-GB" sz="24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GB" sz="2400" b="1" u="sng" spc="0" dirty="0">
                <a:ln w="18415" cmpd="sng">
                  <a:solidFill>
                    <a:srgbClr val="FFFFFF"/>
                  </a:solidFill>
                  <a:prstDash val="solid"/>
                </a:ln>
                <a:solidFill>
                  <a:srgbClr val="FFFFFF"/>
                </a:solidFill>
                <a:effectLst>
                  <a:outerShdw blurRad="63500" dir="3600000" algn="tl" rotWithShape="0">
                    <a:srgbClr val="000000">
                      <a:alpha val="70000"/>
                    </a:srgbClr>
                  </a:outerShdw>
                </a:effectLst>
              </a:rPr>
              <a:t>matches won in world cup by each team</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424936"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97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60338"/>
            <a:ext cx="7772400" cy="612680"/>
          </a:xfrm>
        </p:spPr>
        <p:txBody>
          <a:bodyPr/>
          <a:lstStyle/>
          <a:p>
            <a:r>
              <a:rPr lang="en-GB" sz="2000" b="1" u="sng" spc="0" dirty="0">
                <a:ln w="18415" cmpd="sng">
                  <a:solidFill>
                    <a:srgbClr val="FFFFFF"/>
                  </a:solidFill>
                  <a:prstDash val="solid"/>
                </a:ln>
                <a:solidFill>
                  <a:srgbClr val="FFFFFF"/>
                </a:solidFill>
                <a:effectLst>
                  <a:outerShdw blurRad="63500" dir="3600000" algn="tl" rotWithShape="0">
                    <a:srgbClr val="000000">
                      <a:alpha val="70000"/>
                    </a:srgbClr>
                  </a:outerShdw>
                </a:effectLst>
              </a:rPr>
              <a:t>Stats of </a:t>
            </a:r>
            <a:r>
              <a:rPr lang="en-GB" sz="20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some top </a:t>
            </a:r>
            <a:r>
              <a:rPr lang="en-GB" sz="2000" b="1" u="sng" spc="0" dirty="0">
                <a:ln w="18415" cmpd="sng">
                  <a:solidFill>
                    <a:srgbClr val="FFFFFF"/>
                  </a:solidFill>
                  <a:prstDash val="solid"/>
                </a:ln>
                <a:solidFill>
                  <a:srgbClr val="FFFFFF"/>
                </a:solidFill>
                <a:effectLst>
                  <a:outerShdw blurRad="63500" dir="3600000" algn="tl" rotWithShape="0">
                    <a:srgbClr val="000000">
                      <a:alpha val="70000"/>
                    </a:srgbClr>
                  </a:outerShdw>
                </a:effectLst>
              </a:rPr>
              <a:t>teams in the ODI </a:t>
            </a:r>
            <a:r>
              <a:rPr lang="en-GB" sz="2000" b="1" u="sng"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WorldCup</a:t>
            </a:r>
            <a:r>
              <a:rPr lang="en-GB" sz="20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2023</a:t>
            </a:r>
            <a:br>
              <a:rPr lang="en-GB" sz="20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GB" sz="20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en-GB" sz="20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GB" sz="20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1.Stats </a:t>
            </a:r>
            <a:r>
              <a:rPr lang="en-GB" sz="2000" b="1" u="sng" spc="0" dirty="0">
                <a:ln w="18415" cmpd="sng">
                  <a:solidFill>
                    <a:srgbClr val="FFFFFF"/>
                  </a:solidFill>
                  <a:prstDash val="solid"/>
                </a:ln>
                <a:solidFill>
                  <a:srgbClr val="FFFFFF"/>
                </a:solidFill>
                <a:effectLst>
                  <a:outerShdw blurRad="63500" dir="3600000" algn="tl" rotWithShape="0">
                    <a:srgbClr val="000000">
                      <a:alpha val="70000"/>
                    </a:srgbClr>
                  </a:outerShdw>
                </a:effectLst>
              </a:rPr>
              <a:t>of </a:t>
            </a:r>
            <a:r>
              <a:rPr lang="en-GB" sz="20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India </a:t>
            </a:r>
            <a:r>
              <a:rPr lang="en-GB" sz="2000" b="1" u="sng" spc="0" dirty="0">
                <a:ln w="18415" cmpd="sng">
                  <a:solidFill>
                    <a:srgbClr val="FFFFFF"/>
                  </a:solidFill>
                  <a:prstDash val="solid"/>
                </a:ln>
                <a:solidFill>
                  <a:srgbClr val="FFFFFF"/>
                </a:solidFill>
                <a:effectLst>
                  <a:outerShdw blurRad="63500" dir="3600000" algn="tl" rotWithShape="0">
                    <a:srgbClr val="000000">
                      <a:alpha val="70000"/>
                    </a:srgbClr>
                  </a:outerShdw>
                </a:effectLst>
              </a:rPr>
              <a:t>team</a:t>
            </a:r>
            <a:br>
              <a:rPr lang="en-GB" sz="2000" b="1" u="sng" spc="0" dirty="0">
                <a:ln w="18415" cmpd="sng">
                  <a:solidFill>
                    <a:srgbClr val="FFFFFF"/>
                  </a:solidFill>
                  <a:prstDash val="solid"/>
                </a:ln>
                <a:solidFill>
                  <a:srgbClr val="FFFFFF"/>
                </a:solidFill>
                <a:effectLst>
                  <a:outerShdw blurRad="63500" dir="3600000" algn="tl" rotWithShape="0">
                    <a:srgbClr val="000000">
                      <a:alpha val="70000"/>
                    </a:srgbClr>
                  </a:outerShdw>
                </a:effectLst>
              </a:rPr>
            </a:br>
            <a:endParaRPr lang="en-GB" sz="2000" b="1" u="sng"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093"/>
          <a:stretch/>
        </p:blipFill>
        <p:spPr bwMode="auto">
          <a:xfrm>
            <a:off x="307975" y="1268760"/>
            <a:ext cx="4665807" cy="3247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ggAAAGvCAYAAAA+DS2oAAAAOXRFWHRTb2Z0d2FyZQBNYXRwbG90bGliIHZlcnNpb24zLjcuMSwgaHR0cHM6Ly9tYXRwbG90bGliLm9yZy/bCgiHAAAACXBIWXMAAA9hAAAPYQGoP6dpAADSvklEQVR4nOzdd1yV5fvA8c9Z7D0EFRRFGQ5w721qjtTMlblypA3Llu3s1/TbsrS0MhumOXJkamlO3HvLEpS99+aM5/n9QZwkUFGBA3K/Xy9eyjOvczhwrnOP61bIsiwjCIIgCIJwA6WpAxAEQRAEofYRCYIgCIIgCOWIBEEQBEEQhHJEgiAIgiAIQjkiQRAEQRAEoRyRIAiCIAiCUI5IEARBEARBKEckCIIgCIIglCMSBOG+JWqACVVFvJaE+kgkCCb07LPP0rlz53J/fEJCQvD19SUwMJDi4uIy+8LDw/H19WXt2rXExcXh6+vL5s2b7ymOzZs34+vrW+bL39+fzp07M2PGDM6cOXNP1zeFM2fOMGfOHFOHcVc+/fRTunbtSrt27fj9998rPGbAgAG8+uqrVXI/X19fli5dClBlr6lSsbGx+Pn50aVLF4qKiqrkmjczZcoUpkyZUqXXTEpKYs6cOcTHx9/yuP/+/vz363//+1+VxvXqq68yYMCAOzpnypQpt42zqp8/oW5TmzqA+qxHjx7s2rWLiIgIWrZsadx+6NAhHBwcyMrK4uTJk/Tu3du479SpUwD06tWLBg0asH79epo0aVIl8Xz11Ve4uroCIEkSaWlpfP3110ybNo2NGzfi5+dXJfepCb/99hsRERGmDuOOhYeHs2LFCsaPH8+oUaNo3rx5jd6/ql9TGzduxMvLi7i4OP766y8efvjhKrluRRYuXFjl1zx69CgHDhzgrbfeuu2xY8eOZdy4cRXua9CgQVWHdscWLlxIXl6e8fv/+7//M24vZWNjU+NxCbWXSBBMqEePHgCcPXu2XIIwePBgjh07xqFDh8okCKdPn6ZJkyZ4enoC0K5duyqLx9/fHw8PjzLbWrVqxaBBg/j111959913q+xeQsWysrIAGD58OJ06darx+5uZmVXZa0qSJLZu3cro0aMJDg5m3bp11ZogtGjRotquXRnu7u5V+vtY1f77/JQmA7U5ZsG0RBeDCTVp0oTGjRtz9uxZ47b8/HzOnTtH9+7d6dmzJ4cPHy5zzunTp+nZsydQvjl48+bNtGrVigsXLjBhwgTatm1Lv379WLFixV3H6OHhgaOjIwkJCcZtCQkJvPDCC3Tp0oXAwECmTZtGcHCwcX9pXD/++CNDhw6lS5cuxhgvX77MrFmz6NixI926deP5558nMTHReG5WVhZvv/02PXr0oG3btowfP55jx46VicnX15c1a9bwxhtv0KVLF9q3b8+zzz5LWloaUNL8umXLFuLj48s8P3FxcSxYsIBevXrRunVrunfvzoIFC8jMzDReW6fT8emnn9KnTx8CAgKYOXMmv//+O76+vsTFxZX5OUyePJnAwEC6dOnCK6+8QkZGxm2fzz///JMxY8bQvn17evbsydtvv012djYAS5cuNTbxTps27Y6akKdMmcIbb7zBd999R79+/Wjbti0TJ07kwoULZY47efIkEyZMIDAwkCFDhnD06NEy+yvqYjh16hQzZ86kc+fOtGnThgEDBrB06VIkSbplTIcPHyYxMZH+/fszcuRIzp8/T2hoaLnjIiMjmT17Nh06dKBHjx4sXryY1157rUxzd0ZGBv/3f/9H//79adOmDV26dOHpp58u8zP5bxfD7V4nUNIF8uSTT9K1a1cCAwOZMGECQUFBQMnv02uvvQbAwIEDq6xLpzKvQ1mWWbNmDcOHDycgIIBBgwaxYsWKct2RmzdvZsiQIbRt25aRI0dy8ODBe46vMq/t270mSl9Hu3bt4qmnnqJdu3b06NGDZcuWkZeXx+uvv07Hjh3p0aMHn3zyiRjjUUuJBMHEunfvXiZBOH78OAaDgR49etCrVy8iIyONb87R0dGkpKTQq1evm15PkiTmz5/PsGHD+O677+jYsSOffvophw4duqv4MjMzyczMNDY5Z2RkMHHiRK5cucJbb73FZ599hiRJPPbYY0RGRpY5d/HixcycOZP333+fbt26ERoayqOPPkphYSGLFi3i3XffJTg4mBkzZqDT6SguLmbatGns3buX559/nq+++gp3d3dmzZpVLklYvHgxkiTx+eefs2DBAg4cOMCHH34IwFNPPUXfvn1xdXVl/fr19OvXj8LCQqZOnUpkZCQLFy5k5cqVTJ48me3bt/P5558br/v222/z888/M3nyZL7++mtcXFzKNS+fOnWK6dOnY2FhwRdffMHrr7/OyZMnmTp16i372ZctW8bzzz9PYGAgS5Ys4emnn2bXrl1MmTKFoqIixo0bx9tvv22M46uvvrqjn9WuXbvYu3cvb775Jp9//jlpaWk8++yzGAwGAK5cucKMGTOwsbHhyy+/ZNq0abzwwgu3vGZoaCjTp0/HwcGBxYsXs3z5cjp06MBXX33Fjh07bnnupk2baNasGYGBgQwaNAg7OzvWrl1b5piMjAwmT55MYmIiH330EW+++SY7d+5k+/btxmNkWWbOnDkcOXKEF198kZUrV/LUU09x9OhR4/N1M7d6nUiSxJw5cygoKODjjz9m2bJlODg48NRTTxEdHU2/fv148skngZLut6eeeuqW95IkCb1eX+FXqcq+Dj///HM++OAD+vbty/Llyxk3bhyLFy9m2bJlxmMSExP57rvveO6551iyZAmyLDNv3jzS09NvGeetVOa1fSeviTfeeAMfHx+WL19Ot27d+PLLLxk7diwWFhZ8+eWXDBgwgO+//56dO3fedcxCNZIFk9q+fbvs4+Mjp6SkyLIsywsXLpTHjRsny7Is5+bmyq1atZLXrVsny7Is//bbb3KrVq3k3NxcWZZlOTY2Vvbx8ZE3bdoky7Isb9q0Sfbx8ZE3bNhgvH5xcbHctm1b+d13371pDKXnRUdHyzqdTtbpdHJeXp585coVefr06XKrVq3k0NBQWZZl+fPPP5fbtm0rx8XFlbnHwIED5Xnz5pWJ68UXXyxzn3nz5sk9e/aUi4qKjNsuXLgg9+/fX7506ZK8fv162cfHRz5//rxxvyRJ8mOPPSaPGTPGuM3Hx0d+9NFHy1z71Vdfldu1a2f8/pVXXpH79+9v/D44OFh+9NFH5ejo6DLnzZkzRx48eLAsy7IcHR0t+/r6yj/88EOZY2bMmCH7+PjIsbGxsizL8oQJE+QRI0bIer3eeMy1a9dkf39/efXq1RU+x1lZWXKbNm3kN954o8z2U6dOyT4+PvKaNWtkWZbl48ePyz4+PvLx48crvE6p/v37y6+88orx+8mTJ8uBgYHG14Ysy/KWLVtkHx8f+dKlS7Islzz/vXv3louLi43H7NixQ/bx8ZGXLFkiy3L519SWLVvkWbNmyQaDwXiOwWCQO3bsKL/11ls3jS8zM1Nu06aN/O233xq3LVy4UG7fvr2cl5dn3PbFF1/Ibdu2lZOSkozb4uLi5NatW8uTJ0+WZVmWk5KS5ClTpsinTp0qc4/33ntPbt26dZnnoPQcWb796yQlJUX28fGRt27datyfk5Mjf/jhh3JYWJgsy//+bpT+7G/Gx8fnll+JiYmyLFfudZidnS23bt1a/vDDD8sc89FHH8mPP/64LMslr28fHx85IiLCuP/IkSOyj4+PvGfPnlvGWuq/z5csV+61XZnXROnraP78+cZjSp/vSZMmGbdJkiR36NBBfv/99ysVs1CzxBgEE+vWrRsKhYJz584xePBgDh8+zMiRI4GSPsKAgACOHj3KhAkTOHXqFAEBAbcdSNS+fXvj/83MzHBycqKgoOC2sQwaNKjctsaNG/PJJ5/g6+sLwLFjx/D398fNzc34yUipVNKnTx/++OOPMuf6+PiU+f7MmTP07dsXc3Nz47aAgAD27dsHwMqVK3F1daV169ZlPnX179+fjz/+mOzsbOzt7YHy/abu7u4UFhbe9LH5+/vz66+/IkkSsbGxREVFcfXqVa5du2a814kTJ5BlmQcffLDMuSNGjDB29RQWFnLhwgVmzpyJLMvGcz09PfH29ubIkSM89thj5e5//vx5tFotDz30UJntnTp1onHjxpw4cYJJkybdNP7KaNGiRZnXhpubmzFmKHn++/Xrh5mZmfGYwYMHo1KpbnrN0aNHM3r0aIqLi4mJiSE6OporV65gMBjQ6XQ3Pe+PP/5Ar9czYMAAcnJyABgyZAhr165l27ZtTJw4EShpMWvfvr0xVih5zd34GnZzc2PVqlVASfdWdHQ0kZGRnD179pYxwK1fJy4uLrRo0YK33nqLo0eP0qdPH3r16mXsVrhT48ePZ/z48RXuc3Z2Bir3Ojx//jw6na7c7+N/uzgcHR3x9vY2fl86Lik3N/eu4q/sa/tOXhM3/hxLB0AHBgYatykUCuzt7e86ZqF6iQTBxJydnfHx8eHs2bP4+PgQGxtbpguhV69erF69GlmWOX36dKUGeVlYWJT5XqlUVqqPb/ny5cZfYo1Gg6OjY5k/3FAyRiA6OprWrVtXeI0b36RdXFzKnVv6h7IiWVlZpKam3vTaqampxgTB0tKyzL7KPMYff/yRb7/9lszMTFxcXGjdujWWlpbGP06l/az/jfHGx5GTk4MkSaxYsaLCsR03Jj83Kh1n8N/npHRbVfyBrOg5AYz9wtnZ2Tg5OZU5Rq1W4+joeNNrFhUV8d5777F161b0ej0eHh60b98etVp9y+d78+bNSJLE8OHDy+1bt26dMUHIyMio8Oft6upKamqq8fs//viDzz//nMTERBwcHPDz8yv3Oq/IrV4nCoWCH374geXLl7N79262bNmCRqPhgQce4J133sHBweG2179RgwYNaNu27W2Pu93rsHSg6n9/Vv9lZWVV5nuFQgFw27EhN1PZ1/advCYq+jDz35+JUHuJBKEW6NGjBxcuXMDT0xNbW9syGXavXr1YsmQJx48fJy4u7pbjD+6Vj49PuVkM/2Vra0uXLl1YsGBBhftv/HRa0bkVDeQLCgrCz88PW1tbvLy8+PTTTys8/3ax3cq2bdtYtGgRL774ImPHjjX+8X3uuee4dOkS8O8n7vT0dBo2bGg898Y+XWtraxQKBdOnT6/wze9mf/xKE5u0tLQyn/qgJPEp/fRXnRwcHMoM0IOS/v3S5KUiH3zwAbt27eKLL76gR48exjel7t273/Sc4OBgQkJCeOaZZ+jSpUuZffv27eOnn37iwoULBAYG4u7uXmGf+Y3bTp8+zSuvvMLkyZOZOXMm7u7uAHz88cf3XKPDzc2Nd955h4ULFxIaGsrOnTtZsWIF9vb2xmmAVakyr0M7OzugJHm6cZprYmIi0dHRdOzYscrjgsq/tu/mNSHUTWKQYi3QvXt3QkJCOH78OD169CjT5Nu2bVscHBxYt24ddnZ2lfqEUp26dOnC9evXadasGW3btjV+/fHHH/z222+3bK7u1KkThw4dQqvVGreFhYXxxBNPcOnSJbp06UJiYiLOzs5lrn3s2DG+//77W177v0o/PZc6c+YMtra2PPHEE8Y/yvn5+Zw5c8b4iatjx46oVCr+/vvvMufe+L2NjQ2tWrXi2rVrZWJs2bIlX331FSdOnKgwnsDAQMzMzNi2bVuZ7adPnyYhIYEOHTpU+rHdre7du3Pw4MEyrTyHDh26ZTP9mTNn6Nq1Kw888IDxjeDy5ctkZGTc9JPqxo0bMTMzY/r06XTt2rXM18yZM1GpVKxbtw6Azp07c+7cuTKtBampqZw/f974/blz55AkiWeffdaYHBgMBuMMjLv9xHzu3Dl69OjBxYsXUSgU+Pv78/zzz+Pj40NSUhJQ/nV0ryrzOgwICECj0bB3794y5/78888899xzxpaCqlbZ1/bdvCaEukm0INQCnTt3Rq/Xs3///nKjspVKJd26dWPv3r0MGDDgjt4kq8P06dPZunUr06dPZ8aMGTg6OvLnn3+yYcOG2/bdPvXUU0yYMIHZs2czbdo0tFotX375Ja1bt6ZPnz7o9XpWr17N448/zty5c2nYsCFHjx5lxYoVTJ48GY1GU+k47ezsSEtLIygoCH9/fwICAli7di2LFi2if//+pKSksHLlStLS0oyf7j09PXnkkUf4/PPP0el0+Pn5sXv3bvbv3w/8+2bxwgsv8MQTT/Diiy8ycuRIDAYDP/zwAxcuXDCOev8vBwcHnnjiCb766is0Gg0DBw4kLi6OL7/8khYtWjBmzJhKP7a79fTTT7Nnzx5mzpzJrFmzyMzMZPHixbd8XgMCAvjrr79Yu3Yt3t7ehIaGsnz5chQKRYVjPrRaLTt27KBv377Y2tqW29+gQQN69uzJn3/+yWuvvcbUqVNZs2YNM2fO5Omnnwbg66+/RqvVGt8IAwICAHj33Xd55JFHyMnJYfXq1cYpkwUFBXdV4KdVq1ZYWFiwYMEC5s2bh4uLC0ePHiUkJISpU6cC/36a3717N3369CnX+nOjpKSkMonNjSwsLPDz86vU69DJyYmpU6fy888/Y2ZmRrdu3bh06RKrV6/mhRdeQK2uvj/blXlt3+lrQqi7RIJQC1hZWREYGFimxsGNevXqxc6dOyvcV9Pc3NxYt24dn332Ge+88w7FxcV4eXnxwQcfMHbs2Fue26pVK3755Rc+++wznn/+eaytrenbty8vvfQSZmZmmJmZsWbNGj777DM++eQTcnNzady4MS+++CIzZsy4ozjHjBlDUFAQTz/9NM8++yyzZ88mLi6OTZs28euvv+Lm5kbfvn2ZNGkSb731FhEREcYBa1ZWVvzwww/k5eXRvXt3nnzySb7++mvjp6VevXqxcuVKvvrqK5599lk0Gg2tW7fmxx9/vGXRmdI3odWrV/Pbb7/h4ODAgw8+yPz582ukX9bLy4vVq1ezaNEinn/+eZydnXnllVdYtGjRTc959dVX0el0fPHFF2i1Wjw8PHjyySeJiIhg3759GAyGMknrnj17yMrKYsSIETe95sMPP8zBgwfZsmUL06ZNY9WqVXzwwQcsWLAAa2trJk2ahJWVlfH57tq1K2+//TY//vgjO3fuxMXFha5du/LVV1/x9NNPGwe/3ilzc3N++OEHPvvsMz744ANycnLw8vLi3XffNSZsXbt2pUePHnz22WccO3aM77777qbX27hxIxs3bqxwX8uWLdm+fTsPP/xwpV6HL7/8Mi4uLqxdu5YffvgBDw8PXn/99XseyHo7lXltV+Y1IdwfFHJlRq8JQj2QlZXFwYMH6d27d5mBe//73//YvHnzTbsPhLt34cIFsrKyyrzB6/V6+vXrx/Dhw+96RoEgCPdOtCAIwj8sLS354IMP8Pf3Z9q0aVhZWXH27Fl++eUX5s6da+rw7ksJCQk8//zzPP3003Tp0oXCwkLWrVtHbm7uTacMCoJQM0QLgiDcICQkhC+++ILz589TWFhIkyZNmDhxIo899li1DQ6r79auXcuvv/5KbGwsGo2GwMBAnnvuOZMPyBWE+k4kCIIgCIIglCOmOQqCIAiCUI5IEARBEARBKEckCIIgCIIglCMSBEEQBEEQyhEJgiAIgiAI5YgEQRAEQRCEckSCIAiCIAhCOSJBECptypQp+Pr63vTrxhX57sWAAQNYunRplVzrZjZv3oyvr2+13kMQBKEuE6WWhTsydOhQ3njjjQr3OTs713A0giAIQnURLQjCHbGwsMDV1bXCr9LlkAXhfjFgwIAyrWRt2rRhyJAhfP/99zUax4kTJ/D19SUuLs6k17jR0qVLGTBgQJVcS6idRAuCUKUGDBjAxIkTuXTpEocPH8bMzIxRo0axYMEC4zr2hw8f5vPPPyciIgJPT08ef/xx3njjDfbu3YuHh0e5a27atIlffvmFa9euoVQqadu2La+++iqtW7eu9D13797NkiVLiI6OJiAggG7dutXckyLUaTNmzDAuN15UVMSFCxd48803sbS05LHHHjNxdIJQfcRHPqHKLV26lM6dO7NlyxbmzZvHqlWr2L59O1CyGNKcOXPo1q0bv//+O08//TQff/zxTa+1e/duFi5cyPTp0/nrr7/4+eefKSoqKtfNcat7nj17lnnz5jF48GC2bt3KqFGj+O6776rvCRDuK1ZWVsZWMk9PT0aMGMFDDz3Epk2bTB2aIFQrkSAId2Tbtm20b9++3NcLL7xgPKZ3795MnToVLy8vJk+ejJ+fH2fPngXgp59+ok2bNixYsIDmzZszbNgw5s2bd9P7OTg48P777zN69GgaN25MYGAg48aNIywsrMxxt7rn6tWr6dChA/PmzaNZs2aMGzeOCRMmVMOzI9QXlpaWxv/n5OSwcOFC+vbtS+vWrenZsycLFy6kqKgI+LdpPygoiBEjRtCmTRuGDx/O/v37jdcwGAwsXryYXr16ERgYyLx58/jggw+YMmVKhfe/3T0BTp8+zbhx4wgICGD06NHlfmdkWWbFihUMHDiQwMBARo0axR9//FHmmJUrV/LAAw/Qpk0bBgwYwNdff81/1/dbsWIFffv2JSAggClTphAVFXVXz6lQ+4guBuGODBgwgJdeeqncdisrK+P/vb29y+yztbVFp9MBEBwcTI8ePcrs79Sp003v17lzZ5ycnFi2bBnR0dFcv36dkJAQJEkqc9yt7hkeHk7Pnj3L7G/fvj2rVq266X0F4WYuXrzItm3bmD9/PgCvvPIKSUlJLFmyBGdnZ86fP89rr71G8+bNmTZtmvG8Tz75hDfeeANnZ2c+//xzXnrpJQ4ePIi1tTWffvopW7Zs4d1338Xb25tff/2VX375hc6dO1cYw+3uGRsby4wZMxg9ejSLFi0iIiKCt99+u8w1Fi9ezLZt23j77bfx9vbm1KlTvPPOO+Tm5vLYY4+xb98+vvnmG7744guaNWvG+fPnWbBgAR4eHowaNQqA+Ph4zpw5w7fffotWq2XBggW88cYbrFmzpnqefKFGiQRBuCPW1tY0bdr0lseYmZmV21b6qUOlUpV7c7+VHTt2sGDBAkaMGEFAQABjx44lPDycd999t9L3/O//ATQaTaVjEOq3b7/9lh9++AEAnU6HTqcjMDCQYcOGAdCzZ086deqEn58fAB4eHqxevbrcJ/b58+fTvXt34/9HjRpFeHg4fn5+/Prrr7z22msMHjwYgLfeeotz587dNKbb3XPDhg24uLiwcOFCVCoV3t7eJCYm8tFHHwFQUFDATz/9xMcff0z//v0BaNKkCfHx8axcuZLHHnuMmJgYzM3N8fDwoFGjRjRq1IgGDRrQqFEjYxxqtZpPPvkEW1tbACZOnMjixYvv4dkWahORIAg1ys/PjwsXLpTZ9t/vb/TNN98wduxY/u///s+4be/evUDJm75CobjtPf39/Y3dDaUuXbp0J2EL9djEiRONTf16vZ6oqCgWL17MpEmT2LRpE5MmTWLfvn1s3bqVmJgYwsPDiY2NxcvLq8x1mjdvbvy/jY0NUJJwREZGUlRURLt27coc37FjR0JDQyuM6Xb3DA8Pp1WrVqhUKuM5HTp0MP4/IiKC4uJiXnnlFV577TXjdr1ej1arpaioiJEjR7Jp0yYGDx6Mr68vPXv2ZNCgQWUSBBcXF2NyAGBnZ1emm0Oo20SCINyRoqKimxZEsrOzu+35pc2en376KY888giRkZF8+eWXABW+2Tds2JCzZ89y5coVbG1t2bdvH6tXrwZAq9Vibm5eqXuOGzeO//3vf4wfP55Lly6JJlCh0uzt7cu0mnl7e2Nvb89jjz3G0aNH+fXXXwkLC+Ohhx5iyJAhvPDCC7z11lvlrnOzVq7SmTb/beW6GVmWmTt37m3v+d/rld7nxn1ffPFFmcTlxlgtLCzYunUr586d48iRIxw+fJgffviBefPm8cwzzwCUSUCE+48YpCjckb/++otevXpV+LVnz57bnu/j48NXX33FgQMHeOihh/jyyy+NU8UqavZ/6623cHFxYfLkyYwbN479+/cbZz3cquXhRv7+/qxYsYITJ04wcuRIfvrpJ+bOnXsHj1oQKnb58mWCgoJYsmQJL730EiNHjqRJkybExMRU+g2/adOmWFhYcP78+TLbL168WOHxwcHBt72nv78/ly5dQqvVGs+7sdWsefPmqNVqEhISaNq0qfErKCiIlStXolQq2bp1K2vXrqVjx448++yzbNiwgXHjxvHnn3/e4bMk1FWiBUGotF9++eW2xwwfPvyW5128eBF3d3fjFEQomRlhZmaGk5MTAPv27TPu8/T05Mcffyx3zdL+3/8ef7NYu3fvzubNm8tsmz179u0ejiBQUFBgbDWTZZmYmBg+/PBDGjRowLhx41i+fDl//fUXTk5OZGVl8c0335CamlrmzflWLC0tmTJlCkuWLMHV1RVvb282bdrE+fPn6dKlS7njXVxcUKvVt7zno48+ypo1a3j99dd58skniYmJ4auvvjJew9bWlokTJ/LFF19gbW1Nx44dOX36NJ988onx96K4uJj//e9/WFtb06lTJ5KSkjh58uRNB04K9x+RIAg1KjQ0lI8//pj//e9/+Pv7Ex0dzdKlSxk+fHiZJlBBqC1++OEH4yBFpVKJo6MjHTt25NNPP8XNzY1FixaxdOlS1qxZg6urK/369WP69Ons3bu30q0Izz33HDqdjjfffJPCwkL69+/PwIEDKS4uLndsZe7p5ubGzz//zIcffsjDDz9Mw4YNefLJJ8uM5XnttddwcnJiyZIlpKSk4O7uzjPPPMMTTzwBwPjx48nOzmbZsmUkJiZib2/PkCFDKpzFJNyfFHJlX8GCUAVkWebrr79my5YtJCcn4+zszPDhw3n22WexsLAwdXj3BVmWQQb++6utUKBQ3n5Qp/FPgmzcUPKvUlGpQaHCndu9ezcdO3Y0tqJBydgZd3d3PvzwQxNGJtRnIkEQhDpCluSSN+sK3qgNRXr0+VoMBVqkYgOyzoCkk5B0BmTtDf8v/dcglVyj9FpKBQol/yYR/2xXqBQoLdSoLDQoLdWoLDX/fKlRmqtRqssOY5JlGSS50smIUGLixIlYWlqyYMECbGxs2Lt3Lx9//DE//PCDKAsumIxIEAShFilNAhSqf9949bnFaDML0edq0ecVo8/TYsjTos/TliQF+Vpkg2l+jY0JhKUGjZ05ajsL1HbmWLjbYNXEAW1xEWbm/7YMSQYDKECpFKPfbxQXF8eiRYs4deoURUVFtGjRgrlz5zJo0CBThybUYyJBEAQTKP2kXZoIyJKELquY4rR8tOkF6NIL0WYUoM0oRNZXvrBUbWHXxg23B1vy3f89CSiwd2qAvXMD7J3dcGnoiZtHM+ycXIGSxy7JEiqVGIMiCLWJ+I0UhBogGyRjs72kM1CUmEthfA7Fyf8kBNlFJU3z9wm1vTmS3oD2n6I5qQnRpCZElzlGY2aBS0NPXBs1waVRU9w8muHYoCFKpQpZlpEkg0gaBMGExG+fIFSx0kGCpX3w2oxCCuOyKUrMpSgxF216wb8DAO9TGnsL9LryI/BvpNMWkRh9lcToq8ZtSpUaZ7fGuDRqgrtnczxbtsHO0QUoWdBIFOYRhJojEgRBqAKyQUKhUiJLMkWJuRREZVKUkEtRUi5SscHU4dU4jYMFhQV5d3yeZNAbWxtCTh8CwMbeicbN/fBo7kcTnzZY2zkiyzKyJKEUCYMgVBuRIAjCXZD/6Q5QKBXo87TkR2aQH5VJYXQWkrb+JQT/pXGwJCMpoUqulZedQdi5o4SdOwqAnaMrjb398Gjuj2fL1ljZ2CFJJbMyxDRMQag6IkEQhEoythIYJArjcsi/lkFBVCba9EJTh1arKNRK1FYastKSq+X6OZmp5JxONbYwODZoRPNW7WnRtguujZog/7NaqEIpKskLwr0QCYIg3EJpUiBpDeSFp5EXnkZBTHadnFlQU9R2JQtopSfH1cj9MlMSOJOSwJkDO7B1cKZ56w60aNsF9ybeQMmYEKVIFgThjokEQRD+Q5ZkFEpFSVJwNY3csDQKo7NMVmugrtHYl9Q9SI69VuP3zs1K58KR3Vw4shsrGzuatepAi7adaNzcD6VShSQZRA0GQagkkSAIAv+MKVAAkkz+tQxyg1PJv5YhkoK7oLG3QJZlUuOjTBpHQV4OV04e4MrJA5hbWNGsVXv8O/aicXM/JMmAQqEUYxYE4RZEgiDUa7IkoVAqKUrKJediMnlX0+rlrIOqpPmnBoIk1Z5umOKiAkLPHiH07BFsHV3w69CTVp36YOvghGQwiNkQglABkSAI9U5p8VBZL5FzJYXs84lo0wpMHNX9Q2NvgVZbZOowbio3M41Te7dyat8fNG7mR+sufWnRplNJa4KYCSEIRiJBEOqN0tYCbUYh2WcTyAlORdaJ1oKqpnG0JD8v29Rh3J4sE38thPhrIRy0tsW/Q0/adBuAvZOraFUQBESCINQDpQsg5YalkX0+kaKEXFOHdF/T2FuQez3S1GHckaL8XM4d2sm5Qzvx8G5Fh77DaNKytUgUhHpNJAjCfam0G0Eq0pN5Op6ci0kYCvUmjur+pzRXoTRTkZmaZOpQ7lpcZDBxkcE4u3vSoe9QWgZ0BWQx+0God0SCINxXShMDQ76OjBOx5FxKFjULalDpFMe0xBgTR3Lv0pNi2b3+O47v2kRgr8G06dIPpUotaioI9YZIEIT7QmntAn1OMRnHYskJTrmvVkesK0oThCQT1ECoLrlZ6RzevpZTe/+gTdf+tO89BHNLa5BlUa1RuK+JBEGo00oTA11mIenHYsgLS7vvV0qszdT2FsiSRFZqoqlDqXLFhfmcObCd84d34dehJ50HPIS1nSOAmPkg3JdEgiDUSaWJQXFqPhlHY8iPzDB1SAIlNRAMuvt7rIdBr+PKyQOEnDlMm6796fLAKMzMLUXXg3DfEQmCUKeUjjHQ5xWTFhRV0mIg1BoaB0uKi+tHTQnJoOfi0d2EnDlE+94P0qHPUJQqlRjMKNw3RIIg1BmyJCPpDGQcjSH7fKIog1wLaRwtyM5LMXUYNUpXXMTJPb9z6fg+Og8YSZuu/UBGTI8U6jyRIAi1nixJIEPW2QQyjseKUsi1mMbWnOy4+tmqU5iXw8E/VnPhyN90GzSGloFdRR0FoU4TCYJQa5VWPswLTyftUBT67GJThyTcgsraDIVKSWZKvKlDMans9BR2rfuGswf/ouewCXh4+yPLEgqFGKMg1C0iQRBqHVmWUSgUFCfnk7I3kuKkPFOHJFSCxt4cgNT4ul8DoSqkJkTz+/cf0zKgC31GTsbc0loMZBTqFJEgCLWKLMnIeomUA9fJuVh3q/HVR6U1EBJjrpo4ktrl6sWTRIdfotvgR2jbbQCyJIluB6FOEAmCUCuUTlvMu5pO6r5IDPk6U4ck3CGNgwWSQaIwL8fUodQ62qJCDv6xmtCzRxgwZjrO7p6AqJ8g1G6ivUswOVmSMeRrid90haRtoSI5qKM09hbodVpTh1GrpcRdZ/3Sdzi0bQ16nRbJIAbcCrWXaEEQTEaWZFBA1pl40o/GIOvEmgl1mcbBgqLCfFOHUevJsszFY3uJvHyG3g9NokXbzkiSJMYnCLWOSBAEk5BlmeK0fFJ2XqU4Rbyp3A80DhZkpceaOow6Iz83i52/LqOpbwADx87EwspaFFkSahWRsgo1SpZkZEkm42gMsb+cF8nB/UKpQGVtRnZ6/SqSVBWiwy7y6+LXuXb5LPBP3Q9BqAVEgiDUGFmS0ecVE7f2IhnHYsWiSvcRja05CoWC9OQ4U4dSJxUV5LNz7TJ2rV2OXq9Dr7+/17MQ6gbRxSBUu9K6BrkhqaTujUTSioFZ9xv1PzUQkuPun2WeTSEtKQ6lUonBALJKFrMcBJMSLQhCtZIlGVknkbg9lOS/wkVycJ/SOFggyzIpMddNHUqdpVSpGPLoXCQJvnx/L3u2h2AwSEiiy0EwEdGCIFQbWZYpSswlaUcY+hxRJvl+prG3QDZI6PVimuPd6vrAwzg3aMzmNecoLNBx7MA1oiLSGTu1A/aOViiVojVBqFm1qgVhwIAB9OvXj7y88qV1X331VaZMmVKp68iyzJYtW0hPTwdg8+bN+Pr6VmmsACdOnMDX15e4uOrtd50yZQqvvvpqtd6jKpUOREw/EkPcuosiOagHNPYW6LTi53y3GjfzpUPfYUSEpXLlfKJxe2JcNt9+dojwK8kmjE6or2pVggCQmJjIokWL7ukap06d4tVXX6WwsLCKohIqS5YkJK2B+N8uk3lcDESsLzSOlhQWiAqKd8PMwpLBE+dSVKhl/Q+nyu3XFuvZ8NNpdm8LLlnyXBK/VELNqHUJgqenJ7/99huHDh2662vIsvgFMgVZktGmFxKz6hyFsdmmDkeoQRp7c/KyM0wdRp3Ub9RULK1t+XXFSW413ODYgWus+uY4RYU6DAYxLkGofrUuQRg5ciTdu3fnrbfeqrCrASA3N5e33nqLbt260bFjR6ZOncqlS5eAkmb/qVOnAjBw4EA2b95sPG/z5s0MGjSItm3bMmbMGC5cuGDcp9Vq+eSTT+jduzft27dn/PjxHD58uMy5AwYM4IMPPqBTp07MnTu3XFw5OTksXLiQvn370rp1a3r27MnChQspKioyxubr60tQUBAjRoygTZs2DB8+nP3795eJ48MPP6R79+506tSJzz77rNwgpZUrV/LAAw/Qpk0bBgwYwNdff10rkqK88DRi11wQXQr1jEKjRGWhITNVNIPfKZ/Abvi068bpYzHEx9w+qY6OTOfbTw+SGJddUolUEKpRrUsQFAoFH3zwATk5OXz00Ufl9suyzOzZs4mKiuLbb79lw4YNtGvXjkcffZTg4GDat2/P0qVLAfjtt98YNmyY8dx169bx2WefsWnTJszMzJg/f75x32uvvcahQ4f45JNP2LJlC0OHDmXu3LkcOHDAeEx8fDzJycls2bKFF198sVxsr7zyChcvXmTJkiXs2rWL1157jc2bN7N+/foyx33yySe88cYbbN68GU9PT1566SXy80sKBr3//vv8+eefLFq0iLVr15KQkMDp06eN5+7bt49vvvmG//u//+Pvv//mpZdeYvny5fzxxx939XzfK1mSkWWZ1APXSdoehqwXn2zqm9JVHNOSxDLPd8LG3ol+D08jMz2fnVuuVPq83Jwifvr6KCcPRwGixVSoPrVyFkPjxo15+eWXeeedd3jwwQfp3bu3cd/x48c5d+4cx44dw8nJCYAXXniBs2fPsmrVKhYtWoS9vT0ATk5OWFhYGM/98MMPadGiBQAzZ87kmWeeIT09nby8PLZv387GjRtp27YtAI8//jihoaGsXLmSfv36Ga/x1FNP4elZshLbiRMnysTds2dPOnXqhJ+fHwAeHh6sXr2asLCwMsfNnz+f7t27G/8/atQowsPDadmyJZs3bza2QpTGfON9YmJiMDc3x8PDg0aNGtGoUSMaNGhAo0aN7vLZvnuyJCPpDCT9EUpBdFaN31+oHUoThOQYUQOhshQKBYMnzEGpUvPzssO3P+E/JIPMrq1XSE3OZdgjbZFlWcxyEKpcrUoQJEnim2++Ye3atezfv59du3bx1ltvsX37drRaLWFhYcycORMomfFwYxERrVZLcXHZpu1JkyYxbtw4GjduDECzZs2M++zs7AAoKioiODgYwNg1UUqn0xmPK+Xl5VUu7oEDBxIWFsakSZPYt28fW7duJSYmhvDwcGJjY8udU1BQYPy/jY2N8V7Xr19Hp9MZkxQAc3Nz/P39jd+PHDmSTZs2MXjwYHx9fenZsyeDBg2q8QRBlmS0mYUkbL6CPlt0KdRnGnsLZEkmTVRRrLR2vR+koVdLdm0NJier6K6vc/Z4DFkZBYyf3gmVWolKVesahYU6rFYlCIWFhVhaWpKXl8eePXv44IMPeOihh/joo4+IiYkhJyeHiRMnsnXrVn7//fdy55uZmd3y+ipV+YVQZFk2NtGtWbMGa2vrMvv/u8LajS0SpX777TdkWWbu3LmEhYXx0EMPMWTIEF544QXeeuutcsenpJSvV3+rZkK1+t8fk5OTE1u3buXcuXMcOXKEw4cP88MPPzBv3jyeeeaZm16jKsmyTEF0Fol/hIgVGAXU9uZIej23HGEnGLk0bEL3wY8QH5PFyUP3XljqWngaK5cc4bHZXbC2NRdJglBlatUrKT8/nyZNmtC9e3fWrVtH48aNWbBgARs3biQ6OhqNRkO/fv0oKChAq9XStGlT49eKFSvYu3cvwB2XJ23ZsiVQ8sZ94zU3b97Mpk2bbnu+k5MTwcHBBAUFsWTJEl566SVGjhxJkyZNiImJqXQfobe3N+bm5pw5c8a4Ta/XExoaavx+69atrF27lo4dO/Lss8+yYcMGxo0bx59//nlHj/le5F5JIWFLsEgOBKCkBaFYK6YUV4ZKrWHIpCfR6yV++eZ4lV03NSmXFV8cJiUxV0yDFKpMrWlBiIyMRKfT4enpSb9+/Xj11VeJjIxk4sSJfPXVV6SmpgIwZ84cXFxcmD9/PqNHj+b333/n+vXrGAwGZsyYga+vL8uXLwdKmu0TExONswS6du3K6NGjWbBggfG+O3fuZPv27SiVSubOnUuLFi144YUXuH79Ot9++y329vZYWVmxc+dO4zVGjRpV5hoDBw7k4MGDqNVqVqxYQXR0NFFRUciyjE6nMw5ALO3C+OSTT4iIiGDRokVcvnzZ+Lj0ej3W1tZ8+umnuLq64u3tzZNPPkliYiKXLl2ie/fu5ObmYjAYkCSJ/v37k5SUxMmTJ+ncuXM1/4RKZJyIJf1QdI3cS6gbNI6W5OWJKY6V0WPoeOydGrD+x9PoqrjseH5uMT9+dYSHJ7XHr627WMdBuGe1pgVh48aNKBQKmjZtygMPPICZmRlr164FSqb1qdVqzMzMOHz4MOvXr6dJkyZ8+umnXL9+nWbNmjFjxgzjp/1mzZrRt29fMjIy2Lx5s3Hswcsvv8xPP/3Eli1bjPf94osvmD59Otu3b2fo0KFcv36dp556ik2bNvHee+9hbW3N0qVLjdeYN28eq1atYvv27WXid3Nz46233mL37t1ERkbi6OhIv379sLGx4ejRo8iyzJIlS4CSgY5vvPEGycnJxkTj3XffZevWrfTv35/i4mLeeecdxo4da7y+Vqtl9erVLF++HDMzMxYvXszQoUOZP38+vXv35s0336ymn8y/3R+p+66J5EAoR2NnTk5mmqnDqPWa+LQhsMcDhFxM4mpw9SyLrddJ/LbqjHGGgyDcC4VcC+bI6PV6+vXrR5cuXfj8888BeOaZZzhx4gQHDx7E0tKSpUuXsmXLFvbt2weUTCmMiooqM4Xwl19+4f3332fv3r14eHgwYMAA2rZty5dffmk8ZuTIkXTo0IF33nmHU6dOER8fz+jRo437N2zYwMKFCwkJCQFKBkP6+fmxbNky4zGjR48mICCAd999l82bN/Paa68RFhZGSEgIo0eP5ptvvqF///4AXL16FYPBYJzZ4Ovry0cffcSYMWOIjY1l586dzJw50zjWISoqiiFDhrBmzRo6derEq6++yoEDBzh06BAajQYomdkQFBTErl27qvpHUU7pXOukHWHkhYk3AaEspaUa76e7cTboL47u3GDqcGotC2tbHnv+AyRJw2fv7KmRe/Z70Ic+g3xq5F7C/alWdDEEBQWRmppapmbBsGHD2L17Nzt27CjzSbpUcHAwPXr0KLOtU6dO5Y67ceYCgL29vXG2Q+fOnXFycmLZsmVER0dz/fp1QkJCyhUm8vb2LvO9ra0tOp2u3L38/f0ZMWIEc+fOpWHDhvTo0YN+/foxYMCACh+3p6cnjzzyCKtXryYiIoKoqChjYmIw/Nv82LRpU2NycKv7VzVZkpENEglbgimsRBEXof4x1kBIFDUQbmXAmMcxs7BixeI7n9J4tw7sDKe4SM+gh1oZl1wXhDtRK7oYSqsdPvvss7Rq1YpWrVrx0ksvASXFjSqiUqkqtQzqzWYuAOzYsYORI0cSHR1NQEAAL7/8coWLIlU0O+JmDS+fffYZf/31F9OnTyctLY0XXniBGTNmVHhsZGQkDz74IPv27cPT05OZM2eycuXKSt2/usmShFSsJ27tRZEcCDdVmiAkRl81cSS1l3+n3jRv1Z5jB66Rkphbo/c+duAa23+7CIiCSsKdM3kLQkZGBkFBQYwZM4bHH3+8zL6ff/6ZjRs3cuVK+Spjfn5+ZUolA+W+v51vvvmGsWPH8n//93/GbaUzIe4m4z5//jx//vknr7/+Os2bN2f69On88ccfvPzyy6Snp+Ps7Fzm+LVr1+Ls7MxPP/1k3FbahWLKX2ZZkjAUGYhbdxFdhhidLtxc6TLPuVnppg6lVrJ3bkDfkZNJTc5l359htz+hGpw9HkNxsZ6HJ7UHREuCUHkmTxC2bt2KXq9n1qxZ5Zry586dy5YtW1i7di1ubm5l9s2YMYPRo0fz6aef8sgjjxAZGWkca1DZX4CGDRty9uxZrly5gq2tLfv27WP16tVAyaBAc3PzO3osNjY2/Prrr2g0GsaPH09RURE7duzAy8sLR0dHAKysrIiMjCQzMxN3d3eSkpIICgqiRYsWXLlyhffff994f1OQJRlDkZ64tZfQZYrkQLg1jb05en31d3fVRUqlisET5wJKfl52zKSxXDmXgLZIz/jpnVAqQSGqLgqVYPIuhs2bN9OjR49yyQGU9NEPGjSIHTt2lFu4ycfHh6+++ooDBw7w0EMP8eWXX/LYY48BlOmvv5W33noLFxcXJk+ezLhx49i/fz8ff/wxcOetEQAtWrRg6dKlHD9+nNGjRzNp0iTj1MfSQYgzZsxg9erVvP7660ydOpWhQ4eyYMECRowYwfLly3nhhRdo3LgxFy9evOP736uSlgMdcWsviuRAqBSNgyXFRQW3P7Ae6tR/BA0ae/HnpssU5Jkm4b/R1ZAU1v94GkmWxUJPQqXUilkMd+PixYuo1WpatWpl3LZt2zZef/11zp07V6b6oHB7kiShVCox6A0kbLxMUVzN9pUKdZPX7E5k5CTy27J3TR1KreLexJsxc14n+loGvyyvuoJIVcG3jTvjpnVEobjzonJC/WLyFoS7FRoaytSpU9m7dy8JCQkcO3aMpUuXMnz4cJEc3CFJkiguLmbDhg3k5uXSaGwbLD3sTR2WUNspQG1rRk5m9czpr6s0ZhYMnjgXbbGeNStOmjqccsIuJ7F5zVmQxcBF4dbq7DvpuHHjSElJ4cMPPyQ5ORlnZ2eGDx/Os88+a+rQ6hRJktBqtaxfv5709HTWrVvHxIkTaTiuFYmbxPRG4ebUNuYolEoykhNMHUqt0nvEo9jYO/HLNyeQauny58HnE1GrLzD60XamDkWoxepsF4Nw7yRJwmAwsG7dujILSFlbWzNhwgTs7OxI3BJCYVSW6YIUai1LDzs8Jgaw7afFRIfV/JiZ2qh5qw4MmzKPcydj2bb+zscx1bQO3ZowYlyAqcMQaqk628Ug3JuS9eOVKJUKLC0ty+zLz89n3bp1ZGdn0/Bhf6yaOZooSqE2UxtrIESYOJLawdrWgYFjZ5KTVVgnkgMomQK5c8tlU4ch1FIiQaiHShqNZKKDN6ErymTMmIfx9fUtc0xBQQHr1q0jKysL99F+WDd3Mk2wQq2lsbdA0hvQilkMoFDwwPhZqDVmrPrGtFMa79TJw1Ec3iuSPKE8kSDUQwqFgujgjaTFHSf05FcU5SUxfNhQ2rVrV+a4wsJC1q9fX1KzYZQv1i1EkiD8S2NvgV5v+ul7tUFAtwF4tmhN0N8RZKTWvYRp31+hXDobL5aKFsoQCUI9lBDxN+nxpwAw6AoIO7WcvKwoBgzoX259i9IkIT0jA/eHfLH2cTFFyEItpHG0oKgg7/YH3uecGjSi57CJJMVn191P4jL8se4CMdczKlXCXqgfRIJQj8iyRFrcSRKv7S6zXTIUc/Xs92SnBNOtWzcGDhxYZn9RUREbNmwgLT0d9+E+2PiKJEEAjYMFedkZpg7DpJQqNUMefRJJklll4mqJ98pgkFj/wykyUgswGESSIIgEod6QJQO5GZFEh2y6yX49kRd/IT3+FO3ateOhhx4qs780SUhNS8VtmA82/iJJqM8UKgVqKzOy0ut3DYRugx7GqUEjtq67SFGR3tTh3LPiIj2rvztOYYEOSSQJ9Z5IEOoBSZJRKFXEX/0T5Fv80ssS0cG/kRR1AB8fH8aPH19md3FxMb/99hspqSm4DfXBtrVrNUcu1FZqu5IZDOlJcSaOxHQaN/ejfZ+hXA1NJfhCoqnDqTI5WUWs+fY4eoMkSjLXcyJBuM9JkkyRTo9Op8en0xxsncqvefFf8eE7iAvfgaenJ1OmTCmzz5gkpKTQYEhLbFs3qK7QhVpMY1+ykFly7DUTR2Ia5hZWDJ4wh6ICLet/PGXqcKpccmIum385KxZ1qudEglAPfPDDSeYs2kt+MbTs+AQujbve9pzkqANEX/kNV1cXZs2aVaZ8tVar5bfffiMpKYkGQ1pg19btFlcS7kcaewtkWSYlIcrUoZhE39FTsbS2Zc33J2/ZKFeXhQencGCnaZaoFmoHkSDc5779/RIXI9JIzSpi2ru7iU7MpWnrsXj4jgRu/ekgLf4k1y6uxs7WhtmzZmFhYWHcp9Vq2bhxI4mJibgO8sYuQCQJ9Yn6nxoIkr7u97vfKZ923fAJ7MqpozEk3OelyA/uuUrY5SQxs6GeEgnCfUqSZHYdj+LPI9eN2/R6iXmfHeDg+XgaNOlFiw4zUarMb3mdrORLXD27EgsLM2bNmomtra1xn06nY9OmTSQkJOD6gDd27d2r7fEItYvG3gKdtsjUYdQ4Wwdn+o+eRmZ6Prt+v2LqcKqfDFt+PU9mupjZUB+JBOE+pDdIRCfl8O2WSxXu/+SX06z6Mxhbpxb4dXsWM8tbl1LOzbhK2OnlqJQyjz8+HReXf2cwlCYJ8fHxuPZvjkOHRlX6WITayczRksL8+rUkuEKhYNCEJ1Co1Pxcx6c03gltsZ51K09h0ItBi/WNWKzpPiNJMlq9gWc/PUBiev4tj+3k34A3pncGWUvEuR/Jz4q65fEW1m74dJqDUm3Bb7+VJAWl1Go1Dz/8MB4eHqQHRZF15v5c4S81L4NnNr3NG4OeIaCRX4XHbL28mxXH1rFy4v9ws614Omhybhoz171y0/s84NOT+X1nAPDL6S3sDAnCTK3hsY6jeMCnl/E4WZZ5/vf3GN12MP1adLuHR3Znms/rRnx0KH/8+FmN3dPUOvQZRvcHx7JryxVOHokydTg1rqV/AybO7IxCIQYu1heiBeE+o1Qq+HLdudsmBwCnQ1J46uP9FOtV+HSai1PDDrc8vig/mdATS9EX5zJ+3FhatGhh3KfX69myZQuxsbE49/XCsXPje34stU1Kbhpv/fkZ+drCmx4Tn53MqpObb3stJyt7Ph35ermv/i26oVaqGOTbG4BTMRfYfHEns7pPZEzbB1l6cBXRGf8mZgcjT2KQJPp6337gaVVRmqlQmavJTEuqsXuammujpnQbPIa46Kx6mRwAXA1J4eDuq4jPlPWH+vaHCHWFJMn8dSyKwxcq/+k9Mb2A6e/+zRfP96NZ20exsG5AQsQuoOI/AtqiTEJPLsWn4xM89NAI9uzZy6VLJV0ZpUnCqFGjaNq7KSgVZJ6o+/PkJVlib/hRfjix4ZbHGSSJxQdWYmthTXH+rdco0Kg0+LmVnXJ6NTWKQ9dOMbXzGFq7twTgfHwI7Rq3pv8/rQO7wg5yKTGMpk6N0Rn0rDq9mad6Tq7RT3WlqzimJcZUuD8uNZsth27eP9/F35Ou/p5ltoVEp7DnzM3LFD/QsQX+TRug1enZezaSmOQs7K0t6Ne+Oe5O/46LyS/UsmbPeSYMCMDe2uKm17sTao0ZQx59Er1e4pdv60/XQkUO7r5Kcx8XGnk6oFKJz5f3O/ETvk8Y/hl3sPKPO1+6tUgrMfd/+zhxJRH3ZgPwDpyKUqW56fF6bR6hp5ZRkB3LoEEP0KVLlxviMLB161aioqJw6tkEx26eN71OXRGVEceyI78woGUPXug366bHbbm4k6zCHMYGDrvje8iyzLIjq/FwaMioNoPL7DO/4WehUaqR/plX92fwfhrYONPRs+0d3+9eaP5JEJJuUgOhgYM14/q1Lffl4WqPmVqFj0f5bhcvd8dyx4/t2xYnO0tsLM3wci8ZJ3MyNI7UrHyGdPHB1dGanSfCMNwwwv5ESCx+TVyrLDkA6DF0PHZOrmz65Rx6bf0eqCdLMpt+OYteZxAtCfWASBDuA5IkozNIfPTTKXT6u/8D9v4PJ1m/Jxx711b4dnkGjbn9ze+pLyL8zHfkpIXTq1dP+vXrZ9xnMBj4448/uH79Os49PHHqUbeTBFdrJ1aM/4jZ3Sdirjar8JjojHh+PfsHz/V9HAtNxcfcSlDkCa6mXueJ7o+iUv77a+nv5s2lxDDis5IIS7lGVGYcrdxaUKAtZP357UzvMvauH9fd0tibI0symcnxFe4306hxd7It81VQpCMuNZuBHb1xtLUsd46luabcOcmZuWTmFDK0qy+W5iVJUmxKNm2au+Hl7kjPNl7kFmrJyiuZTZGRW0BEfDqd/Tyq7LE29Q0goPtAQi4mcjWkfpeVLpWTVcTWdRfEWIR6QCQI94E7GXdwO2t2hvK/X05jbtUA/27zsbK7+R9bWdIRcf5HMhLP06FDB4YN+/eTc2mSEHntGk7dm+Dcq8k9x2YqthY2uNjcfKlrg2RgcdBKBvv2pm1D37u6x5aLu2jl1qLcwMeezTrR3asDT218m9e3f8Lkjg/TwtWLDef/pE1DX1q4ePH98fXM3fAG/9v7DdlF1T+zQGNvgeEO6h/oDQaCLlzDy92RFo0rt4ZHfpGW48ExtGnuXqYLQQGo/0mgVP9U+Sv9JHv0cgztWjQ0JhP3ysLalgfGzSIvt4hNv5yrkmveL0IvJXH6WLRYHvo+JxKEOs7wT72DOxl3cDtHLiby3OcH0ctm+HZ5Gge3gJsfLEtEXV5HaswR/P39eeSRR4y7JEli27ZtXL16Fceunjj39qqyGGuT9ee2k1dccNef5oOTrhKZHsOYgAfL7VMoFDzTeyobH/+aDdO/5pHAB0nLz2RH8D6mdhrDjuB9nIu7wmsPPIVSoWTZ4V/u9eHclsbBguLigkoff+5qIvlFWnoHeFX6nBPBsSgUCrq3KptYujvbEhGfTmGxjuDoFCzNNTjYWJKQnkNSRi7tWlbdNNsBYx7HzMKKX749UWXXvJ/8vfUKGWn5YlGn+5hIEOowgySRmVPEyj+qvmBLdFIu09/bTWpWMd6BU3Bv/sAtjpaJDdtKQsQuvLy8eOyxx4x7JElix44dhIeH49ilMS59vao8VlOKTItmw/k/eab3VDQqNQbJgPTPJ1pJlsr0j9/MketnsDG3olOTm48l0Kg0xq6HNad/p693Vzwc3Dly/TT9W3anqVNjRrZ5gGNR5yp1z3uhcbSkIK9yFQQNksTFyER8PFxwsCnftVCRgiItoTEpBDRviLlZ2XHUpYMbv99xijNhcQzu1BK1SsnRS9F09vPAYJDYcSyU1bvPcfRytPFncadade5D81btObr/GqmJ9aveQ2XpdRIbfz6DGIpw/xKzGOowlVLJ4nVnKSyunnK3BUV6Zn2wh/fm9KCdzxAsrRsQdWUDslTx/RKv7UGvK6CJ/8PMmDGDn376CUmSjEmCJEn4dfIDpYK0/dcrvEZdczz6PHpJz5t/lq8HMHv9a7Rp6MuiEQtueY2TMRfo1rQ9auXtfx2jM+I5fP0U34z7AIDswlxsza0BsDG3RpIlcopycbS6+fiRe6W2NScnIa1Sx0bEpVNQrKN9y8pPe70SlYIsQ7sWDcvtszTXMKZPG3R6Axq1quQe8enkF2tp08yNnSfD0WhUDO3qy84TYdhYmhHgXf46t2Lv7Eafhx4jNTmH/X+JtQhuJSUpl31/hfLACH8xJuE+JBKEOqq0lPLFq5X7Q30v3vr2KDMfas2ovoGYW7kQce5H9NqKP1Wlxh5FryugWdtHmT17Nj/++CNarRZZlvnrr7+QZRn/DiV/TFL31f2VAB/060OXJoFltp2MucDas3/w1uB5NLa/dfnp3KI8EnNSGFfJmQ8/ndzIiNYDcbYuGdVvb2lLZkHJp/nMgiyUCiV2FjZ38UgqR2WlQalWkplauS6tiPh0nOwscXWwrvQ9IuLTaeLmcMuxBKXJgSTJHLsSY+yKuJ6Ywdi+bXG2s8KvaQMi4tPvKEFQKlUMmTgXGSU/Lzte6fPqs+NB12jdrhFujezE1Mf7jPhp1kGSJJORU8SP24Nr7J4rt11h8drzWNg0wr/bc1ja3PyPbmbSeSLO/YiVlQWzZ8/C2rrkzUGWZXbu3ElwcDD27Rvi+sDtl56u7ZytHWnp6lXmy83WGQAvJw88HP5NEEKTI0nMKTsSPiqzZCaAp+Pt38QuJYYRmhLJIwFDjds6ewawK+wgp2IusP7cDjp5tkWlVFXFQ6tQ6RTH1Pjo2x5rkCRiUrJoWcmBiQB5BcWkZefTorFzpY6/EpWMRqWkpYcLRVo9sgwW/3RLmGvUFBTrKn1vgE4DHsK1cVP+3HSZgrxb17IQSsgybF173tRhCNVAJAh1kFKpYPHa6utauJn9Z2J5ackhZKUVfl3nYe/a6qbH5qSFEn76WzRqJTNmPI6jY8kn3tIk4cqVK9gHuuM6uMVNr3G/eemPD1l3dluZbVkFOUBJ98Dt/HjiN8a1G4aNuZVx28g2g2jj7ssn+1ZgkAw81WtK1Qb9H6UJQmL0zYsalUrPLkBvkGjobHvbY0slZeYB0MjZ7rbH6vQGTobE0qNNUxQKBZZmGhRAQVFJUlBQpL2jGQ3uTbzp3P8hrl9N58Kpul/gqyalJucRtCtc1Ea4z4i1GOqY0mqJ32y+aLIY7KzNWPJiX5zsLIm/uoPkqKCbHmtp05CWneagUJqxfv0GkpL+Lc87aNAg2rZtS87lFFJ2Xa2J0IV75NjVA6ceTVj25szbHltaHXHG0E5YW5atDaHV6cnILcTe2qLMm/iJkFjOhMXx1Ojut73+iZBYEtJyeLh3a+O2rUeCQYYAb3eCzl8jsEUj2ldiZoPGzIJJ899DY2HHp+/sQbqHeiL1lVKpYPbzvXFxsxFdDfcJ8VOsQwySRHp2IT9tN+0yszn5Wma8v5uQqAw8fEbQtPV4FIqKm7UL8xIJO7EUSZ/PxIkTaNasmXHf7t27uXDhAvZt3XAb2rKmwhfugcbBAoOucs32pc37/52JAJCSlc9vBy4RlZRZZnthkRZzze2HRhUUaTl3NYEerctOg+zfvjk6g4G/T1/F082BAO/KLUHe56FJWNs7sv7HMyI5uEuSJPP7r+cQYxXvH6IFoY5585ujXLiaauowjJ58JICh3ZuSlxVN5PmfMOgqnh+vMbejZac5mFs6s3PnLkJCQoz7BgwYQPv27ckJSSF5R3hNhS7chcYT2mKw1fPz/14ydShVxrt1R4ZOfoZzJ2LYtsF0LXP3i35DfOj9QEsUSpEp1HWiBaGOMBgkjl5MqFXJAcDyTRdZtuki1vZN8O82HwvrBhUepyvOIezEVxTmxjP0wQfp0OHflSP37dvH2bNnsfNvgPuIu6tEKNQMjYMF+TlZpg6jyljbOjDgkRnkZBWI5KCKHNobQXZ2oaiyeB8QCUIdYZBkvr+LhZhqws5j0bz69REUahv8uj6LrbNPhccZ9IWEn/6G3MwI+vXrS69evYz79u/fz+nTp7H1c8X9Ib8KzxdMTAFqazOy0++TNQkUCh4YPxu1xkxMaaxCBr3Ezs2XUYoWhDpPJAh1gCTJbNgTTmpmoalDuamQqExmf7iP3EKZlh1m4urZo8LjJIOOiLM/kJl8mS5dujB48L8rFwYFBXHq1ClsfV1oOMq/pkIXKkltZ45CqSA9peJFmuqagO4P4NmiFQd2XSUzvfKlo4XbCw9OISIkBYMow1yniQShlpMkmbTsQjYfuP20MlPLyCni8Xd3ERmfQxP/h/H0exgU5V9ismzg+sXVpMWdoG3btowaNcq47+DBg5w4cQKbls40fFgkCbWJxq5kimNKbN2vgunk1pieQ8eTGJfNkX2Rpg7nvrTzd9MOphbunUgQajmlUsG3Wy7d0zLONUkvwfOLg9h3OhZXz+607DALldqigiNlYkI2kXhtLy1atGDixInGPYcPH+b48ePYeDvTaMzNay0INUvjYIEsyyTF1u0KmEqVmiGPPokkyfyy/Jipw7lvZaTlc2x/pBiLUIeJBKEW0xskzoYmc/JK0u0PrmUWrz3Lyj+uYOPYHL9uz2FuWXFlvISIncSGbaNx48ZMmzYN5T8LEh05coSjR49i3dyJRmNbV3iuULM09hbIBgm9tsjUodyTboPH4OTakN/XXqCoqGaLjdU3h/ZGkJ9XjCyShDpJJAi1mAL4dsslU4dx17YejOTtFSdQmTng1+05bBybV3hcSvRBoi6vx9nZiZkzZ6LRlBTOOXbsGEeOHMHay5HG49vUZOhCBTT25uh0xaYO4540bu5P+94PEh6SQsjFupd41zU6rYFdW6+IKY91lEgQailJkvn9YCQJafmmDuWeXAhPZe6ifRRqlfh0moNz484VHpeecJrI86uwsbFm9qxZWFmVlBM+fvw4hw4dwqqJA40n3Hw5ZKH6aRwtKSrIM3UYd83cworBE56gsEDL+p9OmzqceiP4fCIJsVlIYsBinSMShFqqWGdg4977o/xwSmYh09/9m9ikPLxaj6exzwhK2kfKyk69wtUzKzAzVzNz5gzs7UuWLD558iQHDx7EytMej4kiSTAVjb0FedkZpg7jrvV/eDqW1rb8+v1JEO9VNWrPthCUovxynSN+YrWQJMls3HeVvMI7W4muNtPqJZ7+dD9HLiTg1rQPLdo/jlJlXu64vMxIwk8tR6kwMH36NBo0KCm8dOrUKYKCgrD0sMdjUkBNh1/vKdRKVJYaMlPrZrO8T7vutAjozMkj0STEZJs6nHonKjKda+GpYtpjHSMShFpGlmUKinRsO1S3R4rfzKJVp1i9MxRbZ1/8us7DzMKh3DEFOXGEnvgK2VDIpEmP4unpCcDp06fZv38/lo3s8HwssIYjr9809iXJXFpSrIkjuXO2Ds70Hz2VjPR8/t5ac0ukC2Xt2R4iFnGqY8RPqxZatzu8xpdyrkkb9oTzwY+n0Fg4499tPtb2TcsdU1yQSsiJpeiKsxg79hF8fEqqM549e5Z9+/Zh0dAWz8ntajjy+qt0mefkOjbFUaFQMHjiHBQqNT9/LaY0mlJSfA5XzieIVoQ65PbLpgk1RpJlcvKK+eto3S9Eczsng5N45tMgPn+uNz6d5xJ9eQMZSee4EJzChu0hxCflYWdjxqC+53n59cWMGD6MfVZWnD9/nnPnziHLMgMHDkTfx57RU8aWu76HvTvfjP8AgAJtIV8e/JFzccE0tHPlqV5T8G3w74yKjIIsntr4Fl+Mfht3O9caew7qErV9SQ2E1MQYU4dyRzr0GYZ7kxb8tfkyudl1e3rm/WD/X2H4BzQ0dRhCJYkEoRZRAGt2hqKtI0WR7lV8ah7T3t3Nly/2pVnAJCKi8/j0u21079CY8SP8CbuWzrqtF5EMz/HyG58wYEB/LC0tOXbsGOfPn0eSJLRaLQAfDn8ZM5XGeG0ztZnx/+vObeNaeiwLBs7h6PUzLNq7nO/Gf4RGVfLy//XMH/Rv0V0kB7egsbdA0htAqjuvTddGTek6+GHiojI5fTTa1OEIlBRPOnsihg5dPMWgxTpAJAi1RGlJ5d0n69YntHtVpNUz56O9LJzVjbVbjuPbsjlPT2+HLOkIbNUAg0Fm698hDBvwDX6dptG9e3csLS3Zt28fFy9e5Nq1azRu3JgRrz1KzM/nKrzH+fhghvr3o5NnW/waNGfiqkMkZCfT1KkxsVmJHL5+im/HfVjDj7xu0dhboNXW3rVA/kutMWPIpCfR6wz88p1YiKk2ObznKu27eJo6DKESRApXSyiVClb/FYKhnlYcW/jtYY6fOMGDw0bh1+VpNOZ2AHRp15CiYgMhV5OJvLCK9ITTtG/fnhEjRgAQGhqKs7MzZi5WNHm8Q4XXVqDAXF3SuqBWluTEklzySfjnkxsZ1WYQ9pa21f0Q6zSNowUFeTmmDqPSegybgJ2jK7+tOodeW3daPeqDnKwiLp6JE2MR6gDRglALSLJMelYhQWfjTB2KSeSnhJEavB2DXs+yb1YgSRIzH3+OyHM/4OZa0oWQmJJPgL9E9JXfKC7KJSgogu3bt5OQkEBSUhK9evUiJycHWxtb+nt2YUzAEL4+/Avn4oJRq1T8HXqIXs07czDiJA6WdlhqLBn309OolWpe7D/bxM9A7aexsyD3erqpw6iUpr4BBHQbwKWz8USGppo6HKECR/dF0q6zaEWo7USCUAsogE37I6iPjQeFGVHEn/oJKxdvtHnJaBy8+eKLL9HrDTz91NOozq8BdlJYVFoTQmbJl5/zx+4IHn98BitXrgQgLS2NIUOG4O3tzYoVKzgefR6DZGDBwDkciDjOkeuneeyX+ThZ2fNiv1lsvPAnFmpzxrcfjlav47P93xOXnUR3r/ZM7vgwKqVoXCultFCjNFORmZJg6lBuy9LalgfGzSYvt4gtayruchJMLz01n9BLSfi0dhNTH2sx8ZOpBQqK9ew5Vb/GHpRKv7oHc7tGOLd8AAD7Jp1x9O7Lsm++IyEll+aBkwFQKv6tvHjgWAw9OjZm9KAm/PDDD2zevBk3NzcuXrxIixYtePrpp4nLSqRHsw508mzL3B6T0Bn0LB71Jqse+xwXGycORBxHo1Qz1L8vXx1ehaXGgtcGPsmJqPP8FXLAFE9FrVU6xTGtDsxgGDh2BmYWlvyyXIw7qO0O740QyUEtJ346JmaQJLYfukax1mDqUGqcZNBTmB6JbcM2KDUlb0IGXTG2Ddsi6YuZ+spKTl0qeVPy8O6O4p/xA3q9hKWFmtzUMzS0uYZPyxa0bNkSrVZLaGgoin+SCUMTc1D+O+5A/c+shZ9O/IaZSsO0Lo8AcCL6PCNaD6CpU2MG+PTgyHVRp/9GpUWSkmIiTRzJrbXu3Bcvv3Yc2XeN1OS6u2ZEfZEYly2qK9ZyIkEwMVmG7Ufu/7oHFdEVpCNLBjTWLmisnEGhRFeQVvJ/QJuXyttf/QlAQIe++HSai9rMmmEDvDl0MpZ9R6NZs24LX382n2PHjjF16lRsbW25dq2kmE9IeCh2j3iz++phHCztaGzvTnDSVS4mhuFs7UAf7y7kFuUjyRK25tYA2JhbkVlYdwbj1QSNvQWyJJGdnmLqUG7KwcWN3g9NIjUplwM7w0wdjlBJh/eIVoTaTIxBMCGDQWLf6Viycuv2Erp3S9KXFK5Rqi1QqjRYOjUjL/EyDl69/tlfTG7iJZQaSw6HK+jcyQP/bvMZaVhOaGQ636+98M+VrvBAn1bMnjUdSVYyffrjqNVqioqK6DO4H64urrw48AnM1BpWntgAwPh2w/lg99fEZSUCkF6QRSN7NzILsnGwEDMabqS2t8Cgq72VPZVKFYMnzgUU/LxMVEusS6Ii00mIzcK9sT1KsSR0rSNSNxNSqZT8HlS7m22rlVwyKrN0eIFzy4EUZcWSeO5XAArSrpIZGYRTi/4cOJ/E/M93c+psCAs/O0RMfD6Pj29L08Z2aNRK9h8JYfqUkSz66EPOnDnDgAEDGDJkCO+99x4HDx3k4XemcjTmLPFZSbRwacrBa6dKxh088BQWanO+PrSKUzEX+DvsEF2btjPRE1I7aRwsKC4uMHUYN9V54EhcGzVl+8bLFORrTR2OcIdOHLoukoNaSiQIJmIwSJwOSSY2OdfUoZjMjeMOAKxcWtCw4xS0eSVN2cU5ibj4D8PJux8AVy4HM+Px6URGRvL5F0t57LGpvPVcTx7o5YWluZqTZ6PZ/fc23nrzFb78YjHe3t7ExsaydetWJDNYHfwHxQYdUzuPKTPu4KHWA8goyObT/Sto37g1I1oPNMnzUVuZOViSn5tl6jAq5N60BZ36jeD61TQuno43dTjCXQi+kEhhgUjsaiORIJiISqVk8/4IU4dhUjeOOyhl27ANDdtNAKBRpyk4efc17rNy8cbF78GS41yb4+k3Er+OjzJ1bCBvPdcTgPHDfWnjEUtxYRojRz5E69atuXbtGm+++SbWNjacPXkadye3MuMO3OxccbJ2YP20r3i2z3RjCWahhNrWjJyM2ldPQGNuwZCJcyku1vPrylOmDke4Swa9xNnjMUh1qIx3fSESBBOQZZnEtHwuRabd/uD72I3jDmT53yIQpeMOLByalDtHY90AgPnvr+HvE1G4NO5My05PcDW6ZNS6q7MVem0uYSe/piAnjiGDBxMQEMDu3bvp2rUrKksNbZ/qg1KhMA5GFOMObk5tY4ZCpSSjFtZA6PPQY1jbObDuh9NI9WT9kvvV6aPRxtlHQu0hEgQTkGX461iUqcOoFYzjDs6uJj8llLSwXcZxB0qVBoOuiMLMaPTFJQmAjXsrLByakHRuLe99/A1vfLKWXzf8zZotV+gU2IQWXo4AGPRFhJ/+lpyMq4SGhtKsWTPMzMzYvHkzZjYW9Ojeg/Xnt4txB7eh/qcGQmp8lGkD+Q/vNp3w79iL8yfjibmWYepwhHuUnVnI1ZAUMeWxllHIN350E2qEQZKY/n9/k5VXP2cv/Fdu4mXSw/9Gl5+K2sIe+6bdjV0LBWmRxB3/FrfA8dh7dgLAoCsiPWwnuYmXkHSF2Ni7MnPaBKZPm0Js8K/kZlw1Xjs7T8eL7x3g559XoVKp2LlzJ56ennTr1o1XFrxC2JVQejbryJM9J4uuhQrYtmqA+zAfvn9vHkUFtaO2gLWdA5Oe/5CiIpkv39tn6nCEKuLt68pjT3Q1dRjCDcRfxBpmMEicCk4WycENbBu2wbZhmwr3Wbl44zPi4zLbVBoLGrQZTYM2o43bTqRaMElS07LjLGJCfictrmS6m72Nhu//Nxh3h1waNOmJpaUlW7ZsQZZlfln9C+gkon84i1RYe6fxmZLG3hzJINWa5ACFgkHjZ6NWa1i17KCpoxGqUGR4KlkZBdg7WoruhlpCdDHUMJVKyc7jUaYO476Tnl3E9Pd2cz0hh6atxuDpOwoUpS9vmdjQ30mI3E3z5s2ZNGkScXFxbNy4EVmtoOmMDiitRK5cEY29BXpd7RlhHtjjATy8W7F/51Uy02vv1EvhLshw5lg0ok279hAJQg3LzCniXFjtrUhXl+n1Es99HsSBs3G4NulJi/YzUaotjPsTI/8mJvR3GjZsyOOPP05iYuINSUJHlFYaE0ZfO2kcLSkqrB2tB85uHvQYOp7EuGyO7q/H9UPuY5fOxiMaD2oPkSDUIIMksetEdL1ctbEmfbbmDD9tD8bWyRv/rs9iZulk3Jcac4Trl9bi6OjArFmzSEtL47fffkNWQdMZHVDZmJkw8tpHY29BfnamqcNApVYz5NEnMRhkfl4uqiXer3Kyioi+liGmPNYSIkGoQSqlkj0na/+KePeDzQci+L/vT6I2d8S/23xsHJoZ92UkniXy/E9YW1sye9YssrOz2bBhA5JSpsnj7VGLJAEAhUqBylpDVnqyqUOh2+BHcHR15/dfL6AtEuNF7mcXT8eJMQi1hEgQaohBkrgUkUZyhug3rSlnw1J46uP9FOmU+HSag3OjTsZ92akhXD3zHRqNkpkzZ1BcXMyGDRswIOH5eHvUtiJJUNuao1AoSE+OM2kcHt7+tO/9IOHBKYReSjJpLEL1C76QiMEgmllrA5Eg1BClQkHQOdP+oa2PEtMLePy9v4lPLcCrzQQatxwGlHw6ycu8TtipZSjRM3XqFBQKxb9JwvQOqO3qd5Kg+acGQkpslMliMLe0ZtCEORTkF7P+Z7EMd32gLdYTdjlJ1ESoBUSCUENkGY5fTjR1GPVSkVbiyY/3cexSAm5e/fBuNw2lquTNvzA3gdCTXyHp85k4cQKWlpasX78evaynyfQOqO3NTRy96ajtLZBlmZQ40y1H3v/haVha2bDmu5Mg3i/qjYun48Qy0LXAXf8E8vLyCAwMpEePHmi1VT8Nav/+/URE3NtaBa+++ipTpkwBIC4uDl9fX06cOFEV4d0RSZIJvp5Odl7tmS5WH3340ynW/h2GvYs/fl3mobFwAKC4II3QE0vRFWUwZszDODs7s379enSSHs9p7VE7WNz6wvcpjb05kt6AXm+a161v++60aNuZE4eiSYzLNkkMgmlEhqWKBZxqgbtOEHbs2IGzszN5eXns3r27KmMiPj6euXPnkp6eXmXXbNiwIYcPH6Z9+/ZVds1KU8ChC7Wvln19tPbvMD78+RQaKxf8u83Hyt4TAF1xDqEnv6YwN5FhQ4fi6enJunXr0Bl0NJnaDo1j/UsSNPYW6HSmKehl6+hCv9HTyEjLY/e2YJPEIJiOJMn/jEUQzUamdNcJwqZNm+jVqxfdu3dn3bp1VRkT1VH9WaVS4erqiplZzfcrK4Djl0T3Qm1x/HISz34WhE7S4Nv5KRzdAwEw6AoIP72c3MxI+vfvh5+fH+vWrUNr0OE5tR0aZ0uTxl3TNE6WFObX/HLkCoWCwRPnoFCo+OlrMaWxvgq7nCy6GUzsrp79yMhILly4QM+ePXnwwQc5efIkkZH/Fi6ZMmUKr776aplzbmzuB/j9998ZPnw4bdu2pXfv3nzwwQdotVri4uIYOHAgAFOnTmXp0qWcOHECX19fVqxYQdeuXXn44YcxGAycOXOGxx9/nI4dO9KmTRtGjBjB9u3bK4z5v10MOTk5LFy4kL59+9K6dWt69uzJwoULKSoqupun5KYkSSY0OpOMnKq9rnBvYpPzePy93aRkFtE8YDINvQcDIBm0RJxdSVbKFbp27UqHDh1Yt24dxTotnpMDMatHSYLGzoK8rKprxausDn2H4e7pzd9/hJCXI0qS11fXI9LQ6QymDqNeu6sEYePGjVhZWdGnTx8eeOABzMzMWLt2baXPDw0N5c0332TevHns2rWLDz/8kK1bt/L999/TsGFDfvvtNwCWLl3KjBkzjOcdOHCA9evX8+GHH5KWlsaMGTPw8/Nj8+bNbN26lbZt2/Laa6+Rlnb7ZZRfeeUVLl68yJIlS9i1axevvfYamzdvZv369Xf+hNzGofPxVX5N4d4VFOmZ/eFezoal0Mh7EM0CJqNQqpFlA9cu/EJa/EkCAwPp1asX69ato0hbjMfkQMxcrUwderVTaFSoLNRkptfstMIGjb3oOuhhYqMyOX00ukbvLdQuBr3E1WCxwqMp3XGCoNfr2bZtG/3798fS0hJbW1v69u3L1q1bKSwsrNQ14uJKCmF4eHjQqFEjevfuzcqVKxk6dCgqlQonp5LKd/b29lhbWxvPmzFjBl5eXvj7+6PVannmmWd4+eWXadq0Kd7e3syZMwetVktUVNRtY+jZsycfffQRgYGBeHh4MGLECFq3bk1YWNidPiW3pFQqOHZJjD+ozRZ+d4zN+6/i6NYW3y5PozazBWRigjeSdH0fLVu2ZPDgwf8mCZMCMHOzvu116zLNP7M30hNia+yeao0ZQx59Ep3WwOpvj9fYfYXaK+xykuhmMKE7XqEmKCiI1NRUhg0bZtw2bNgwdu/ezY4dOxg7duxtr9G7d2/at2/PI488gpeXFz169GDgwIG0aVPxin6lvLy8jP/39PTkkUceYfXq1URERBAVFUVISAgABsPtm6UmTZrEvn372Lp1KzExMYSHhxMbG1vmHvdKlmUi47JJyxLdC7Xdj9uDuRafzfOPtsO/+3wizq6kMDeB+Kt/odcV4OEzgpEjR7J+/XrGjx+Px6MBxK+9SHFyvqlDrxalNRCSYmtuzYOewydi6+jC2u9PoteJT40CXA1JQZJklEpRWdEU7jg127x5MwDPPvssrVq1olWrVrz00ksAZQYr/negoU6nM/7f3NycVatWsWXLFh555BEiIyOZPXs2r7/++i3vbW7+75z0yMhIHnzwQfbt24enpyczZ85k5cqVlXoMsiwzd+5c3nvvPVQqFUOGDOGbb76hQ4cOlTq/siRJ5sQVMTixrgg6F88LXxxGwhK/Ls9g79oagOSoIKKubMDFxZmxYx9h48aNFBQW0PjRAMwb2po46uqhsbdAlmTSk2qmuJeXXyBtu/bnyvkEIsNu30Uo1A9FhTpirqUjiQVsTOKOWhAyMjIICgpizJgxPP7442X2/fzzz2zcuJErV66g0WjIzS07+jkmJgYLi5JPJUFBQVy6dIlnnnmGVq1a8cQTT7B8+XK++eYbPvroo0rV4V67di3Ozs789NNPxm379u0Dbj8LIjg4mKCgIDZs2EBgYMkIdp1OR0xMDJ6enre9d2WpVErOhqVW2fWE6nctIZsZ7+9myYslBZXir/5JctQB0uNPYdAV0jxgMuPHj2PTps2MHj2axhPakLDhMkUJNT/avzqp7S0w6GtmzQNLGzseGDeLvJwitqw5XyP3FOqO0EtJNPV2NnUY9dIdtSBs3boVvV7PrFmz8PHxKfM1d+5cVCoVa9eupUOHDhw9epR9+/YRGxvLkiVLCA8PN15HrVbz9ddf89NPPxEbG8ulS5fYv3+/sUaBlVXJILDw8PByiUYpd3d3kpKSCAoKIj4+nr///pt33nkH4LaFm1xcXFCr1fz111/G+8+fP5/U1NQqLfqUX6gjItb0K+EJdya3QMfMD3YTfD0dD5/hNG09AYVCRVbKZa6e/R4LczPGjx/Hjh07yC/Ip9H4Nlh43F8tCRoHC7Tayo0pulcDH5mBxtySVd+IcQdCeZHhqWLxJhO5owRh8+bN9OjRA29v73L7PD09GTRoEDt27GDatGkMGTKEl19+mYcffpi0tDSmT59uPLZnz5588MEHbNy4kREjRjBr1iy8vLz4/PPPAXB0dOSRRx7h448/5ssvv6wwlqlTpzJ06FAWLFjAiBEjWL58OS+88AKNGzfm4sWLt3wcbm5uLFq0iH379jFs2DCee+453NzcmD59OpcuXaqSOgwGg8S5sBSxtHMdJUnw6tdH2HH4Gs6NOuDTeS5qjTW5GRGEnVqOSikz9pEx7N69m7z8PBqNbYOlh72pw64yZo4WFORVf/XC1l364eUXyOE9kaQl51X7/YS6Jz0ln/y86pvuum3bNiZMmED79u2NY+MqU9unoun8N/L19TV2yVeX28VwrxRydVQlEpBlmaUbzrNbLO9c5w3u2oSnxwag1+Zy9cz3FOUnY2HdAJ9Oc1GqLfnrr5306tULWxtbEjcHUxhT98sCe8/vQXT4BXb8sqTa7uHg4s7E594lI7WQbz49WG33Eeq+0ZPa0bpdoyqf0bBx40bef/99Xn/9dTp37owsyxw7doxFixYxZ84cnnnmmZuem5WVhUqlwta24tZDX19fPvroI8aMGVOlMd9oypQpNG7cmEWLFlXL9cX8kWqiUCi4cFWMP7gf/H0ihle+PgJKa/y6PYudiy9F+SmEnliCvjibYcMe5NSpU+Tk5tDwkVZYNq3bLQkqKw1KtZKM1OobYKtUqhjy6FxkCVYtF10Lwq1dv5pWLTMZfv31V8aOHcv48eNp1qwZzZs357HHHmP69OmsWrXqluc6ODjcNDm4X4gEoZqkZhaQklkzfbhC9QuNymTWh3vJLTDQov0MGjTphbYoi9CTSynKT2HgwAFcvnyZ7OxsGo5phVUzB1OHfNfUdiWzhVIToqrtHp0HjsKloSfbN16mIF8syiPcWlREerWMQ1AqlZw9e5bs7LKtfrNnzy5TNG/AgAF8+OGHDBs2jK5du3L8+PF7bt6/XTXf0grCQUFBjBgxgjZt2jB8+HD2799f4fUMBgPz58+nb9++xlpAd1JtuCIiQagGeoPEuXDRenC/ycwt5vF3/+ZqbDaefqNo4v8Iel0hYaeWk58dQ69ePYmMjCQ7Oxv30f5YN3c0dch3xVgDIbp6aiA0bNqSTv2Gcy08nUtnRJVR4fayMwvJyiyo8uvOnj2bkJAQ+vTpwxNPPMF3333HxYsXsbW1pVmzZmWOXbt2LW+++Sbff/99lUyJr2w1308++YQ33niDzZs34+npyUsvvUR+ftn6K5IksWDBAi5cuMDq1avx8vIiOTn5nqoNg0gQqoVapeSi6F64L+klePHLg+w5GY2LR1d8OsxGgYKrZ74jOy2UTp06kZCQQFZWFm6j/LBu4WTqkO+Yxt4C2SCRl51R9dc2t2DwxLkUF+tZ+33NL70u1F2RoalVXnZ5yJAhrF+/nsGDB3Pp0iU+++wzxo0bx4MPPsiZM2fKHNu3b1969OhB27Ztq2TRv8pW850/fz7du3fHx8eH+fPnk5eXV2ZWoCRJvPbaa5w/f57Vq1cbp+rfa7VhuItKikLlBF+v+j+uQu3x5frzXIvPZtao1vh3e46rZ78n8vzPeLUeT+vWHbh27RqyLOP+kC9J28PJv1rzix7dLY2DBXq97vYH3oW+IydjbWvPquXHkUSxROEOREWk07F70yq/bkBAAJ988gmyLBMeHk5QUBCrVq1i9uzZ7N69G2fnkhoMTZtW7b0rW823efPmxv/b2NgAZQsP/vXXX+h0Opo3b46rq6tx+71WGwbRglAtcvK1pGaJ8Qf3u22Hr/PWt8dRauzx7/Ycto7NiLq8npSYQ3h7e1NcXEx6RgbuI3yx9nExdbiVpnGwoKio6ktIt2jbGb8OPTl3Mo6Y66I+iHBnYqOq9kNXUlIS7733HsnJyUDJwHJfX1+eeOIJfv75Z/Lz8zl16pTx+NJCf1XhTqr5VtRacePkwwYNGrB+/XpSUlJYsuTfWUf3Um24lGhBqGIlyzuL1oP64mJEGnMW7eWLF/rSsuMTxARvJi5sG3ptAY1bPkhaWhpp6Wm4D/chWQl5obW/jLDGwZLc7KodG2Bt50j/MY+TnVnAjo2XqvTaQv2Qk1VEfm4x1rbmtz+4EszMzFi/fj3u7u7Mnj27zL7ST+ouLtWT2FdlNd/OnTsTGBjISy+9xLvvvsvgwYMJCAi4p2rDpUSCUMVkWSY8Wnw6qk9Ss4qY9u5uFj/XB6/WY7GwaUBc2Hb0ugKa+D9Mbm4uaelpuA3zQaFQkBtSi8enKEBtY0b29SqMUaFg0PjZqNUafl4m6h0Idy8mKgPf1m4olffe+O3k5MSsWbP44osvyMvL48EHH8TGxoaIiAiWLVtG165d6dSp0z3dIzw8nIMHy77m7e3tcXd3N1bzdXJyIisri2+++eaeqvlOmDCB7du389prr7Fly5Yy1YZbtGjBlStXeP/994HbVxsuJRKEKqZSKQkX5ZXrHb1eYt5nB3h5Sid6B/bGwroB1y6sxqAvpFnbR9Fo1KSnp9NgaEtQKsi9kmLqkCuktjVHoVSQkVx1izQF9hiEh7c/u7cFk5VR9SPRhfojPjoL39buVXa9+fPn4+XlxYYNG1izZg1FRUU0bNiQYcOGMWfOnHu+/o8//siPP/5YZluHDh1Yu3YtixYtYunSpaxZswZXV1f69evH9OnT2bt3711V81UoFLz33nuMGjWKr776imeeeYZr166xYMECtFotXl5evPDCCyxZsoSLFy/Sp0+f219TVFKseo+++Sd5hdUzyEuo/cYOaMGUof4UF6YRcfZ7LKwa4N1uGnq9RG5eHo6OjqT+HUnO5WRTh1qOpac9HhPa8sePnxMTfu9dAc7uHox/ZiHJCXl8/8XhKohQqM+8vJ2Z+lR3U4dRb4gWhCqWnFFwXyUHusIsooM+p1GnaVi5/LsGR17SZdKv7kWbl4LKzBo7j044txyAQnnrl1R27GkyrwWhy09HZW6LnUdHnFsORKFUGY9JC9tFdvRxFCoNzj6Dsff8t5lPlmViDi/BsXkf7Bq3r/oHXAU27osgKjGHN6Z3xr/bfCLO/Uj4me9o2WEm9vZ25OTk4DrYG5SQc7F2JQka+5L+3aSYq/d8LZVazZBHn8Sgl8VCTEKVSIyv+2XM6xIxi6EKGQwSIVF1Zzrb7egKMok7vgJJX1Rme15yCAmnf8HcrhGNOk3HsXlfMq8dJOXy77e8Xua1wyRf2ICZTQMadZqKi+9gcuPPknBmdZlrZ0YG4drqIRyb9yX54kaKc5OM+3MTzoMsYduoXRU+0qp3OiSFpz89QLFehU+nuZhbOhF2chmyVIytrQ15eXm4PuCNXWDVNZdWBbW9BZLegLao6PYH30b3IWNxdHHn918voC2qmaWjhftbcZFedFPVIJEgVCGFQkF4TJapw7hnsiyRHXuK6ENfYtCWn+6WGbkfCwdP3APHYe3aEsdmPXFs3ofs2NNI+ooHv8iyRPrV3Vi5tKRRxylYN/DDzqMjjTo/Tn7yFfJTSwp/FKRdxcqlJXYeHXBs1hMzGzcK06+VXEPSkx62Cxe/YXVi+deE1Hymv/s3iWkFNGv7KI7ugYSd+Aq9NhcbG2sKCwtxHdgc+/YNTR2qkcbeAr3u3ksfe3i3ol2vIYRdSSH0ctLtTxCESoqLzkSq4oJJQsVEglCFlEoFkXFZpg7jnhXnJJFyaQt2Hh1xbzeh3H63wAm4txtfZptCqQZZRpYrLsBhKM5F0hVi7daqzHZzWzdUZtbkJ4eUXgmFSnPDdVXIcskfg6yoY6gtHbBu4HsPj65mFWkl5v5vHyeDk3BvNgAPnxFcPf0txQVpWFpaoNfrcenfDIeOjUwdKlBSA6GwMPeermFuac3gCU9QkF/MhlWnqygyQSiRkpiLGDhXM0SCUMXiUur+mvYaSwe8+i+gQeuHUKrKF+kws3bGzKYBAAZdIbmJl8i8FoRt4/aoNJYVXlOpsQSFEn1h2RoRBm0BBl0hun+2Wzo2pTA9Em1eKoWZMWhzk7B09MKgKyIjYh8ufsOq+NHWjPdWnmDDnnDsXVvRvN1Url1cTWFuPBpNyZgN575eOHQyfZKgcbAkL/veZuH0HzMdCysb1nx7EsQHPaGKpSbnVfmyz0LFxCDFKpRfqCPnPliZTmVmhQqr2x6nK8zm+t4PANBYOeHsM+imxypVZtg2CiQr6ihmNu7YuLfGoM0j5cofKBRKpH9K+9o0bEtB2lWigj5DoVDh7DsYCwcPUkP+wtKpecn/g7eRlxyKhX0jGrQZjcrMumoeeDVbvTOU6wnZvDy5Az4d53Dt4i+4NxuAnXNLFAolzn28UCiVZJ6suimGd0KhVqK20pCVdvddAn4detKiTSeOHogUA8qEapGWcm8tXELliQShCsWn1v3WgzuhVJvh0e0J46f7mMNL8OzxFOa2bhUe79Z2DAqlmuSLG0m++BsKlQYn737IBh1KdUm3gkKhwC3gEVxbj0KhVKJQKNEVZpMdfZQmveaRFXWU/NSrNOo0hYyr+0i+tJlGHafU5MO+J0cuJhK3+CCfPNOLlh1nE315AwZ9EY5uASiVSpx6NQEFZJ6o+SShdJnn9KS7q6Jo5+hK31FTyEjNY8+2kNufcB+RZZmImOOERx0hryAdC3MbGru1JtDnQTSakhK9sUmXuHx1D9l5KZibWePt0YnWLR9AdZuZP5GxJwm5FkRufhqW5nY09+hIm5aDUN4w8+dC2F9cjT6OSqUhwGcw3p5dysS28/AX+DXvS7PG974KoallphUgSVKVFEsSbk08w1VEb5CITsoxdRg1SqWxxMqlBbYN2+DRdRbIMpnXDt30eKXaHPfAcbR48F2a9n0B70ELcfYZhK4wE5WmbIuFUqVGoSh5eaaH/41to3aY2TQgL/ESdo07YG7rjkOzXuQlXTGOUagrohNzmf7ebtKyimkWMImivGTS4kqmASqVSpx7NsWxx52VW60Kpcs8J8fe+TLPCqWSwROfQKFQ8dOyY1UdWq0XHLmfU5c306iBP306PY6/d3+i4s9y8MxPyLJMfHIIB0//jKNdI/p2epxWzfsRcu0gpy9vueV1Q68d5PiF9djbNKBPp+kE+A7hevwZDp1ZZTwmPjmY4MgDdGw1klbN+3Li4m9k3TDzJzrhHLIs4dWodk4LvlOSJJOVLta6qQkiQagiCgXE3wfjD25HlgzkJpyn6D+1+lVmVmisndEXZd303LzkYAozolCqzTG3dUepNkNfnIe+MBtz+8YVnlOcm0RuwgWcfR4AQF+ch8qsZJyDSmMJslThTIvarqBIz8wP9nAhPJVGLQajUluQFHUAAIVSgXP3Jjj1bFKjMWnsLZBlmdT4qDs+t0OfYbh5erNrazB5OcVVH1wtJssSwZH7aNGkG+39h9PQ1Qefpj3o3OYRktKukpEdx5XIvTg7eNItcAINXX3wbdYL/+Z9iYw9iV5f8fMlyRKXrv6Nu4sPvTtOo3EDf5p7dKJf55nEJV8mMbVkWeCktKs0dPGhmUdHfJv1xt7GjeT0CAAMkp4LYX/Rzm94nZj5U1nJiTlIkhiqWN1EglBFVErlfTFA8XYUShWpIX+SFvJnme26wky0uSmY2918oF129HFSg7eX2ZZ1/RAoFFg38K/wnLSQP3Fs1hO1hT0AanMb9MUlz7O+OBcUynKtD3XJm98eZWtQBI7ugdg6epN0fZ9xn1M3T5x7V/3ytjejsTdH0huQ7nAd5gYezeg6aDSx1zM4cyymmqKrvXT6Yrwad8DrP833djYlS+/mFqTRPXAiPdo9Wma/UqlClmWkm7SAFRXnotUV4vGfmT/2tu6Ym1kTn/xvN47qhpk/SqXaWKr3atRRrC0dadTA7+4fYC2Ulpx3V+WIhTsjEoQqVF/GIDj7DKIg7SpJFzaSn3qVnLgzxB37DpWZFY7N/63vXZgZjTb/38JRDs16UZQVQ8qVPyhIiyAtdCcZEftxbN4XM2vncvcpSI+kMDMGR+9+xm3WDfzIjjlBXnIIGRH7sG7gW6YKY130/R9X+GLdeSxsGuHUsCPJUUHwz0Quxy4euPTxqpE4NPYWaLV3ViBJrTFjyKNz0WkNrP72RDVFVruZaSzp3GYMDZyaldkem3gRAAfbhthau2D3z8wfra6QmMSLhFw7gFfjDpjdZOaPmcYShUJJXmHZWSXF2gK0ukLyCkt+t1wcvUhOjyQnL5W0zGiychNxdfRCpyvicsQe2vmNqOqHbHKpKWImQ00QgxSriEGSSEyre03dd8PeszNKlTkZkfvJTTiHUmWGlasvLn5DUZvbGI+LPfJ1mVoK1q4+uLd/lIyr+8iOPoHGyhHX1qNwbNazwvukhfyJU4v+ZaZOOjTrRXFuMknn1mJu3xi3gHHV+2BryL7TscQk5bDo6Z64evYgPf4UTo06olAocejcGJQK0g5cr9YYNI6W5Off2cyDXsMnYuvgwq8rTqLX162xINUpNeM6VyL34+HWBgfbf6tlFhRms2XvuwDYWDkR4DP4ptdQq8xo2qgd4VGHcbBxw8O9LcXaPE5f+R2lQon+n6JkTRoGkJR2le1BH6NUqAj0fRBnB0/OheyggZM3Tg4enAn+g4TkYBztG9OpzcNYmNnc9L51QWY9+VtramKxpiqSlJ7P7A/3mDoMoY6zszZj6Yv9cLSzIDstBFunFigValAoyDqbQNr+6ksSvJ/tRmxUCNt+/LxSx3v5BTJi2nwunonj91/PV1tcdU1K+jUOnFqJlYU9g3o8g7nZv11gWl0hGdlx/3y630teQRqDezyDvW3FJbd1+mLOXPmdyNhTgIxKZUYr734kpUVgprGgX+eZxmMNBj0KpRKlQklBYTbbgv7H0F7zSUgNIyLmOL06TOHK1T1IsoHeHadV99NQrWzszHlh4c2nVQtVQ7TRVJEUUR9cqAI5+Voef/9vQqMycHBtRXF+GpKkBVnCoUMjXAc2r5b7Ks1VKM3UZKZWrgaCpY0dD4ybRV5OoUgObhAVf469J77F2tKRgd3mlkkOoKTbwN2lJZ4N2zKg6xPIskzItYM3vZ5GbU63wAmMf/ADhvd9mbGD3iHAZwj5hZmY/2fsjUqlRvnPzJ+L4TvxatQeO5sGxCRepFnjjjjYuuPbrA+xSZdvOu6hrsjPLb7jsTLCnRMJQhUwGCTSsu99cRtBAJAkWPDVYf46dh1LW3ckgw5JNoAsYd+uIa6DvG9/kTtUOsUxLSG6Usc/MHYmGnNLVn1TP8cdVCQ4cj9Hzq3BxaEpg3o8jaWFHQCSZCAq4RwZ2WVrW5ibWWFr7ULBLWb+xCUHk5JxHY3aHAdbd9Rqc4qKcykozMLR3qPCc7Jyk4hOuEDbf7oviotzjYmKmcYSWZYoroMzf24ky5CfV/eL0tV2IkGoArIMGTkiQRCq1rKNF1m26RIqjRUKhbJkMKYsYR/gToMhLar0XqUJQlLstdse26Zrf5r6BnB4TwRpyfVjYO7tXI0+xrmQ7TRpGMCAbk+UGXioVKo4F7KDcyE7ypyTX5hJdm4yjreY+XM1+ijngreV2RZ6/RAKhYLGDVpVeM65kO34NuuF1T8zf8zNbSksLqk+WFicg0KhLNf6UBdlZ4paCNVNJAhVQKlUkCkSBKEa7DwWxatfH0FvKBkqVDJjQ8aujRtuD7assvuo7S2QJZms1MRbHufg6k6vEY+SnJhD0N9Xq+z+dVlhUQ5nrmzF2tIR32a9yMyOJy0z2vhVVJxHgM9gktLCOX5hA4mp4VyLO82eY8sxN7PCv3lf47XSMqPJzU8zfu/XrDdpWdGcvvI7SWlXOR/6F1ci9uLfvB+2Fcz8SU6PJC0zmlbe/Y3bGjfwJyLmBPHJwVyJ2EOjBn5lqjDWVVkZBaKboZqJWQxVQKlUkJErEgSheoREZTL7w30seaEv9rYWKBRKZFnCro0bKBUk/xl+z/fQ2Jtj+Gc9jJtRqlQMmfgksgw/Lzt6z/e8XySkhGCQdOQXZrL76Nfl9ncLnIC3ZxfUKnOCI/cRlXAOtUpDI1c/2vkNx8Lc1njsriNLaO7Rie7/1Exo6OpLz/aPcfnqHiKij2Nt5Uin1qPxbda7wljOhWyndYsBZVow/Jr1Jjs3iSPn1uBk70G3gLFV/AyYRk5WEbKE+JhbjcQshiryyleHCL6ecfsDBeEuqZXw6XN98fZwAEpq7CsUCnJDU0jafm9JQqNHWoGzkh8/ev6mx3QbPIaO/Ybz+9oLXDpzd+s1CEJV6dLLi8GjWqNU3j8VImsbkXtVkcx6Vl5WqHl6CeYvDmL/6VhjcgBg69cA94d87+naGgdLCvJuXgOhoVdLOvYbQWRYmkgOhFohN6dYJAfVTCQIVUR0MQg15fO1Z/lh2xUkyWDcZuvrSsORd19OV2NrTnZGWoX7zMwtGTJxLkWFWtatPHnX9xCEqlRUKGYxVDeRIFSBIq2eYq3h9gcKQhX5PSiShStOoNPrjdusWzrTcHTFa1rcisraDIVaSWZKxS0DfUZNxsrGnrUrTyPGhAm1RWHBrcfMCPdOJAhVICdfZLJCzTsfnsrcRfvILSjp3lIoFFh7O9FoTMXT325GY28OQGp8+YWWWrTtgl/7Hpw9EUtcVGa5/YJgKkWF+tsfJNwTkSBUgaJi8UIVTCMls5Dp//c3MUk5QEmSYNXMgUbjWlf6GqU1EBJjyk5btLZzZMCY6WRlFvDnpstVF7QgVIGiQtGCUN1EglAFCkWCIJiQVi/x9Cf7OXox4Z/Bi0qsmtjTeHzbSp2vsbdAMkgU5uX8u1GhYNCEJ1CpNaxadryaIheEu1dcJBKE6iYShCpQWCzGHwim99HPp1izMxRZklAolFh62ND40YDbnqe2t0CvK9tN1q7nYDya+7H3zzCyxDojQi0ky6AVH86qlUgQ7pEsy6IFQag11u8J54MfT6E36FEoVVg2tMbjsVsnCRoHC4qL/q3N7+zuSfcHx5IQm8XxoOpdYloQ7kVxkfjbW51EgnCPJEkWYxCEWuVEcBLPfBJEYZEWhVKFhZs1nlPa3fR4MwcL8rJLBiCq1GoefPRJDHpZdC0ItZ4Yh1C9RIJwj2RKpjkKQm0Sn5rH1P/bTXJ6HgqlCvMGVjSZ1r78gUoFKhszstNTAOg+ZCz2Lm5s+fUCWvG6Fmo5vUHMu61OIkG4R7IMRaIGglALFWn1zPpwL+fCUgAFZi6WNJ3RocwxGltzFAoFGclxeLZsTbteQwi7kkzY5STTBC0Id0ASCUK1EgnCPVKAKJIk1Gpvf3eMLQdKpjBqHC1pOquTcZ/6nxoIWekpDBr/BAV5xfy26oxJ4hSEO2UwiKWEqpNIEO6RQiG6GITa78ftIXz26zlkWUJjb47XEyVJgsbeAlmW8e/YG3NLa3759gSID2VCHWEQLQjVSiQIVUASSaxQBwSdjWP+4oNIkoTGzgKvJ7ugcbAASaaZfyAnDkaRnJBz+wsJQi0huhiql0gQ7pEMiAXFhLriekIOk9/eSbFWh8baDMfOHqBQkJ6ay57tIaYOTxDuiOhiqF5qUwdwPxBLjgp1gYWZkg6+bgS0dOV6Yi6+TRxLBtHIMlt+vWDq8AThjkkGuczS50LVEglCFRAvTqG28fdypINvA3yaOuHRwAZHazVqjRqFoqTRUJ+XiSE3A5WNI5IM05/qzsHdVzl24Jro1xXqDINBQpZLxoIJVU8kCFVAtCAIpuLmZEWXVm74N3PGq6EdLnZmWJirUShVAEjaQrQpMRRcu442JQZtSjS61Bik4gI8X/wZhVKJPj0dbUYm/Yf60q6LJzs2XuL61TQTPzJBuD2lUiGSg2okEoR7JYNKvEKFamZprqaTvxttW7jg3dgeNydLbCzUqNQlv8KywYAuI4HiiGtkpMYYkwFDbnqF17PrPByNhQ0Jucm42zlxeuYcnLp0osWz85gytxtXzifw99ZgcnOKavJhCsId0WhUogW3GokEoQqI16dQVZRK8PdyLukeaOJAY1cbHKzVqDUa4x9CfU46xYmXyUmJRpsSjTYlBl1GAkiVr8dh33sc0VlxnIq/yNjWwzBzciTjxClOPjaV5k/Owe+Bgfi0cmP/X6GcPByFJKbqCLWQ2kxl6hDuayJBuEcyootBuDuNXK3p7OeOfzMnmrrb4vyf7gFDUT7alCgKIqLQppa0CGhTY5G1hfd0X7uOQ9FY2rLhzBr0hpKkwsLdHW16BgDXln9L3MZNtHrzNQaNbEX7bk3Y8dslYq5n3NsDFoQqplGLiXjVSSQIVUAkCMKt2Fio6djKjYAWLjRrZI+bY0n3gNLYPaBHl55A8dVIMlJijMmAIS+zWuKx7zOBmOwETsVfwEpdUijJomFDcq4EG4/RpqZx/rkXcenTi+ZPzmX6Mz24cDqWPdtCyM/T3uLqglBz1BrRglCdRIJQBdQqkcUKoFZCa28X2vs0oGUTBxq7WGNvpUZ1Q/eALjsVbfxFslOj/x00mJEIcs3MHLBtPwiNlS0bDv8KQIG+CEmvw8LdrcLj0w4eJu3wUVrOe4o2ffvi17Yhe3eEcOZoNLLodRBMTC1aEKqVSBDukUIB1hYaU4ch1LAmbrZ08nfD38sRT3c7nG3NMDdTo1CW/MEyFOahTbn+/+3dd3hUZfbA8e+dPpNeJoVUCCQEQgDpIB1EQEDEggUEFLBgLyu47FrW/rPsuqvLWtayFlCwgQKKFRFEQOktkJAESO9tMuX3R0gkJkASktxJcj7Pk0eZuXPvySSZOXPe97wvJQeTsVUnA1mpuCrVnfTnO+oa0gpOsDX993UPyhw2zKGhZ36Q08mhv/+T1BUfEv/nxUy6rBcXDIpkzYe7SD+W3/JBC3EGUkFoWZIgnCetRsHDLAlCe+XtYWBAfDAJMQE1wwMWkxaN9tTwgL0SW046tgNHKMk8VpMMOEry1Q28Hl59xqG3eLPix+W4+P3jf4GtGN/wTud8fPmJk+y49Q6Cxo0hev6NzLt9GNs3H+Prz/dTVlrZkqELUS+tVBBalCQI50lRFLw9DGqHIc6TTqehd9dAenez0i3Cl06BHnhbqtoIFUXB5XJhL8jElrqfgszqikAKlXkZrTY8cL58R11DeuFJtqTtqHV7ZnE2ISFdG3yezK++JvPb74m96w76DhlMjz6d+Oqzvez4ORVk2EG0IoNRKggtSRKEZiAJQtvSpZMP/eKD6B7lR0SwF/5eBgz604YHSouwZR6meH/yqc6BY1RmpeKyt93JeZ6Jo9B7+LBi0we1qgcAqYUn6NspAZ2XF/aiooad0G7n4DPPYo6IIP7BB5hyZW8uGBzF6g92yoZPolVotAoGg7yFtSR5dpuBDDG4Jz8vI/17BJPQJYDoTj4E+5owG38fHnDabVRmpVKx7yhFmcdqkgFnaft7g/MbM4vjRRlsTtte576k3BQATKEhFDc0QTilLDWV7TfdSujkSUReP4sFdw3n5x+T+XbtASrKZRt00XLMFvlg1tIkQWgGFpM8jWrS6TT0jbXSu5uVruG+dAq04GWuWlwIwOVyYs/LpCJ5D/mndQ/Y8zPpCDVxz14j0Xv48sFPr+Gqp/Vgf9ZhAMyhIRQfPNSka5xY8zkZX35F7H13M2BYP3r1DWPdJ3vYtT39vGIX4kwsUrltcfLO1gxMBh0ajSKrzbWCruE+9OseTFy0HxFBXvh76tGfNjxgLynAlnGA4oyUmgmDldlpuBwddxKd35hZnCzKZFPqtnrvzysvONXqGHJe13HabOx/7Ek8YmLovvh+pl/bl35DqrodsjKKz+vcQvyRxSKV25YmCUIz8TDpKJKZ3M0mwMfEgB4h9OxStQlRkI8Rk1GHRntqE6LKCmxZqZSnHKEw67ThgTJ5IzqdR88L0Xv68cHm/9ZbPahWYa/EFHp+CUK1kqQktt24kLDLLiX86pksvHcEm787ynfrD1Jpa/hy0EKcjVkqCC1OEoRm4mk2SILQBCaDhr6xQSR2sxIT7ktogAUvkxZt9fCA00ll3klsR3eSX50IZB7DXpBFRxgeOF/+Y68nozibH4/9ctbjCu0lWMLCmvXa6as+5sTna+n+wH0MHtmbXv3CWPvRHvbtPNGs1xEdk8XDgMvlks2aWpAkCM3Ez9vIiZwStcNwa92j/bggNojYKD/Cg7zw89RVDQ8op4YHivOwZeyjKOO0vQdy0sEhk92awiN+KHovfz7Y8gbOc7RiZpXkEhd67rUQGstZXs7ehx7FK747cfffyxXX9+PIwSw+X7mb3Gz5exFNZ/Ew4HS60GolQWgpkiA0kyA/C3tlMxsAgvzMDOwRQnyXAKJDvLD6GDEZdCjVwwO2cmyZKZQfTaawZpXBYzjL5Q2jOfmPm0NmSQ4bU7ae89j0wpMkBMehNZtwlDX/ao9F+/bzy9wbibj6KqJmXMbN94/kx68Ps3HDYeyVbWMdCeFePLyMUkRsYZIgNAO7w0mQn0XtMFqdyaCjf3wQiV0D6RLuQ4i/BU+TFq3u1PCAw0Fl3gkqko6c2oTo1CqDhdkqR97+eXQfjN47gA9/fuuc1QOAo3nHgKpdHUuOJrdYXKnvLefEZ2vovuRPXDg2nt4DIvhi5S4O7s1ssWuK9snX34xGqgctShKEZmL1M6sdQovRaCA+OoAL4oKIjfQlzOqJr0dVG2H1+J+9KJeKE3sozEz+fZXBnBPglOEBNfiNn0t2SS4/JG9p0PH7sqtaHVs6QQCwFxeze8lSfHonEnvPXcy8YSAH92aw9qPd5Oee31bWouPwD/SQ+QctTBKEZqDVKAT5t48KQmiAhf49QujR2Z+oEG8CvQ2YjDoUzanhgYpSKjJTKE1KrpkwaMs6hssmL+zuwhI7AIN3IB/8/DaOBi4DfaIoE6fD0WydDA1R8NtOts6eS/Sc2cRMuYRb/jSaH748yKZvjuBwyLCDODtv3/b7ocxdSILQDBRFITTAQ+0wGsXTpKNffDC9ugbSJaxqEyJPkw6N7tQmRA47lTnHqTh0hNzT2ggdRTLPwt35X3QD2aV5fJ+8uVGPq7TbznsthKZIfuMt0j76hB4PPsCoi+PoMzCCNR/u4shBGYoS9TOadBiN8vbV0uQZbiYBPia1Q6iXRgMJXQLpGxtEt0hfwqwe+Fj+MDxQmE3F8V2nNiGq+qrMPdFmNiESvzN37YfeO5CVv7zT4OpBtSJ7Geaw5u9kaAh7QQE771+M34D+dL3zdq5bOJi9vx1n3Sd7KSpQd4ts4X582/GQrjuRBKGZGPRavD0MFJaot6FPRLAn/eKD6RHtT0SwN4HeeoyG34cHHOUl2DKPUnoouWa5YVt2Ki6bvAC3F4ETbiSvrIBvG1k9AMgpyyO6U2gLRNVweVt/Yeu1s+my8EbiLrqIbvHBfLvuAFu+PyorlYoaPu1kSNfdSYLQjKx+5lZJELwsegb0CCEhJoAunXwI8jPhYTxteMBeiS0nHduBo5Rk/b41saM4v8VjE+oxx/RF52Nl5bb3cDgbv2Lh8cJMYjt3QdHpcNnVnVx6ZNmrpH34EfF/Xsy4S+LpOzCSNR/uJOWIDHGJqgqC0+lCo5FJii1JEoRmFOxvISmtoNnOp9NAYrcgescG0i3Cj06BVcMDWp0ORVFwuVzYC7KwpR04bXjgGJV5J2V4oAMKmDCf/PJCvjn6U5Men5yfiqIMwRQcTFm6+pss2XJy+O2uewm8cBhdbr2Z628dys5taXz52T5KiirUDk+oyC/AA5fTBZIgtChJEJqJ3eEkIsgLaNoystGh3vSPD6J7tD8RwV4EeBkwnLYJkaOsCFtGEiX7j/6+ymB2Gq5KeaEUYO7cG71vECu3v4+9ia2lB7KTgKptn90hQaiWvfFHsjf9RNdbb6bn6FF0Twhhw+f7+WVTStWbhOhwgjp5yRoIrUAShGaiKBAZ4nXO43w9DfTvEUKvmACiQ6uGByxGLRpt1Y/CabdRmZ1Gxb6jFJ3qHLBlpuAsLWzpb0G0YQETF1BQUcQ3RzY1+RzJeWm4nE5VOhnOyenk8Iv/Iu3DD+m+ZDEXX9qTCwZHsnrFTtKP5asdnWhlwaHesgZCK5AEoZloNRq6hPnU/Fun09CnWyB9ulnpGuFHaKAFb3NV9wCAy+XEnp9JRcpe8jN/35rYnpeBrB8qGsMUnYjeN5hVO1ZQeR4LUzlxVrU6tuJaCI1VfiKDX2+7E+uYUXReMJ8b7riQ7VuOsWHNPspKZLO0jsDiYcAiOzm2CkkQmlFooAf/WTwOfy997eGBkgIqMg9SnHHaKoPZ6bjs6nU8iPYj8OIFFFYUsyFp43mfq8RRgVnlToaGyPr6W7K+30jsHbfRZ9hQeiSG8uVn+9jx8zHJr9s5awMqtaJ5SILQjLQaDQHOHMr3HqgaHqjehKisSO3QRDtliuyJ3j+Ed3Z8cF7Vg2p5Zfl0auZtn1uM3c7BZ5/HvHwF8Q8uZsqVifQbEsnqD3ZyMl2G5Nora4inbPPcSiRBaGZ5P66kZO/5f5IToiECJy2kyFbCV0ea53fuZHEW0WF9q1bYcraNTpiytHS237yI4IkTiJ4zh/l3DmfrphS++WI/FeWyF0h7ExTihdPhQquTBKGladQOoD1xOewYg6PVDkN0EMbweHT+oXy0dy2VjuYZf0/JT0Oj1WIMDGyW87WmjC/WsXXW9eRu3Ur/IZHctmQMif3aSDVENFhwJ2+0Onnrag3yLDcnjRZDSGe1oxAdhHXyTZTYSvky6ftmO+fBnGQAt56oeDZOm439jz/FznvvR1NSwKXX9GXuoqEybt1eKBAU6q12FB2GJAjNSFEUjCExaochOgBjWBy6gDA+3rcOWzNVDwAOZSfhcrkwt9EEoVrJkaNsm38TR//7FqFhXiy8ZwTjp8RjMGrVDk2ch0Crp2zS1IokQWhmWosXWi9/tcMQ7Vzg5JsptZWy/nDzVQ8AbE47jspK91wLoQmOf/wJW2fNoeDXXxk0oguLFo+hR2/379IQ9QuL8sXlkjaV1iIJQgswRcSrHYJoxwyduqEPDOPj/euocDR/q2yZowJTaPt5E3WWl7P34b+xe/Gf0dtKuHx2P2bdNJgAa9vaol1AeJSfbNrViiRBaGYuh10SBNGirJNvoayynHXNXD2olmcrVG3b55ZUtH8/v8ybz7H3lhMR5ctN941k9MQ4dHp5GWwrIjv7o9XKz6u1yDPdzBStDnN0L7XDEO2UITQGvTWcT/avp8LeMvtwZBRlYwoOapFzu4PU91ewbe48ivfuZdiYrix6YDSxPYPVDkucg8GoJSDIU+0wOhRJEFqAPiAMjUnKl6L5VVcP1h76tsWukVpwHI3BgN7Pt8WuoTZ7cQm7//xX9v7lYUzYmDlvAFffOBBff4vaoYkz6BTuK9s7tzJJEFqAoigYw+PUDkO0M4bgaPRBkXy6/0vKW6h6AHAoNxkAczuah3AmBbt2sfX6eaSt/IguXf255U+jGDG+m/TZu6GwKF+cbWTxrvZC/gpagMthxxzRQ+0wRDtjvWQRFXZbi1YPAPZlHQZoN50MDZHy1v/4Zd58SpMOM3JCLLfcP4qYOKvaYYnTRHYJAKSC0JokQWgJGi2mSEkQRPMxBEWhD47i0/1fUmYvb9FrlVaWVrU6tvG1EBrLXljIrvsXs+/Rx/EwOLl2wSCumNMPb1+T2qF1eBqtQnTXABliaGWSILQARVEwhsagaPVqhyLaierqwReHvmmV65U7bB2qgnC6vG3b2Xrd9Rxf/Tmx8UHc+sBoho6OQaOVNye1hEf6odfLIletTRKEFqJodRg7dVM7DNEO6K2R6EOiWX3gK0ory1rlmgW2YszhHXsfg6OvvMb2+TdRcSyFsZO7c/N9I4mKCVA7rA6pS2wgTofMP2htkiC0EJfTgTk6Qe0wRDtgveRWbI5KPj/YOtUDgKySHEwh0vpny83lt7vv48BTz+Jt0XD9LUOYfm1fPL2MaofWocR0D0KR4YVWJwlCS1E0WOIGqh2FaON0AWEYQrqw+sBXlFSWttp10wpPoLNY0HlK3zlAzk8/8fN115Px5QZ6JIawaPFoBg7vLG9arcBo0tEp3AdFkee6tUmC0EIURcEY3Bmtp5/aoYg2LGjKbdiclaw5+HWrXjcp9xiAVBFO53Ry+J8vsf3mRVSePM6EaT1YePdwwqPlb7wlRXcNkERMJZIgtCCXy4Wlaz+1wxBtlC4gDENoDJ8f/JoSW+tVDwD2Zx8C2u62zy3JlpnJr7ffxaG/v4ifr4F5tw1jypWJWDwMaofWLnWJteKQ+QeqkAShJbmcWGIHqB2FaKOsl9xKpdPO6gMbWv3a2aV5OO32DtvJ0BBZ33zHz9ddT9Z339O7fziLlozmgsGRSCW8ecX2CJb9F1Qiz3oLUjRaLJ17o+jkk4VoHJ1fMIZOXfn84NcU20pUicHmsEkF4Vzsdg4+93d23H4nztwsLrkikRvvHE5ouI/akbULwaFe+PiZ1Q6jw5IEoYUpOr1s3iQazTrldhxOB6sPfKVaDIX2UsxhHbvVsaHK09LZcfNtHH7p31gDTdx454VMnJGAySxroZyP7r1Cpb1RRZIgtDCXw46lm8xDEA2n8w3GENaNLw59S5FK1QOA7JJczFJBaJSMdV+y5drZ5Py0hX6DIrltyWh6DwiXFYKbqEefUJmgqCJJEFqYotVhiR2kdhiiDbFOWYTD5eQzFasHAOlFGeh9fNAYpee/Uex2Djz1DL/dcx8U5TNtZh/mLhpKUKiX2pG1Kf6BHliDvaS9UUWSILQCnacvhpDOaoch2gCdjxVDeBzrDn1LYUWRqrEczZNWx/NRejSZ7Qtu5ujrbxAa6sWCu0dw0dQeGIw6tUNrE7r3CsHpdKkdRocmCUIrcDkdeHQfonYYog2wTlmE0+Xk0/1fqh0K+7OSAGl1PF/HP/mMrbOvJ3/HDgYOj+a2xaPp2aeT2mG5vR69Q6UjRGWSILQCRaPFK3E0HXkgMqvExuXv7WXnyeIzHvPxvmwmvrWbjGLbOc/35eE8bvr0EFP/t4c5qw7w9q8Z2P/waeOtHRnMXLGP61ce4MvDebXuc7lc3L7mMN8cyW/S99MSdN6BGCLiWXf4OwpUrh5A1WqKTodDWh2bgbO8gn2PPMauPy1BaytmxqwLmH3zYAKCPNQOzS15+ZjoFOErwwsqkwShlei8/DFF9VQ7DFVkFNtY8mUyJZVnno2cXljBG9szGnS+j/dl89ymdCJ8jCwdHcms3kF8fSSfx787VnPMz2lFfLgnmwX9Q7msRyB//ymdlPzft0n+LrkAhxNGdXafdrTAKYtwulxuUT2oVmm3yUTFZlR88BDb5i0g5X/vEh7pw033jmTMpO7oDbJT4el69g6V4QU3IAlCK3E5HHj1Gql2GK3K6XKx/nAet61OoqDcccbjHE4Xz/6Yhpfx3C+SDqeLd37Lom+oBw+OjGRAmBdjY/x4aEwUP6UWsf14VYVix4li+nbyZEwXX6bFBxDpa2LnyaqOgEqHkzd3ZDD3gmC3+YSi8QrAGNmDL5O+J7+8UO1wahQ7yjF1ClU7jHYn7YOVbL1+HkV79jB0dAy3PjCauARJxKr1GSQLTrkDSRBaiaLV4tFjWIdaNOloXjn/3HyccTG+3Hth+BmPW7k3m7wyO1cmWM95zvxyO8U2B4PCvWvdHuVrwtuo5ee0qtK8Ahi1v7/C6DQK1R9IVh/IJcjDQP8w95lVHnTJrbhw8cm+9WqHUktuaT7mTrIWQktwlpayZ+lD7Fn6V4yuCq6a259r5g/EL8CidmiqCu7kTVCIdC+4A0kQWpFGb8QS23F2eAzy0PPa9FgWDAjFpKv/jz0lv5x3fsvkrqHhmHTn/nX0MGjRKpBZUnueQlGFg2Kbg5On5i/EWy3szCghrbCC/VmlJOeV0yPIQonNwfu7spjXz31m5ms8fDFGJ/Bl0g/klReoHU4tx4syMPj7oehk5n1LKdy9h1+un0fqByvpHOPPLfePYuRFsWgb8PfQHvXuHy57L7iJjvkbqBKX04FX79Fqh9FqvIw6rB5nXkmuemhhQlc/EkMaNlnLpNMwItqHT/fnsu5QHkUVDtIKKnjqh1R0GoVye9ULy4VR3gyL9OamTw7xwPqjzO4TRLcAMyt2Z9Er2IOu/mZe+eUE8z8+yBPfp1JQbm+W77kpgqYswgVuVz0ASM5PQ9FoMAadu7ojzs+x/73LL/PmU3LoICPGd+PWP42ia/cgtcNqVRqNQu8B4bL3gpuQjwWtSNFoMXdOROvhi6MkX+1wVPf+riyKKhzMu6BxY6+3De6EXqvw95/SeeGndIw6hSt6WqmwO2uqEIqicNvgMBYOCEWrKGg1CtmllXx2IJd/TIph9YFcth8v5s+jInl/Vxb/3HKcB0dGtsS3eVYaiw/Gzol8dWQjuWX5rX79czmYcwQAU0gI5cdPqBxN+2cvLGTXAw/ie0Ffut11B9fMH8j+XSdZ+/FuCk+bZNtedY0PwmzpOMOw7k7StNbmAs+eF6odheoO55Tx/q4sbh8Shl6r4HC6auYIOFwuHGeZwWzWa7lraDgrr47n31O78v4V8VzbO4jMkso6Ex0NWg3aU0u1vv1rBqOifQj3MbIxpYAxXXyJ8jVxaXwAm44VnvWaLcU6ZREAH+9b1+rXboikvBRcTqd0MrSy/O072DprDsc/XU23eCu3PjCaYWNi0Gjb97h87wEyvOBOpILQ2hQFr95jKfh5tdqRqGpzaiF2p4slXybXue+Gjw7RK9jC0xO61PvYLWmFeBq09AzyIMq3KiHIL7OTVVJJV//6d35LyS/nh+RCXrm0W9Xx5faaZMLToMXpgsIKB37m1vuT0Fi8MXVJ5Osjm8gpzTv3A1TgdDqx2ytlLQSVHH3tv6R/9DHxDy5mzKTu9BkYwZoPd5F8OEft0Jqd2aKXrZ3djCQIrUxRFAxBkRjD4qhIP6B2OKqZGOvPwD90IvycVsg7O7P46+hIwr3PvP7/5wfyKKyw8/ykmJrbPt6XjUaBgeH1dya8vi2Dqd39CbBUzYnwNenIK6uad5BbZkejgHcD2iybk3XyrYDCR/vWtup1G6tEWh1VZcvN47d77sd/8CC63r6I2TcPYc+OdNZ9upfiwgq1w2s2fQdFSueCm5FUTQUuhwOfgZeoHYaqAix6YgPNtb6CPavGHjv7mQj3+T1B2JdVyvGi318Ip8b7sz+7jH9vPcGvJ4p5c0cGy3dnM6NnIKFedccvd54sYV9WKZef1kY5INyLtYfy+DmtiPd3ZjEgzKtmKKI1aEyemGL68O3Rn8guzW216zZFXnmhbPvsBnI3b+Hna2Zxct16uvcKYdHi0Qwa0bld7HaoKDDwwmhZ+8DNSIKgAkWrxaP7YLReAWqH0ibc/cUR3tuZVfPvfp28+NPwcHYcL+ahr1P48VghNw0IZe4ZJju+vv0kV/ay4nnaanWXxgfQK9iDp35IxeFysWhw666Nb73kVlA0rHLz6gHAyeIsjNZA0MjLhTtIemkZ22++hcrj6Vw0tQc33TOCiM5+aod1XmJ7BuPta5YKgptRXC6XrGepApfTQf5PH5P37btqhyJamcbkScSdr/Fdys/8e+vbaodzTjN6TOSqXlPZesNCbNnZaocjThM4cjhdblqI3mLmt62pfLl6H6UN2MvE3cy+eTCRXfzRSBLqVuSnoRJFo8W738UdamVFUSVw8s0oGg2r9n6hdigNcignGUA6GdxQ9nc/8PO1s8n85jsSLgjjtsWj6Tckqk2V6q3BnkR3DZTkwA3JT0RFGqMFz4ThaochWpHGaMHcrT/fJ28hs6RtfBrfn52Ey+WSTgZ35XRy6IV/8Outt+PIzmTy5b248c7hdIpwn43IzmbAhdHS2uimJEFQlQufgVPUDkK0orZWPQCwOWw4KisxSQXBrZWfOMGOW2/n8L9exhpo4oY7LmTS5b0wmc+8mqnajCYdvQdESGujm5KfiooURYPBGoEpKkHtUEQr0BgsmGIHsjFlKyeLs879ADdS5rRJgtBGZKz/ii3XziZn02YuGBjBbUtG02dgRNUOZm7mgsGR6CQ5cFvyk1GZtDx2HIGTb0Kj0bByz+dqh9JoBRWFmMPPvCOncDN2Owee/j9+u+teKMxj6lW9mXfbMIJD3WcHU51Ow9DRMW6ZuIgqkiCoTNFqsXTrjz5A+szbNYMJU9xAfjz2CyeKM9WOptEyinMwBXesjYPag9KUFLYvvIUjr75OSIgHC+4ewUXTemA0qb9GXp9BEVg8DNLa6MYkQXAHTid+w69UOwrRgqwTF6LV6Npk9QAgtTAdrdGI3qdtTHwTtZ34bA1br7uevG3bGXhhNIsWjybhAvU+lGi0CheO7aba9UXDSILgBhStFo8ew9AHRqgdimgJOiPm+CFsSt3G8aIMtaNpksM5KQAyD6ENc9ps7Pvb4+y67wG05cVcdm1frr9lCIHBnq0eS2K/cLx9TFI9cHOSILgLqSK0W9ZJVdWDD/esUTuUJtufdRiQBKE9KD6cxLYbFpD89juERXhz070jGDu5O3pD6+xFomgUho/rhqzR5/4kQXATilaLR/wQ9FapIrQrOiPmHkPZnLqd9MKTakfTZIW24qpWR1kLod1I/3AVW2fPpXDXboaMimHR4tF079XyP9+evUPxC7BI9aANkATBnTid+A2fqXYUohlZL56PTqvnw71tc+7B6SocNkwhwWqHIZqRs6yMPX95mN0PLsXgKOfKOf25dsEg/AM9WuaCCoy4KBanU6oHbYEkCG5E0WrxjB+MIShK7VBEc9AZMPe8kM2p20ktOK52NOetoLIEi7Q6tktFe/fxy5wbOLb8A6K7+HHz/SMZOSEWna553yJ69Q0jMMgTTTvYgbIjkATBzbgcDvxGSBWhPQiccCM6nZ4P22jnwh9lleS0egUht9LGrQf3sr+k+IzHfJmbzbz9u8m2NXyTojKHg/sOH2Bjfl6d+1ZlZXDHoX313u9yuXg4+TCbC/IbfK22JPXd9/llzg0U79/P8HHduPWB0XSLb572Vq1Ow9jJ3XFJ9aDNkATBzShaLR5xAzEER6sdijgfGh2WhOH8nPYrxwrS1Y6mWaQXnkTn6YnWYmmV62VX2vi/1GTKnGdepz/DVsHKrMZ1hhQ77DyflkKOvbLOfb8VF7E2N5uZQaFM8A/kzZPppFeU19y/pagApwsGebffdk97cTG7lyxl78OPYtZWcvWNA7lqbn98/Mzndd4BQ6Pw8jGhSPWgzZAEwQ25HA78R12rdhjiPARefCM6nYEP2nDnwh8dyTvV6tjCVQSny8UP+Xk8fDSJIrvjrMe9eiIND23DZ9/vKCrk4aNJnKioqPf+vSXF9LR4MsTHl3H+AYQaTewvLQHA7nKyKiuDy63BHWKCXcGvv7F11lzSP/6Urt2t3PqnUVw4tmuT9k0wmnSMuCi2BaIULUkSBDekaLVYul6AOaav2qGIptDosPQayS/pO0nJT1M7mmazr6bVMbRFr5NWUc7bGccZ5uPL/E5nnvOwNjebQrudSQHWBp231OHgn+nHiLN4cHdEdL3HKID+tE+4OkWhuiL+dV4ugXoDvTzdZ7ni1pD83zfZduMCypKPMHpiHDffP5LO3QIbdY4Lx3bFYNR1iMSqPZEEwU25nA4CL7oBNOoviSoaJ+CiuaeqB6vVDqVZZZbk4LTbW7yC4K/X82SXWGYGh2I4wxtKekU5n2RnMi80HKPSsJcxg0bhb527cWOncLzOUHWIMVs4UFrCSVsFSWWlpFWU081ioczhYHVOFpdbO2YXR2VePjvvfYB9jz+Flwlm3TSYGbMuwMvbdM7HevuaGDSii0xMbIMkQXBTikaLzi8En/4Xqx2KaAyNDo/E0Ww/voujealqR9PsbI5KzC1cQfDU6vDXn3mLYsepoYURPn7EWRrejqdTNIQajWc9pr+XN/28vFl65BDPHDvK9MAgok1m1uRkEWfxINpk5v2MEyw5cpB/p6dSZLc3+PrtQd7PW/n52tmcWLue7gnBLFo8msEjz/7mP2pCLJIbtE2SILg5v5Ez0Vi81Q5DNFDA+OvR6Y2s2N2+qgfViuylmDq1bIJwLqtzsih1OLg8qPkX9VEUhdkhYbwU24OXYnswMcBKXmUlX+fncllgMBvyctlTWsytYZFoFHg7o+23rzbFkZeXsf2mW6hIT2X8lHgW3juCyM7+dY4LCfOmd/8INLKlc5skPzU3pigKis6A/8ir1Q5FNIRGh0efsew4sYcjecfUjqZFZJfmYQ7rpNr1U8rLWJOTxfUhYegUBYfLRXXTnBMXzmZavlev0aA5NbzxUXYGg7x9CDUa2VZUwFBvX8KMJsb5BbC9qLDZrtnW2LKy+e3Oezj47Av4eumYs2go067ujYenoeoABSbP6NVhn5/2QAa43Zyi0eLVdzyF29djyziqdjjiLPzHzkKnM7Ji92dqh9JijheeJD6mKxqDAWcj1h1oLjuKCrG7XPxfanKd+x44cog4s4U/RXVptuulV5SztaiQxztX7TxY6LDXdE14aLU4gSKHAx9dx30pzf5hI9k/bqLbbbeQMHIk3XuFsmHNPiptDsKi/NQOT5yHjvtb3ZY4nQROuJHjbz2odiTijDR49h3Pbyf2kpSbonYwLSb5VFeGMTiYstTWn2Mx0tef3p61h9x+Ky7k05wsbg+LJNhw9jkGjfVBZgbj/PzxOzUnwluro+DUvIN8ux0N4NmINst2y+nk0N//SeqKD4h/cAmTLusFgMvpknUP2jAZYmgDFK0WU0R3POKHqh2KOAP/sbOq5h60s86FP6re1dEcqs5sfj+9ns5mc62vQH1VSTvcaKo1CTGprJRMW/3rHTTEgdISkspKmej/extloqcX3+fn8VtxEatzskj09EIrrXs1yk9ksGPRHeTt+BWX0ynJQRsnCUIb4XI5CbhoHoqxdVaxE42hwbPfBHZl7OdQTvseBkopSMflcGAKUXeiYkM8lnKEz7Kzmvz4FZknmRxgxXJahWC8XwCxFg/+czwVh8vFrGD15mO4K8+uMfj26Y2ikbeXtk5xyabcbYbL6aDot2/I/vxltUMRp/EfMxvfIdNYuuEZDmQfUTucFve/S58nZ8M3HFn2qtqhCHej0dDn+WewRESgyNBLmycpXhuiaLR49x2HuXNvtUMRNTR49p/A7owDHSI5ACh2lGPqJJ+cRV2hkydiiYqS5KCdkAShjXE5nVinLEIxnHsFM9Hy/EZdjU5varfrHtQntywfsyQI4g9MoaFEz56ldhiiGUmC0MYoGg1aDx8CxsxWOxQBeA2YxN7MQ+zPPqx2KK3mZHEmxsAA+ZQofqfREHv3HShajey30I5Im2MbpGi0ePebQPG+TZSn7FY7nA7Lb+RMdAZTk9c9cDldZG1KJeeXdCoLKzD4mggYEEbg4PAzvsiWZ5Vw4MUtdW43BlrofvtgABzldlI/2UfR4VyM/mbCp3THEv57a2BlUQUH/rmFbjcNwNiELXyT89O4MGogRmsg5Scbt9WyaJ/Cpk/Ds1tXSQ7aGUkQ2iiX00HQlNtIXXYHrsrycz9ANDuvgZewP+swe7MONenxx9cdJvunVAIGhOETH0hFXjknNxzBll9O2MRu9T6m7GQxADFz+6Lofi8AavS//3/Gd8mUnSgm6ooECvZlkrx8F93vGILm1PEnvzmKX++QJiUHAAezqzo1TKGhkiAILFFRRF17tSQH7ZAMMbRRikaL1ssf/9HXqB1Kh+Q7/Ep0BjPLmzj3wF5iI3tLGv79OhE+JQ6vrgEEDggj8rJ4sjenUp5VUu/jyk4UYfA14dnZD48In5ovc8jvWxAXJeUSMCAM79gAQi/qSmVBBbbcUqCqAlGwJ5PgkdFNihvgcG4yLqezxXd1FO5P0emIu/dOpBWufZIEoQ1TNBp8BkzGFNFD7VA6HO9BUzmQfYQ9mQea9PiKnDJwuvCOC6x1u0e0H7ig6FBOvY8rP1mMKdTzrOdWlN8rCsqpTXJczqr7TnyZRODgCHQehibFDWB32rHbKzG18K6Owv1FzLwSc3g4GpmP0i5JgtDGuZwOgqbfhcZ09jcN0Xx8L7wcndF8Xnsu6Dyqlu615ZfVut2WW/VvW179w0ZlJ4txlts59J9f2PnIt+x5eiPH1x/G5XDWHGOJ8CF/dyb2Ehu524+j89BjDDBTkpJPaWoB1qERTY67WqmjAlNo8++mKNoOr7hYwmdMlwWR2jH5ybZxikaL1sMH6yW3qh1Kh+E9eBqHco6yK2N/k89hDLBgifQh45ujFOzNwlFup/REEakf70PRaXBWOuo8prLYhr3YRnl2KQEDw+gyqzcB/TqR/VMqxz7aV3NcyOjOAOx5aiOZP6QQOaMnGr2W4+uTCB7VGZfdydH3drL/H5s58WUSLmfjC8R5FYVYwsOa/P2Ltk1jNBJ7z50g6+y1azJJsR1QNFo84gbi3W8ChdvWqR1Ou+Yz9DJ0RgsrNp//jo3RM3uR9ul+kt/fBYDWpCP0ohgyvktGo69bstUatXS5vg/GQAsGn6p1MDw7+6HoNJzccITgkdGYrB7oPAx0nXcBDpsDraHqPPl7M7EXVxDQvxMpK/agNeiInplA8vI96L2NBA4Kb1TsGcVZRAYnVI1nyJtEhxNz80KMVqtUD9o5+em2Ey6Xi4Dx8zAERakdSrvmPWQ6Sbkp/HZy37kPPge9p4HO1ySSsHg4cYsG0eP+C/HvG0plkQ2tuW7urtFr8Yrxr0kOamKKDQB+73CoVp0cuBxOTn51hJCxVdsgFxzIJnBQOKYgT/z7hJC/J7PRsR/LT0ej12Pwl+18O5rgi8YTNHqkJAcdgPyE2wlFUUBRCL78TyiGprWvibPzGTwNvclyXnMPTpe3K4Oyk8VozXpMQR5odJqqN3mnC3MnrzrHl2eXkL01HUe5vdbtzsqq+Qc6i77e6+RsO45Gr8G3VzD20kpwumoSEK1Zh73Y1ujYD+ckA2AKkXkIHYlHTBe6LLwR2cKnY5AEoR1RNFp0PoEyH6GFeA+bwdG8Y+w4sadZzpf5XTKZPyTXui3rp1S0Jh2e0XU/mVcWVpD+2QHy99b+xJ+/OwONUVtvUuGwOcj4NpnQ8TEoilKVRChV8xkAKotsTepo2J+dhMvlkk6GDkTn6Un8kj+hKIqsedBByByEdkbRaPGMH0J5/4kU/vKF2uG0G94Dp6A3ebD85zea7ZyBg8NJ++wAJutRPCJ9ydudQf7ODMKmxKE16XCU2ynPKsHob0bnYcAz2g+PaF+Orz2M0+bAFOhB4cFssrekEXpRV3TmuhWErB+PYbJ64NW1ahhC0WrwivEn49tknIPDyd1+HOvgxnc1lNnLcdgrZS2EjkJR6Hb3HRj8/GSJ7Q5EKgjtVMD4uRg71b8an2g8n+GXk5yXyvYTzbe0dUD/MDpd3I3cX09y9J3fKEsvJPLyHgQOqOoOKDtRxOFXtlF4sGpNBEWj0PmaRPz7hpK9KZWj7+6kKCmP8ClxBA2LrHP+ymIbWZuOEXpRTK3bw6fG4ap0kLJyL15d/Qlo5ATFauUOG2apIHQI4TOm43dBX0kOOhjF1YTBpDFjxuB0Olm9ejWenrX77x944AHS09N5++23my3IM1m1ahWLFy8+4/2LFi3itttua5ZrxcXF8cQTT3DZZZc1y/nq8+KLL/LRRx/x9ddfn/e5XE4HjrIi0l+7D0dRbjNE13F5D5hE4EU38NQPL7Pt+E61w3Ebz0/8K765Ffx6x91qhyJakE9iL3o+/BeZlNgBNfknfuLECZ588snmjKXRJk2axMaNG+t8XXLJJej1ekaOHKlqfGpSNFq0Ji9CrnoQRW9UO5w2zWf4lRzLT5fk4A8yi7MxBQepHYZoQYbAAOLuv0ftMIRKmpwgRERE8MEHH/DDDz80ZzyNYjKZsFqttb6+/fZbVq9ezeLFi0lMTFQtNnegaLUYrBEETbsTkElFTeHd72L0Zi+WN1PnQnuSWngCrdmMzqvu5EjR9mnNZnr+dSk6i0WqBx1Uk3/qU6dOZciQISxdupTi4uIzHldUVMTSpUsZPHgw/fr1Y/bs2ezaVbUwzIYNG+jevTu5ub+XwC+99FIuvvjiWo9PSEjgp59+OmdMe/fu5dFHH+WSSy7h2muvbVAMULWGwKuvvsrEiRNJSEigX79+LFy4kNTU1Hqv05Dj4+LiWLFiBXPnziUxMZHhw4ezbNmyWudZvnw548ePJzExkVtuuYWCgoJzfo+NpWi0WGIH4DdKNnVqCp8RM0ktOM4v6VI9+KOk3BQAWXK5PdJo6P7AfZjDOsm8gw6syQmCoig89thjFBYW8sQTT9R7jMvlYv78+SQnJ7Ns2TJWrFhBnz59uPrqq9m7dy/Dhg3DaDSyefNmAHJzczl48CBHjx4lI6NqG9mNGzdiNpvp37//WeMpKirijjvuICIigkcffbTBMQC8+eabLFu2jPvuu49169bx0ksvcfTo0TMOoTT0+KeffppLL72UTz75hBkzZvDcc8/xyy+/ALBmzRoeeeQR5syZwyeffEKfPn145513GvDMN56iKPgNuwzPxNEtcv72yqvvePQWL1bsXo1L9qurY9+pba7NkiC0OzEL5+OT2EuSgw7uvOpGYWFh3HfffXz44Yf1DjVs3ryZHTt28Pe//53evXsTExPD3XffTZ8+fXjrrbcwmUwMGTKEjRs31hzfvXt3OnXqxJYtWwD47rvvGDlyJHp9/YvAVHvggQfIzs7mH//4BxaLpcExAERGRvLkk08yZswYwsLCGDRoEBMnTuTAgfp36mvo8dOnT2fatGl07tyZO++8Ex8fH7Zt2wbAW2+9xaRJk7j22mvp3LkzCxYsYPTolnsDd7lcWCffjClSdn5sKN9R15BWcIKf035VOxS3lF9eeKrVURKE9iRs+jRCLr5IhhXE+a+DMHPmTNatW8fSpUtZvXp1rfv27KlaUGbs2LG1brfZbFRUVABVHREvvfQSAJs2bWLw4MFkZmayefNmpkyZwvfff8/SpUvPGsPrr7/OV199xfPPP09MTO2WrobG8Ntvv/GPf/yDlJQUkpKSOHToEMHB9fd4N/T4P8bi6elJZWUlAAcPHmTy5Mm17u/bty/79zd9A6CzURQFl0sh+IoHSH/9fux5J1vkOu2FV++x6C3efLBpuVQPzsLmqJQhhnYkYOhgoufMVjsM4SbOO0GoHmqYMmVKnaEGp9OJp6cnq1atqvM4g6Fq9bZRo0bxl7/8haSkJDZt2sTDDz9MZmYmL730Ert27aKoqIjhw4ef8frbtm3j2WefZfbs2UyaNKnO/Q2J4ZVXXuHFF1/ksssuY+DAgcyaNYsNGzawZs2aeq/Z0OOrz3+607tK/9hheq4qyflSNBo0ehOhVy8l/fX7cZaXtOj12jLf0ddyvDCDzak71A7FrRVUluAR1kntMEQz8IztRuzdd+JyOqV6IIBmWigpLCyM+++/nw8//LBmjB0gNjaW4uJibDYbUVFRNV+vvPIKGzZsACAoKIiEhASWL19OZmYm/fr1Y+jQoaSlpfG///2PwYMH11lroVpubi533XUXvXr14v7776/3mIbE8PLLL7No0SIeeughrrrqKvr06UNycvIZ1xtv7PH1iY+PrxluqHb6xMmWomi16HyshFy9FEVvOvcDOiDPxFHoPXxk7kEDZJfkynLL7YAxKIgef3kQRaOR5EDUaLbfhJkzZzJ06NBaM/mHDx9OfHw8d955Jz/99BMpKSk89dRTrFy5slb5ffTo0bz33nskJiZisVgIDQ0lOjqazz77jHHjxp3xmvfeey/l5eUsXbqU/Px8srKyan1VVx/OFUNoaCg//vgjhw8f5siRIzz//POsX78em63+TWwae3x9FixYwJdffsmrr75KcnIyb7/9NuvWtc5WzYpGizGkCyFXLUHRNX4d/vbOb/QsThRl8lPatnMf3MGlF55A7+WF1izJZltl8Pcn4bGHq9oZZVKiOE2zpop/+9vf8PDwqPm3Vqvl9ddfJzExkbvuuoupU6eyZcsWXnzxRYYMGVJz3NixY7HZbAwePLjmtiFDhuByuc46ce/HH3+koKCAyy67jAsvvLDO12OPPdagGJ5++mnKy8uZMWMG1113HQcPHuThhx8mJyeHtLS0Otdt7PH1GTVqFM8++ywrV65kypQprF+/nnnz5jXosc1B0WgxRcQTPOM+0MiWHNU8eo1E7+lbVT2QHevO6Uhe1QcCmajYNul9vEl47BEMAQGSHIg6mrTUsmg/XE4nJfs3k/nx8+Byqh2O6iLueJUc7Nzx+V8lQWiAUE8rf5/8CPuffIacnzarHY5oBJ2nJ72eeBRzWJgkB6JeMtjUwSkaDR7xQ7BOvoWOvtqiR88L0Xv68YFUDxrsRHEWTodDOhnaGK3FQs9H/irJgTgrSRAEiqLgmTiKgItab4jDHfmPvZ7M4mx+PPbLuQ8WNSrtNhliaEM0JhM9H1qKR3SUJAfirCRBEEBVkuAzYFKHXZLZI34oei9/PtizBqcMtTRKkb0Ms7Q6tgkag4EeS5fg2TVGkgNxTpIgiFr8hs3Ab8RVaofR6vzHzSGrJIcfUn5WO5Q2J6csD1MnaXV0d4pOR/clf8K7R7wkB6JBJEEQdfgNv5KA8XPpKHMSPLoPRu8dwIdSPWiS44UZGPz8UHTSDeOuNEYjPZYuwbd3oqxzIBpMflNEvbwHTMZ6ya2gtP9fEf/xc8kuyeX75C1qh9ImHc1PQ1EUTGdYmlyoS+fpScLfHsanV4IkB6JR5LdF1Kt64mLwjPtA234/GVpiB6D3DuTDvZ/jkOpBkxzMTgJk22d3pPfzpdeTj+EZ00WGFUSjSYIgzkhRFCzd+hN61YPtdllm/4tuIKc0j++SpYe/qZLz0nA5ndLJ4GaMwcEkPv0kpk6hkhyIJpEEQZyVotFgiupJ6HUPoTF5nPsBbYi5a7+q6sGez3E4HWqH02Y5cVa1OkoFwW1YoiJJfPoJDAH+aCQ5EE0kCYI4p+q9GzrN/htaD1+1w2k2gRNuJK+8gG+Tf1I7lDavxFGBWToZ3IJnbDd6PfkYei9PSQ7EeZEEQTSIotGiDwij05wn0Pu3/Z53c0xfdD5WVu75QqoHzSC3LB9zWJjaYXR4vn370OuxR9AajTKsIM6bJAiiwRSNFp1XAGHznsbcubfa4ZyXgAnzyS8v5Jujm9QOpV04WZyJITAAZJa8akIvmVy1ZbNOJ8mBaBby1ywaRdFqUfRGQmb+Ge/+E9UOp0nMnXuj9w1i1d4vsDvtaofTLqTkp6PRajEGBqodSoej6HTELLqZLvPnoWg00soomo38JolGq34RCpxwI4EXLwBN2/q0EnDxAgoqivj6yI9qh9JuHMo+AkirY2vTeXnR85G/Ejx2jNqhiHZIEgRxXrwuGE/oNX9BY/JUO5QGMUX1Qu8XzEd711Ip1YNmcyjnKC6XC7MkCK3GHBFB7+eewbt7nFQNRIuQ3ypxXhRFgykinrAbnkYf4P6T1AInLqSoopivjmxUO5R2xea046iUXR1bi1+/C+j9f09iCPCX+QaixUiCIM5b1eTFQMLmPYW5Sx+1wzkjU2RP9P4hrNq3lkpHpdrhtDtlDhumUGl1bGmdpk0hfukSNAaDtDGKFiUJgmgWilaLoquavOg3cqZb7uEQOGkhRbYSvkz6Qe1Q2qW8ikLM4W2/BdZdaT086L74T3SeNwdFUWRYQbQ4+Q0TzUbRaFAUBd9hl9Np1qNovfzVDqmGMTwenX9o1dwDqR60iIzibExBQWqH0S55xnaj7z+ex39AP7VDER2IJAii2SmKgrFTN8IXvIClW3+1wwHAOvkmSm1lfCXVgxZzrOA4GoMBvZ+v2qG0H4pC2PRpJD75GAY/X5lvIFqVJAiiRShaLRqjmZArFxMwbo6qO0Iaw+LQBYTx0b51VDhsqsXR3h3OTQaQiYrNROftTY+//pnoObOrhvAkORCtTBIE0WKUU/MQvAdMJmzOk+j81HnjCJx8M6WVpaw//J0q1+8o9mUdBsAsExXPm3dCT/q++Dy+ib3UDkV0YJIgiBanaDQYrJGE3/gsHj0ubNVrGzp1Qx8Yxif71kv1oIWVVpbiqKzEFBKsdihtlqLVEjHzShIefQi9l5dUDYSq1Kv7ig5F0WpBoxA8/S6Kuw8mZ90rOEoKWvy61sk3U1ZZzjqpHrSKcml1bDJLZASxd9+JJToKRVHUDkcISRBE66kecvCIG4i5cyI5616lePf3LXY9Q2gMemsEq3Z9Rrm9osWuI35XYCvGO0xaHRtFoyFs+jQir5kJiiLJgXAbkiCIVqdoqiYwBk27A8+EEWSteRlHUU6zX8c6+RbK7RWsPfRts59b1C+zJJug0M5qh9FmWKIi6XbHbXh06SyJgXA7MgdBqKK6mmCOTiTipn/gdcFFQPO9QBqCo9EHRfLp/i8ps5c323nF2aUXnkRnsaDzbBt7c6hF0emIvGYmfZ7/PzxkSEG4KakgCFVVzU3QYJ24EM+ew8la/RL2vBPnfV7rJYuosNv44tA3zRClaKjfWx2DKT5crG4wbsqrexzd7rgNU0iwrIYo3Jr8dgrVVX96MoXFEbHgeXyGXHpe6yYYgqLQB0fx2YGvKKuU6kFrqm51lG2f69L7+dL19kUkPvU4puAgSQ6E25MKgnAbVS1dWvxHX4f3BRPI+fK/lB78udHnCTxVPfj84NfNH6Q4q9yyfJx2uyyWdBpFp6PTlMlEXH0VGl3VS660L4q2QBIE4XYURUHnHUjIFX+iLGUPOetfw5aZ0qDH6q0RGEKiWbnnC0ory1o4UlGfCodNKgin+PXvR5cFN2AMCpJ5BqLNkQRBuKXq8qspvDthN/4fRTu+Ive793CWFp71cdZLFmFzVEr1QEVFlaWYw8LUDkNV5rAwuiy4Ad8+vXE5nZIciDZJEgTh1qpLsV59xuKZMIK8H1ZQsHUNOOx1jtUFhGEI6cJH+9ZSUlna2qGKU7JKc4ntoBUErYeFiKuupNMlk3Cduk3mGoi2ShIE0SYoGi2KQYv/mFl4959I7ldvULJ/C9S8DEPQlEVUOu2skeqBqo4XnaRnUCwaoxFnRcdYoEprNhN6ySTCLpuO1mio2lxJ7aCEOE+S2oo2RVEUdF4BBM+4j7D5z2KJHQCAzr8ThtCufH7wa4ptJSpH2bEdyU0F6BB7MmhMJsJmTKf/a8uIvGYmOou5xScgjhkzhri4uJqv+Ph4+vfvz6xZs/jll18adI5Vq1YRFxd3xvtnzZrFAw880KBzVVZW8sYbbzToWNG2SAVBtDnVJVtDYDghVzxAxcmjKHoDdqed1Qe+Ujk6ceC0VsfSlGMqR9MyNAYDIRMnEH7FDHQeHq0+jDBv3jzmzZsHgMvlIj8/n+eee44bb7yRtWvXEnKeXSQvvvgi2gYmOqtXr+aJJ55gzpw553VN4X6kgiDaLEVT9QJmCIpE4xdMSWUZ8dZuKFLcVVVa0UmcDke7bHVU9HpCL5lM/9eWET1nNjpPT1XmGFgsFqxWK1arlaCgIGJjY3n44YcpKytj/fr1531+X19fvLy8GnSsy+U690GiTZIEQbR5ikaLTqPD2+jJvRcu5PmJf2V41EA0ivx6q6XSbsPcjiYqaj0sdLp0Kv1feZnON85F5+WFotG4VXeC7tQaCwaDgZMnT3LvvfcydOhQevbsyciRI3n++edxOp31Pnb9+vUkJCTwzjvvALWHGBwOB8888wwjR44kISGBiy++mPfeew+oGqpYvHgxAHFxcWzZsgWXy8Wrr77KxIkTSUhIoF+/fixcuJDU1NSa68XFxbFixQrmzp1LYmIiw4cPZ9myZS323IimkSEG0W5oT1UUQrys3DZ4Llf3msaqfV/wXfIWKh2VKkfXsRQ7yjF1avu7OppCQgidMpng8WPR6PVuu9tiRkYGjz/+OBaLhREjRrBw4UICAgJ47bXX8PT05Ntvv+Vvf/sbvXr1Yty4cbUeu2HDBu655x7+8pe/cOWVV9Y597vvvsvatWt5/vnnCQ4O5ptvvuGhhx6iW7duTJo0iaKiIh5//HE2btyIj48Pb775JsuWLeOpp54iLi6OtLQ0li5dypNPPsm//vWvmvM+/fTTLF26lL/85S988sknPPfcc/Tr14/+/fu3+PMlGkYSBNHuVFcO/C2+zO93Ddf1voyvj/zIV0kbOV6UoXJ0HUNuaR6RbThB8E7oSdi0KfgN6A9Op9utfLhs2TJef/11AOx2OzabjZiYGF544QX8/f2ZNm0aEyZMIOzUehSzZs3iP//5DwcOHKiVIHz33XfcddddPPTQQ8yYMaPeax07dgyLxUJERARWq5XrrruOLl260LlzZ0wmU81QhNVqBSAyMpInn3ySMWPGABAWFsbEiRNZs2ZNrfNOnz6dadOmAXDnnXfy7rvvsm3bNkkQ3IgkCKLdqk4ULHozE7uN5pK4cezNPMS6w9/xc/qvOJwOlSNsv44XZdI1KhpFp8Nlr7tmhTtSdDoChw8jbPo0PKKicDocVdUCN0sOAGbOnMmsWbMA0Gg0deYMXHfddaxdu5Y333yTlJQU9u/fT2ZmZp0hhttvvx2bzUZERMQZr3Xttdfy1VdfMWLECBISEhg2bBgTJ04kICCg3uPHjBnDb7/9xj/+8Q9SUlJISkri0KFDBAfX7mqJiYmp9W9PT08qK6XS505kkFZ0CNXDD3GBMdw19Eb+M/VJru41jSCPQJUja5+S89NQNBqMQVa1Qzknc1gYUbOuZcDrrxB75+1YTr1ZatwwMajm4+NDVFQUUVFRRERE1EoOysrKmDlzJi+//DKenp5MmzaNd955p97Ohr/97W9cdNFFLFmyhLKy+pcmj46OZv369bz66qsMGDCADRs2MG3aND766KN6j3/llVeYNWsWubm5DBw4kIceeqim4+J0BoOhzm0y4dG9SAVBdCjaUzPOvYyeTO0+nkvjJ7ArYz/rDn/HtuO7cLrqn8QlGudAThJQNYZffvz8t+9ubloPC4EXDiN4/Di8unXF5XDUDCO09ZUPf/jhB/bs2cOPP/5IYGBVApyfn09OTk6dN+ApU6YwZMgQJk2axLPPPsuf//znOud76623CAgIYPLkyQwbNoz777+fuXPn8vnnnzN9+vQ6czJefvllFi1axIIFC2pue+211+TNvw2SBEF0WNVVhZ5BsSSGxJNfXsiXh3/gu+TNZJZkqxxd23Yk9xgupxNzaAj5agdTTaPBN7EXQWPHEDBkEIpOB6fetNxtjsH5qK4UfPrpp0yYMIETJ07w3HPPUVlZic1mq3N8YGAg9913H0uXLmXChAkMGDCg1v05OTn861//wmQy0b17d5KSkti7dy/XX389UNVyCbB79266du1KaGgoP/74I2PGjEGj0fDJJ5+wfv36mmRFtB2SIIgOrzpR8DV5c1mPiVyRMJlj+en8lLqNLWm/klbofp+A3Z3T5cRur3SLtRAs0VFV1YJxYzH4+eK022u2XcYNOxLOV2JiIosXL+aNN97ghRdeIDg4mEmTJhEaGspvv/1W72OuuOIKVq9ezZIlS/j0009r3bdo0SLsdjuPPvoo2dnZWK1WrrnmGhYuXAjA4MGD6d27NzNnzuSZZ57h6aef5pFHHmHGjBl4eHjQu3dvHn74YR566CHS0tIIDw9v8edANA/FJXUfIepwuVw4XU60Gi0ZxVlsOraNn9N/JSm3YdtOC/jP1Cdx7jnMvkcfb90LazR4d++O/+CBBA4dgtEaWGsIQQjRMFJBEKIeiqKgVareUII9rUztPp7pPS4mr6zgVGVhB/uzk2Rc9SzyygsJaaVtnxW9Ht/eiQQMHkTAkEHoPD1rVQokORCi8SRBEKIBqoch/Mw+XNR1JJNix1BcUcLmtO1sTd/J/qzDlNnLVY7SvZwsziQqtDdoNHCGFfzOh9FqxadXAn4D+uPXry9ao7FWUlAzjCCEaBL5CxKikXSnkgVPowejOg9lXMxwnC4nqQXH2Z1xgL1Zh9ifnURRRbHKkaorJT+dIRH9MPj7Y8s+/0mfBn9/fHol4NMrAd++vTEGBuJyuXA5nTUtiZIUCNF85K9JiPNQnSxoFA1RvuGEeYcwOW4sACeKMtmdeYB9WYfYl3WYnNI8NUNtdYezjwJgDg1pUoKg9/HBp1dPfHr1wrdvb0ynFtqpNXSgKDJ8IEQLkQRBiGak0/z+JxXqFYTVw5/xMcMByC3Nr0kYDuYc5XjhSRzteN2F/TlHcLlcmEJCKNi1+6zH6v188YyJwTOmCx4xXfDq1g2Dvx9QOyEAqRII0VrkL02IFnR6wuBv8WVYZH+GRw1EURQcTgcnijM5mpfKsfx0jhUc51hBerupNNgcNhyVlZhO39VRo8FoteIRHYVnTBc8u8bg2a0rem9vAFwOR9WGSKctViQJgRDqkDZHIVRWvSdE9URIm6OSjOIsUguOc6Iok+NFGZwoyiSzJIciW7Hbd07otXoCLf4Eefhzz5AFuLJyKU1LwxIRgTHIWvOG77Tbq7ZMbuMrFwrRXkmCIISbcjiduHDWqkI4XU5KbKUUVhSTV1ZAfnkhBeWFFFQUUVBeROGp/1bfZjvPba61igaL3ozFYMHTYMGiN+Oht+BhMGPRn7rNYMbL4EGQZyBBHoF4Gz1rHu9yuXDZ7SharSQCQrQxkiAI0YZVJxEKSk0F4nR2pwOny4nL5cR5avEnl8uFE1et237/qno5MOtNWHQmDLq6G+rA7wtJuVwuUEBBU7PPhRCifZAEQQghhBB1SMovhBBCiDokQRBCCCFEHZIgCCGEEKIOSRCEEEIIUYckCEIIIYSoQxIEIYQQQtQhCYIQQggh6pAEQTTaZ599xlVXXUXfvn3p27cvM2bM4P3332/265SWlvLOO+/U/PuBBx5g1qxZTTrXzJkziYuLY9++ffXe/9hjj9GvXz/69u3L7t31bywUFxfHqlWrmnR9IYRoayRBEI3y4YcfsnTpUmbMmMGqVatYuXIll112GY899hj//Oc/m/Var7/+Oq+99tp5n+fo0aPs2LGDzp07895779W5f//+/bz11lvcfffdrF69mri4uHrPs3HjRiZNmnTe8QghRFsgCYJolHfffZfLL7+cK6+8ks6dO9OlSxeuvfZa5syZw1tvvdWs12quRT5XrlxJ586dueKKK/jss88oLi6udX9hYSEAI0aMICwsDL1eX+95rFYrJpOpWWISQgh3JwmCaBSNRsP27dspKCiodfv8+fNZvnx5zb/Ly8t54YUXGDt2LL169eLSSy/lq6++qrl/1apVdT6pb9myhbi4ONLS0njxxRf55z//SXp6es1tAJWVlTz11FMMGTKEPn36cMstt5CdnX3GeB0OB5988gnDhg1jwoQJlJaW8umnn9aKo3rYYty4ccyaNYu0tDTi4uJ46aWXGDZsGGPGjKGwsLDOEMPq1auZNm0aiYmJjB07lv/+97819x06dIhbbrmFQYMGkZCQwPjx43nzzTcb81QLIYSqJEEQjTJ//nz27dvHiBEjWLBgAf/5z3/YuXMnXl5edO7cuea4u+++m48//pgHH3yQTz/9lHHjxrFo0SI2bNjQoOvMmzePefPmERISwsaNGwkNDQVgx44dFBQU8M4777Bs2TJ+/fVXnn766TOe54cffiAzM5MJEyYQHh5Onz59as2XmDRpEi+++CIAH3zwQc3/A3z66ae8+eab/P3vf8fb27vWedeuXct9993H5MmT+fTTT7nnnnt44YUX+OCDDygrK2Pu3LlYLBbeffdd1qxZw8SJE3n88cfPOAdCCCHcje7chwjxuwkTJrB8+XLefvttNm7cyHfffQdAdHQ0jz/+OP369SMpKYkNGzbw73//m9GjRwOwaNEiDhw4wL///W/Gjh17zut4eHhgsVjQarVYrdaa261WK48++iharZYuXbowadIkNm3adMbzrFq1iqCgIPr37w/A5MmTeeyxx9ixYwd9+/bFZDLh4+MDgL+/P76+vjVDENdccw1du3at97xvvPEGEydOZMGCBTXff0lJCWazmbKyMmbPns0111yDp6dnzfe/bNkyDhw4QHx8/Dm/fyGEUJtUEESjJSYm8swzz7Bp06aaT88lJSXMnz+fnJwcDhw4AEC/fv1qPa5///419zVVZGQkWu3v2xr7+PhQXl5e77G5ubl8/fXXXHzxxWhObUU8ceJENBpNvZMV/ygqKuqM9x04cIDevXvXuu2KK67gkksuwd/fn2uuuYbPP/+cRx55hBtuuIFRo0YB4HQ6z3ldIYRwB5IgiAY7efIkjz76KBkZGQAoikJcXBwLFizgzTffpKSkhK1bt57x8U6nE52udtHq9ImIdrv9nDGcnhycy2effUZlZSX/+9//6NGjBz169GDkyJE4nU7Wrl1Lfn7+WR9/tgmJOp0ORVHqvS87O5upU6eyfPlyAgMDmTlzprRHCiHaHBliEA1mMBhYvnw5ISEhzJ8/v9Z91aX0wMBAfH19Adi2bVvNEAPAL7/8UlOyr+4UKCoqqhnfT0lJqXXOM70BN9SqVauIjY3l2WefrXX79u3b+etf/8pHH33E3Llzm3TumJgYdu3aVeu2xx9/nLS0NAYMGEB+fj7r1q2r+T6rKyfN1ZkhhBAtTRIE0WD+/v7ceOONvPDCCxQXF3PxxRfj6enJ4cOHeemllxg0aFDNWP/IkSN5+OGHgarx+TVr1rBhwwZeeOEFAPr06YNGo+GFF15g7ty5JCUl8frrr9e6nsVioaCggKNHjxIeHt6oWPfs2cP+/ft55JFHiI2NrXVf165def3113n//feZM2dOk56LBQsWcNttt9GrVy9GjRrFrl27eP/993n44YcxmUyUlZXxxRdf0L9/f44cOcITTzwBgM1ma9L1hBCitUmCIBrlzjvvJDo6mhUrVvDOO+9QXl5OaGgokyZNYuHChTXHPf/88zz33HP8+c9/prCwkG7duvHiiy8yfvx4ACIiInjkkUf497//zYoVK+jZsydLlizh5ptvrjnHRRddxIoVK5g6dSr/+9//GhXnqlWr8Pb2ZurUqXXu02g0XH/99TzyyCNs3ry5Zn5CY4wZM4ZHH32UV155haeffpqwsDCWLFnC9OnTcblc7Nmzh6eeeori4mLCwsK44oor2LBhAzt37uTqq69u9PWEEKK1KS6peQohhBDiD2SSohBCCCHqkARBCCGEEHVIgiCEEEKIOiRBEEIIIUQdkiAIIYQQog5JEIQQQghRhyQIQgghhKhDEgQhhBBC1CEJghBCCCHqkARBCCGEEHVIgiCEEEKIOiRBEEIIIUQd/w9yQ6BLpqE+e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6" descr="data:image/png;base64,iVBORw0KGgoAAAANSUhEUgAAAggAAAGvCAYAAAA+DS2oAAAAOXRFWHRTb2Z0d2FyZQBNYXRwbG90bGliIHZlcnNpb24zLjcuMSwgaHR0cHM6Ly9tYXRwbG90bGliLm9yZy/bCgiHAAAACXBIWXMAAA9hAAAPYQGoP6dpAADSvklEQVR4nOzdd1yV5fvA8c9Z7D0EFRRFGQ5w721qjtTMlblypA3Llu3s1/TbsrS0MhumOXJkamlO3HvLEpS99+aM5/n9QZwkUFGBA3K/Xy9eyjOvczhwrnOP61bIsiwjCIIgCIJwA6WpAxAEQRAEofYRCYIgCIIgCOWIBEEQBEEQhHJEgiAIgiAIQjkiQRAEQRAEoRyRIAiCIAiCUI5IEARBEARBKEckCIIgCIIglCMSBOG+JWqACVVFvJaE+kgkCCb07LPP0rlz53J/fEJCQvD19SUwMJDi4uIy+8LDw/H19WXt2rXExcXh6+vL5s2b7ymOzZs34+vrW+bL39+fzp07M2PGDM6cOXNP1zeFM2fOMGfOHFOHcVc+/fRTunbtSrt27fj9998rPGbAgAG8+uqrVXI/X19fli5dClBlr6lSsbGx+Pn50aVLF4qKiqrkmjczZcoUpkyZUqXXTEpKYs6cOcTHx9/yuP/+/vz363//+1+VxvXqq68yYMCAOzpnypQpt42zqp8/oW5TmzqA+qxHjx7s2rWLiIgIWrZsadx+6NAhHBwcyMrK4uTJk/Tu3du479SpUwD06tWLBg0asH79epo0aVIl8Xz11Ve4uroCIEkSaWlpfP3110ybNo2NGzfi5+dXJfepCb/99hsRERGmDuOOhYeHs2LFCsaPH8+oUaNo3rx5jd6/ql9TGzduxMvLi7i4OP766y8efvjhKrluRRYuXFjl1zx69CgHDhzgrbfeuu2xY8eOZdy4cRXua9CgQVWHdscWLlxIXl6e8fv/+7//M24vZWNjU+NxCbWXSBBMqEePHgCcPXu2XIIwePBgjh07xqFDh8okCKdPn6ZJkyZ4enoC0K5duyqLx9/fHw8PjzLbWrVqxaBBg/j111959913q+xeQsWysrIAGD58OJ06darx+5uZmVXZa0qSJLZu3cro0aMJDg5m3bp11ZogtGjRotquXRnu7u5V+vtY1f77/JQmA7U5ZsG0RBeDCTVp0oTGjRtz9uxZ47b8/HzOnTtH9+7d6dmzJ4cPHy5zzunTp+nZsydQvjl48+bNtGrVigsXLjBhwgTatm1Lv379WLFixV3H6OHhgaOjIwkJCcZtCQkJvPDCC3Tp0oXAwECmTZtGcHCwcX9pXD/++CNDhw6lS5cuxhgvX77MrFmz6NixI926deP5558nMTHReG5WVhZvv/02PXr0oG3btowfP55jx46VicnX15c1a9bwxhtv0KVLF9q3b8+zzz5LWloaUNL8umXLFuLj48s8P3FxcSxYsIBevXrRunVrunfvzoIFC8jMzDReW6fT8emnn9KnTx8CAgKYOXMmv//+O76+vsTFxZX5OUyePJnAwEC6dOnCK6+8QkZGxm2fzz///JMxY8bQvn17evbsydtvv012djYAS5cuNTbxTps27Y6akKdMmcIbb7zBd999R79+/Wjbti0TJ07kwoULZY47efIkEyZMIDAwkCFDhnD06NEy+yvqYjh16hQzZ86kc+fOtGnThgEDBrB06VIkSbplTIcPHyYxMZH+/fszcuRIzp8/T2hoaLnjIiMjmT17Nh06dKBHjx4sXryY1157rUxzd0ZGBv/3f/9H//79adOmDV26dOHpp58u8zP5bxfD7V4nUNIF8uSTT9K1a1cCAwOZMGECQUFBQMnv02uvvQbAwIEDq6xLpzKvQ1mWWbNmDcOHDycgIIBBgwaxYsWKct2RmzdvZsiQIbRt25aRI0dy8ODBe46vMq/t270mSl9Hu3bt4qmnnqJdu3b06NGDZcuWkZeXx+uvv07Hjh3p0aMHn3zyiRjjUUuJBMHEunfvXiZBOH78OAaDgR49etCrVy8iIyONb87R0dGkpKTQq1evm15PkiTmz5/PsGHD+O677+jYsSOffvophw4duqv4MjMzyczMNDY5Z2RkMHHiRK5cucJbb73FZ599hiRJPPbYY0RGRpY5d/HixcycOZP333+fbt26ERoayqOPPkphYSGLFi3i3XffJTg4mBkzZqDT6SguLmbatGns3buX559/nq+++gp3d3dmzZpVLklYvHgxkiTx+eefs2DBAg4cOMCHH34IwFNPPUXfvn1xdXVl/fr19OvXj8LCQqZOnUpkZCQLFy5k5cqVTJ48me3bt/P5558br/v222/z888/M3nyZL7++mtcXFzKNS+fOnWK6dOnY2FhwRdffMHrr7/OyZMnmTp16i372ZctW8bzzz9PYGAgS5Ys4emnn2bXrl1MmTKFoqIixo0bx9tvv22M46uvvrqjn9WuXbvYu3cvb775Jp9//jlpaWk8++yzGAwGAK5cucKMGTOwsbHhyy+/ZNq0abzwwgu3vGZoaCjTp0/HwcGBxYsXs3z5cjp06MBXX33Fjh07bnnupk2baNasGYGBgQwaNAg7OzvWrl1b5piMjAwmT55MYmIiH330EW+++SY7d+5k+/btxmNkWWbOnDkcOXKEF198kZUrV/LUU09x9OhR4/N1M7d6nUiSxJw5cygoKODjjz9m2bJlODg48NRTTxEdHU2/fv148skngZLut6eeeuqW95IkCb1eX+FXqcq+Dj///HM++OAD+vbty/Llyxk3bhyLFy9m2bJlxmMSExP57rvveO6551iyZAmyLDNv3jzS09NvGeetVOa1fSeviTfeeAMfHx+WL19Ot27d+PLLLxk7diwWFhZ8+eWXDBgwgO+//56dO3fedcxCNZIFk9q+fbvs4+Mjp6SkyLIsywsXLpTHjRsny7Is5+bmyq1atZLXrVsny7Is//bbb3KrVq3k3NxcWZZlOTY2Vvbx8ZE3bdoky7Isb9q0Sfbx8ZE3bNhgvH5xcbHctm1b+d13371pDKXnRUdHyzqdTtbpdHJeXp585coVefr06XKrVq3k0NBQWZZl+fPPP5fbtm0rx8XFlbnHwIED5Xnz5pWJ68UXXyxzn3nz5sk9e/aUi4qKjNsuXLgg9+/fX7506ZK8fv162cfHRz5//rxxvyRJ8mOPPSaPGTPGuM3Hx0d+9NFHy1z71Vdfldu1a2f8/pVXXpH79+9v/D44OFh+9NFH5ejo6DLnzZkzRx48eLAsy7IcHR0t+/r6yj/88EOZY2bMmCH7+PjIsbGxsizL8oQJE+QRI0bIer3eeMy1a9dkf39/efXq1RU+x1lZWXKbNm3kN954o8z2U6dOyT4+PvKaNWtkWZbl48ePyz4+PvLx48crvE6p/v37y6+88orx+8mTJ8uBgYHG14Ysy/KWLVtkHx8f+dKlS7Islzz/vXv3louLi43H7NixQ/bx8ZGXLFkiy3L519SWLVvkWbNmyQaDwXiOwWCQO3bsKL/11ls3jS8zM1Nu06aN/O233xq3LVy4UG7fvr2cl5dn3PbFF1/Ibdu2lZOSkozb4uLi5NatW8uTJ0+WZVmWk5KS5ClTpsinTp0qc4/33ntPbt26dZnnoPQcWb796yQlJUX28fGRt27datyfk5Mjf/jhh3JYWJgsy//+bpT+7G/Gx8fnll+JiYmyLFfudZidnS23bt1a/vDDD8sc89FHH8mPP/64LMslr28fHx85IiLCuP/IkSOyj4+PvGfPnlvGWuq/z5csV+61XZnXROnraP78+cZjSp/vSZMmGbdJkiR36NBBfv/99ysVs1CzxBgEE+vWrRsKhYJz584xePBgDh8+zMiRI4GSPsKAgACOHj3KhAkTOHXqFAEBAbcdSNS+fXvj/83MzHBycqKgoOC2sQwaNKjctsaNG/PJJ5/g6+sLwLFjx/D398fNzc34yUipVNKnTx/++OOPMuf6+PiU+f7MmTP07dsXc3Nz47aAgAD27dsHwMqVK3F1daV169ZlPnX179+fjz/+mOzsbOzt7YHy/abu7u4UFhbe9LH5+/vz66+/IkkSsbGxREVFcfXqVa5du2a814kTJ5BlmQcffLDMuSNGjDB29RQWFnLhwgVmzpyJLMvGcz09PfH29ubIkSM89thj5e5//vx5tFotDz30UJntnTp1onHjxpw4cYJJkybdNP7KaNGiRZnXhpubmzFmKHn++/Xrh5mZmfGYwYMHo1KpbnrN0aNHM3r0aIqLi4mJiSE6OporV65gMBjQ6XQ3Pe+PP/5Ar9czYMAAcnJyABgyZAhr165l27ZtTJw4EShpMWvfvr0xVih5zd34GnZzc2PVqlVASfdWdHQ0kZGRnD179pYxwK1fJy4uLrRo0YK33nqLo0eP0qdPH3r16mXsVrhT48ePZ/z48RXuc3Z2Bir3Ojx//jw6na7c7+N/uzgcHR3x9vY2fl86Lik3N/eu4q/sa/tOXhM3/hxLB0AHBgYatykUCuzt7e86ZqF6iQTBxJydnfHx8eHs2bP4+PgQGxtbpguhV69erF69GlmWOX36dKUGeVlYWJT5XqlUVqqPb/ny5cZfYo1Gg6OjY5k/3FAyRiA6OprWrVtXeI0b36RdXFzKnVv6h7IiWVlZpKam3vTaqampxgTB0tKyzL7KPMYff/yRb7/9lszMTFxcXGjdujWWlpbGP06l/az/jfHGx5GTk4MkSaxYsaLCsR03Jj83Kh1n8N/npHRbVfyBrOg5AYz9wtnZ2Tg5OZU5Rq1W4+joeNNrFhUV8d5777F161b0ej0eHh60b98etVp9y+d78+bNSJLE8OHDy+1bt26dMUHIyMio8Oft6upKamqq8fs//viDzz//nMTERBwcHPDz8yv3Oq/IrV4nCoWCH374geXLl7N79262bNmCRqPhgQce4J133sHBweG2179RgwYNaNu27W2Pu93rsHSg6n9/Vv9lZWVV5nuFQgFw27EhN1PZ1/advCYq+jDz35+JUHuJBKEW6NGjBxcuXMDT0xNbW9syGXavXr1YsmQJx48fJy4u7pbjD+6Vj49PuVkM/2Vra0uXLl1YsGBBhftv/HRa0bkVDeQLCgrCz88PW1tbvLy8+PTTTys8/3ax3cq2bdtYtGgRL774ImPHjjX+8X3uuee4dOkS8O8n7vT0dBo2bGg898Y+XWtraxQKBdOnT6/wze9mf/xKE5u0tLQyn/qgJPEp/fRXnRwcHMoM0IOS/v3S5KUiH3zwAbt27eKLL76gR48exjel7t273/Sc4OBgQkJCeOaZZ+jSpUuZffv27eOnn37iwoULBAYG4u7uXmGf+Y3bTp8+zSuvvMLkyZOZOXMm7u7uAHz88cf3XKPDzc2Nd955h4ULFxIaGsrOnTtZsWIF9vb2xmmAVakyr0M7OzugJHm6cZprYmIi0dHRdOzYscrjgsq/tu/mNSHUTWKQYi3QvXt3QkJCOH78OD169CjT5Nu2bVscHBxYt24ddnZ2lfqEUp26dOnC9evXadasGW3btjV+/fHHH/z222+3bK7u1KkThw4dQqvVGreFhYXxxBNPcOnSJbp06UJiYiLOzs5lrn3s2DG+//77W177v0o/PZc6c+YMtra2PPHEE8Y/yvn5+Zw5c8b4iatjx46oVCr+/vvvMufe+L2NjQ2tWrXi2rVrZWJs2bIlX331FSdOnKgwnsDAQMzMzNi2bVuZ7adPnyYhIYEOHTpU+rHdre7du3Pw4MEyrTyHDh26ZTP9mTNn6Nq1Kw888IDxjeDy5ctkZGTc9JPqxo0bMTMzY/r06XTt2rXM18yZM1GpVKxbtw6Azp07c+7cuTKtBampqZw/f974/blz55AkiWeffdaYHBgMBuMMjLv9xHzu3Dl69OjBxYsXUSgU+Pv78/zzz+Pj40NSUhJQ/nV0ryrzOgwICECj0bB3794y5/78888899xzxpaCqlbZ1/bdvCaEukm0INQCnTt3Rq/Xs3///nKjspVKJd26dWPv3r0MGDDgjt4kq8P06dPZunUr06dPZ8aMGTg6OvLnn3+yYcOG2/bdPvXUU0yYMIHZs2czbdo0tFotX375Ja1bt6ZPnz7o9XpWr17N448/zty5c2nYsCFHjx5lxYoVTJ48GY1GU+k47ezsSEtLIygoCH9/fwICAli7di2LFi2if//+pKSksHLlStLS0oyf7j09PXnkkUf4/PPP0el0+Pn5sXv3bvbv3w/8+2bxwgsv8MQTT/Diiy8ycuRIDAYDP/zwAxcuXDCOev8vBwcHnnjiCb766is0Gg0DBw4kLi6OL7/8khYtWjBmzJhKP7a79fTTT7Nnzx5mzpzJrFmzyMzMZPHixbd8XgMCAvjrr79Yu3Yt3t7ehIaGsnz5chQKRYVjPrRaLTt27KBv377Y2tqW29+gQQN69uzJn3/+yWuvvcbUqVNZs2YNM2fO5Omnnwbg66+/RqvVGt8IAwICAHj33Xd55JFHyMnJYfXq1cYpkwUFBXdV4KdVq1ZYWFiwYMEC5s2bh4uLC0ePHiUkJISpU6cC/36a3717N3369CnX+nOjpKSkMonNjSwsLPDz86vU69DJyYmpU6fy888/Y2ZmRrdu3bh06RKrV6/mhRdeQK2uvj/blXlt3+lrQqi7RIJQC1hZWREYGFimxsGNevXqxc6dOyvcV9Pc3NxYt24dn332Ge+88w7FxcV4eXnxwQcfMHbs2Fue26pVK3755Rc+++wznn/+eaytrenbty8vvfQSZmZmmJmZsWbNGj777DM++eQTcnNzady4MS+++CIzZsy4ozjHjBlDUFAQTz/9NM8++yyzZ88mLi6OTZs28euvv+Lm5kbfvn2ZNGkSb731FhEREcYBa1ZWVvzwww/k5eXRvXt3nnzySb7++mvjp6VevXqxcuVKvvrqK5599lk0Gg2tW7fmxx9/vGXRmdI3odWrV/Pbb7/h4ODAgw8+yPz582ukX9bLy4vVq1ezaNEinn/+eZydnXnllVdYtGjRTc959dVX0el0fPHFF2i1Wjw8PHjyySeJiIhg3759GAyGMknrnj17yMrKYsSIETe95sMPP8zBgwfZsmUL06ZNY9WqVXzwwQcsWLAAa2trJk2ahJWVlfH57tq1K2+//TY//vgjO3fuxMXFha5du/LVV1/x9NNPGwe/3ilzc3N++OEHPvvsMz744ANycnLw8vLi3XffNSZsXbt2pUePHnz22WccO3aM77777qbX27hxIxs3bqxwX8uWLdm+fTsPP/xwpV6HL7/8Mi4uLqxdu5YffvgBDw8PXn/99XseyHo7lXltV+Y1IdwfFHJlRq8JQj2QlZXFwYMH6d27d5mBe//73//YvHnzTbsPhLt34cIFsrKyyrzB6/V6+vXrx/Dhw+96RoEgCPdOtCAIwj8sLS354IMP8Pf3Z9q0aVhZWXH27Fl++eUX5s6da+rw7ksJCQk8//zzPP3003Tp0oXCwkLWrVtHbm7uTacMCoJQM0QLgiDcICQkhC+++ILz589TWFhIkyZNmDhxIo899li1DQ6r79auXcuvv/5KbGwsGo2GwMBAnnvuOZMPyBWE+k4kCIIgCIIglCOmOQqCIAiCUI5IEARBEARBKEckCIIgCIIglCMSBEEQBEEQyhEJgiAIgiAI5YgEQRAEQRCEckSCIAiCIAhCOSJBECptypQp+Pr63vTrxhX57sWAAQNYunRplVzrZjZv3oyvr2+13kMQBKEuE6WWhTsydOhQ3njjjQr3OTs713A0giAIQnURLQjCHbGwsMDV1bXCr9LlkAXhfjFgwIAyrWRt2rRhyJAhfP/99zUax4kTJ/D19SUuLs6k17jR0qVLGTBgQJVcS6idRAuCUKUGDBjAxIkTuXTpEocPH8bMzIxRo0axYMEC4zr2hw8f5vPPPyciIgJPT08ef/xx3njjDfbu3YuHh0e5a27atIlffvmFa9euoVQqadu2La+++iqtW7eu9D13797NkiVLiI6OJiAggG7dutXckyLUaTNmzDAuN15UVMSFCxd48803sbS05LHHHjNxdIJQfcRHPqHKLV26lM6dO7NlyxbmzZvHqlWr2L59O1CyGNKcOXPo1q0bv//+O08//TQff/zxTa+1e/duFi5cyPTp0/nrr7/4+eefKSoqKtfNcat7nj17lnnz5jF48GC2bt3KqFGj+O6776rvCRDuK1ZWVsZWMk9PT0aMGMFDDz3Epk2bTB2aIFQrkSAId2Tbtm20b9++3NcLL7xgPKZ3795MnToVLy8vJk+ejJ+fH2fPngXgp59+ok2bNixYsIDmzZszbNgw5s2bd9P7OTg48P777zN69GgaN25MYGAg48aNIywsrMxxt7rn6tWr6dChA/PmzaNZs2aMGzeOCRMmVMOzI9QXlpaWxv/n5OSwcOFC+vbtS+vWrenZsycLFy6kqKgI+LdpPygoiBEjRtCmTRuGDx/O/v37jdcwGAwsXryYXr16ERgYyLx58/jggw+YMmVKhfe/3T0BTp8+zbhx4wgICGD06NHlfmdkWWbFihUMHDiQwMBARo0axR9//FHmmJUrV/LAAw/Qpk0bBgwYwNdff81/1/dbsWIFffv2JSAggClTphAVFXVXz6lQ+4guBuGODBgwgJdeeqncdisrK+P/vb29y+yztbVFp9MBEBwcTI8ePcrs79Sp003v17lzZ5ycnFi2bBnR0dFcv36dkJAQJEkqc9yt7hkeHk7Pnj3L7G/fvj2rVq266X0F4WYuXrzItm3bmD9/PgCvvPIKSUlJLFmyBGdnZ86fP89rr71G8+bNmTZtmvG8Tz75hDfeeANnZ2c+//xzXnrpJQ4ePIi1tTWffvopW7Zs4d1338Xb25tff/2VX375hc6dO1cYw+3uGRsby4wZMxg9ejSLFi0iIiKCt99+u8w1Fi9ezLZt23j77bfx9vbm1KlTvPPOO+Tm5vLYY4+xb98+vvnmG7744guaNWvG+fPnWbBgAR4eHowaNQqA+Ph4zpw5w7fffotWq2XBggW88cYbrFmzpnqefKFGiQRBuCPW1tY0bdr0lseYmZmV21b6qUOlUpV7c7+VHTt2sGDBAkaMGEFAQABjx44lPDycd999t9L3/O//ATQaTaVjEOq3b7/9lh9++AEAnU6HTqcjMDCQYcOGAdCzZ086deqEn58fAB4eHqxevbrcJ/b58+fTvXt34/9HjRpFeHg4fn5+/Prrr7z22msMHjwYgLfeeotz587dNKbb3XPDhg24uLiwcOFCVCoV3t7eJCYm8tFHHwFQUFDATz/9xMcff0z//v0BaNKkCfHx8axcuZLHHnuMmJgYzM3N8fDwoFGjRjRq1IgGDRrQqFEjYxxqtZpPPvkEW1tbACZOnMjixYvv4dkWahORIAg1ys/PjwsXLpTZ9t/vb/TNN98wduxY/u///s+4be/evUDJm75CobjtPf39/Y3dDaUuXbp0J2EL9djEiRONTf16vZ6oqCgWL17MpEmT2LRpE5MmTWLfvn1s3bqVmJgYwsPDiY2NxcvLq8x1mjdvbvy/jY0NUJJwREZGUlRURLt27coc37FjR0JDQyuM6Xb3DA8Pp1WrVqhUKuM5HTp0MP4/IiKC4uJiXnnlFV577TXjdr1ej1arpaioiJEjR7Jp0yYGDx6Mr68vPXv2ZNCgQWUSBBcXF2NyAGBnZ1emm0Oo20SCINyRoqKimxZEsrOzu+35pc2en376KY888giRkZF8+eWXABW+2Tds2JCzZ89y5coVbG1t2bdvH6tXrwZAq9Vibm5eqXuOGzeO//3vf4wfP55Lly6JJlCh0uzt7cu0mnl7e2Nvb89jjz3G0aNH+fXXXwkLC+Ohhx5iyJAhvPDCC7z11lvlrnOzVq7SmTb/beW6GVmWmTt37m3v+d/rld7nxn1ffPFFmcTlxlgtLCzYunUr586d48iRIxw+fJgffviBefPm8cwzzwCUSUCE+48YpCjckb/++otevXpV+LVnz57bnu/j48NXX33FgQMHeOihh/jyyy+NU8UqavZ/6623cHFxYfLkyYwbN479+/cbZz3cquXhRv7+/qxYsYITJ04wcuRIfvrpJ+bOnXsHj1oQKnb58mWCgoJYsmQJL730EiNHjqRJkybExMRU+g2/adOmWFhYcP78+TLbL168WOHxwcHBt72nv78/ly5dQqvVGs+7sdWsefPmqNVqEhISaNq0qfErKCiIlStXolQq2bp1K2vXrqVjx448++yzbNiwgXHjxvHnn3/e4bMk1FWiBUGotF9++eW2xwwfPvyW5128eBF3d3fjFEQomRlhZmaGk5MTAPv27TPu8/T05Mcffyx3zdL+3/8ef7NYu3fvzubNm8tsmz179u0ejiBQUFBgbDWTZZmYmBg+/PBDGjRowLhx41i+fDl//fUXTk5OZGVl8c0335CamlrmzflWLC0tmTJlCkuWLMHV1RVvb282bdrE+fPn6dKlS7njXVxcUKvVt7zno48+ypo1a3j99dd58skniYmJ4auvvjJew9bWlokTJ/LFF19gbW1Nx44dOX36NJ988onx96K4uJj//e9/WFtb06lTJ5KSkjh58uRNB04K9x+RIAg1KjQ0lI8//pj//e9/+Pv7Ex0dzdKlSxk+fHiZJlBBqC1++OEH4yBFpVKJo6MjHTt25NNPP8XNzY1FixaxdOlS1qxZg6urK/369WP69Ons3bu30q0Izz33HDqdjjfffJPCwkL69+/PwIEDKS4uLndsZe7p5ubGzz//zIcffsjDDz9Mw4YNefLJJ8uM5XnttddwcnJiyZIlpKSk4O7uzjPPPMMTTzwBwPjx48nOzmbZsmUkJiZib2/PkCFDKpzFJNyfFHJlX8GCUAVkWebrr79my5YtJCcn4+zszPDhw3n22WexsLAwdXj3BVmWQQb++6utUKBQ3n5Qp/FPgmzcUPKvUlGpQaHCndu9ezcdO3Y0tqJBydgZd3d3PvzwQxNGJtRnIkEQhDpCluSSN+sK3qgNRXr0+VoMBVqkYgOyzoCkk5B0BmTtDf8v/dcglVyj9FpKBQol/yYR/2xXqBQoLdSoLDQoLdWoLDX/fKlRmqtRqssOY5JlGSS50smIUGLixIlYWlqyYMECbGxs2Lt3Lx9//DE//PCDKAsumIxIEAShFilNAhSqf9949bnFaDML0edq0ecVo8/TYsjTos/TliQF+Vpkg2l+jY0JhKUGjZ05ajsL1HbmWLjbYNXEAW1xEWbm/7YMSQYDKECpFKPfbxQXF8eiRYs4deoURUVFtGjRgrlz5zJo0CBThybUYyJBEAQTKP2kXZoIyJKELquY4rR8tOkF6NIL0WYUoM0oRNZXvrBUbWHXxg23B1vy3f89CSiwd2qAvXMD7J3dcGnoiZtHM+ycXIGSxy7JEiqVGIMiCLWJ+I0UhBogGyRjs72kM1CUmEthfA7Fyf8kBNlFJU3z9wm1vTmS3oD2n6I5qQnRpCZElzlGY2aBS0NPXBs1waVRU9w8muHYoCFKpQpZlpEkg0gaBMGExG+fIFSx0kGCpX3w2oxCCuOyKUrMpSgxF216wb8DAO9TGnsL9LryI/BvpNMWkRh9lcToq8ZtSpUaZ7fGuDRqgrtnczxbtsHO0QUoWdBIFOYRhJojEgRBqAKyQUKhUiJLMkWJuRREZVKUkEtRUi5SscHU4dU4jYMFhQV5d3yeZNAbWxtCTh8CwMbeicbN/fBo7kcTnzZY2zkiyzKyJKEUCYMgVBuRIAjCXZD/6Q5QKBXo87TkR2aQH5VJYXQWkrb+JQT/pXGwJCMpoUqulZedQdi5o4SdOwqAnaMrjb398Gjuj2fL1ljZ2CFJJbMyxDRMQag6IkEQhEoythIYJArjcsi/lkFBVCba9EJTh1arKNRK1FYastKSq+X6OZmp5JxONbYwODZoRPNW7WnRtguujZog/7NaqEIpKskLwr0QCYIg3EJpUiBpDeSFp5EXnkZBTHadnFlQU9R2JQtopSfH1cj9MlMSOJOSwJkDO7B1cKZ56w60aNsF9ybeQMmYEKVIFgThjokEQRD+Q5ZkFEpFSVJwNY3csDQKo7NMVmugrtHYl9Q9SI69VuP3zs1K58KR3Vw4shsrGzuatepAi7adaNzcD6VShSQZRA0GQagkkSAIAv+MKVAAkkz+tQxyg1PJv5YhkoK7oLG3QJZlUuOjTBpHQV4OV04e4MrJA5hbWNGsVXv8O/aicXM/JMmAQqEUYxYE4RZEgiDUa7IkoVAqKUrKJediMnlX0+rlrIOqpPmnBoIk1Z5umOKiAkLPHiH07BFsHV3w69CTVp36YOvghGQwiNkQglABkSAI9U5p8VBZL5FzJYXs84lo0wpMHNX9Q2NvgVZbZOowbio3M41Te7dyat8fNG7mR+sufWnRplNJa4KYCSEIRiJBEOqN0tYCbUYh2WcTyAlORdaJ1oKqpnG0JD8v29Rh3J4sE38thPhrIRy0tsW/Q0/adBuAvZOraFUQBESCINQDpQsg5YalkX0+kaKEXFOHdF/T2FuQez3S1GHckaL8XM4d2sm5Qzvx8G5Fh77DaNKytUgUhHpNJAjCfam0G0Eq0pN5Op6ci0kYCvUmjur+pzRXoTRTkZmaZOpQ7lpcZDBxkcE4u3vSoe9QWgZ0BWQx+0God0SCINxXShMDQ76OjBOx5FxKFjULalDpFMe0xBgTR3Lv0pNi2b3+O47v2kRgr8G06dIPpUotaioI9YZIEIT7QmntAn1OMRnHYskJTrmvVkesK0oThCQT1ECoLrlZ6RzevpZTe/+gTdf+tO89BHNLa5BlUa1RuK+JBEGo00oTA11mIenHYsgLS7vvV0qszdT2FsiSRFZqoqlDqXLFhfmcObCd84d34dehJ50HPIS1nSOAmPkg3JdEgiDUSaWJQXFqPhlHY8iPzDB1SAIlNRAMuvt7rIdBr+PKyQOEnDlMm6796fLAKMzMLUXXg3DfEQmCUKeUjjHQ5xWTFhRV0mIg1BoaB0uKi+tHTQnJoOfi0d2EnDlE+94P0qHPUJQqlRjMKNw3RIIg1BmyJCPpDGQcjSH7fKIog1wLaRwtyM5LMXUYNUpXXMTJPb9z6fg+Og8YSZuu/UBGTI8U6jyRIAi1nixJIEPW2QQyjseKUsi1mMbWnOy4+tmqU5iXw8E/VnPhyN90GzSGloFdRR0FoU4TCYJQa5VWPswLTyftUBT67GJThyTcgsraDIVKSWZKvKlDMans9BR2rfuGswf/ouewCXh4+yPLEgqFGKMg1C0iQRBqHVmWUSgUFCfnk7I3kuKkPFOHJFSCxt4cgNT4ul8DoSqkJkTz+/cf0zKgC31GTsbc0loMZBTqFJEgCLWKLMnIeomUA9fJuVh3q/HVR6U1EBJjrpo4ktrl6sWTRIdfotvgR2jbbQCyJIluB6FOEAmCUCuUTlvMu5pO6r5IDPk6U4ck3CGNgwWSQaIwL8fUodQ62qJCDv6xmtCzRxgwZjrO7p6AqJ8g1G6ivUswOVmSMeRrid90haRtoSI5qKM09hbodVpTh1GrpcRdZ/3Sdzi0bQ16nRbJIAbcCrWXaEEQTEaWZFBA1pl40o/GIOvEmgl1mcbBgqLCfFOHUevJsszFY3uJvHyG3g9NokXbzkiSJMYnCLWOSBAEk5BlmeK0fFJ2XqU4Rbyp3A80DhZkpceaOow6Iz83i52/LqOpbwADx87EwspaFFkSahWRsgo1SpZkZEkm42gMsb+cF8nB/UKpQGVtRnZ6/SqSVBWiwy7y6+LXuXb5LPBP3Q9BqAVEgiDUGFmS0ecVE7f2IhnHYsWiSvcRja05CoWC9OQ4U4dSJxUV5LNz7TJ2rV2OXq9Dr7+/17MQ6gbRxSBUu9K6BrkhqaTujUTSioFZ9xv1PzUQkuPun2WeTSEtKQ6lUonBALJKFrMcBJMSLQhCtZIlGVknkbg9lOS/wkVycJ/SOFggyzIpMddNHUqdpVSpGPLoXCQJvnx/L3u2h2AwSEiiy0EwEdGCIFQbWZYpSswlaUcY+hxRJvl+prG3QDZI6PVimuPd6vrAwzg3aMzmNecoLNBx7MA1oiLSGTu1A/aOViiVojVBqFm1qgVhwIAB9OvXj7y88qV1X331VaZMmVKp68iyzJYtW0hPTwdg8+bN+Pr6VmmsACdOnMDX15e4uOrtd50yZQqvvvpqtd6jKpUOREw/EkPcuosiOagHNPYW6LTi53y3GjfzpUPfYUSEpXLlfKJxe2JcNt9+dojwK8kmjE6or2pVggCQmJjIokWL7ukap06d4tVXX6WwsLCKohIqS5YkJK2B+N8uk3lcDESsLzSOlhQWiAqKd8PMwpLBE+dSVKhl/Q+nyu3XFuvZ8NNpdm8LLlnyXBK/VELNqHUJgqenJ7/99huHDh2662vIsvgFMgVZktGmFxKz6hyFsdmmDkeoQRp7c/KyM0wdRp3Ub9RULK1t+XXFSW413ODYgWus+uY4RYU6DAYxLkGofrUuQRg5ciTdu3fnrbfeqrCrASA3N5e33nqLbt260bFjR6ZOncqlS5eAkmb/qVOnAjBw4EA2b95sPG/z5s0MGjSItm3bMmbMGC5cuGDcp9Vq+eSTT+jduzft27dn/PjxHD58uMy5AwYM4IMPPqBTp07MnTu3XFw5OTksXLiQvn370rp1a3r27MnChQspKioyxubr60tQUBAjRoygTZs2DB8+nP3795eJ48MPP6R79+506tSJzz77rNwgpZUrV/LAAw/Qpk0bBgwYwNdff10rkqK88DRi11wQXQr1jEKjRGWhITNVNIPfKZ/Abvi068bpYzHEx9w+qY6OTOfbTw+SGJddUolUEKpRrUsQFAoFH3zwATk5OXz00Ufl9suyzOzZs4mKiuLbb79lw4YNtGvXjkcffZTg4GDat2/P0qVLAfjtt98YNmyY8dx169bx2WefsWnTJszMzJg/f75x32uvvcahQ4f45JNP2LJlC0OHDmXu3LkcOHDAeEx8fDzJycls2bKFF198sVxsr7zyChcvXmTJkiXs2rWL1157jc2bN7N+/foyx33yySe88cYbbN68GU9PT1566SXy80sKBr3//vv8+eefLFq0iLVr15KQkMDp06eN5+7bt49vvvmG//u//+Pvv//mpZdeYvny5fzxxx939XzfK1mSkWWZ1APXSdoehqwXn2zqm9JVHNOSxDLPd8LG3ol+D08jMz2fnVuuVPq83Jwifvr6KCcPRwGixVSoPrVyFkPjxo15+eWXeeedd3jwwQfp3bu3cd/x48c5d+4cx44dw8nJCYAXXniBs2fPsmrVKhYtWoS9vT0ATk5OWFhYGM/98MMPadGiBQAzZ87kmWeeIT09nby8PLZv387GjRtp27YtAI8//jihoaGsXLmSfv36Ga/x1FNP4elZshLbiRMnysTds2dPOnXqhJ+fHwAeHh6sXr2asLCwMsfNnz+f7t27G/8/atQowsPDadmyJZs3bza2QpTGfON9YmJiMDc3x8PDg0aNGtGoUSMaNGhAo0aN7vLZvnuyJCPpDCT9EUpBdFaN31+oHUoThOQYUQOhshQKBYMnzEGpUvPzssO3P+E/JIPMrq1XSE3OZdgjbZFlWcxyEKpcrUoQJEnim2++Ye3atezfv59du3bx1ltvsX37drRaLWFhYcycORMomfFwYxERrVZLcXHZpu1JkyYxbtw4GjduDECzZs2M++zs7AAoKioiODgYwNg1UUqn0xmPK+Xl5VUu7oEDBxIWFsakSZPYt28fW7duJSYmhvDwcGJjY8udU1BQYPy/jY2N8V7Xr19Hp9MZkxQAc3Nz/P39jd+PHDmSTZs2MXjwYHx9fenZsyeDBg2q8QRBlmS0mYUkbL6CPlt0KdRnGnsLZEkmTVRRrLR2vR+koVdLdm0NJier6K6vc/Z4DFkZBYyf3gmVWolKVesahYU6rFYlCIWFhVhaWpKXl8eePXv44IMPeOihh/joo4+IiYkhJyeHiRMnsnXrVn7//fdy55uZmd3y+ipV+YVQZFk2NtGtWbMGa2vrMvv/u8LajS0SpX777TdkWWbu3LmEhYXx0EMPMWTIEF544QXeeuutcsenpJSvV3+rZkK1+t8fk5OTE1u3buXcuXMcOXKEw4cP88MPPzBv3jyeeeaZm16jKsmyTEF0Fol/hIgVGAXU9uZIej23HGEnGLk0bEL3wY8QH5PFyUP3XljqWngaK5cc4bHZXbC2NRdJglBlatUrKT8/nyZNmtC9e3fWrVtH48aNWbBgARs3biQ6OhqNRkO/fv0oKChAq9XStGlT49eKFSvYu3cvwB2XJ23ZsiVQ8sZ94zU3b97Mpk2bbnu+k5MTwcHBBAUFsWTJEl566SVGjhxJkyZNiImJqXQfobe3N+bm5pw5c8a4Ta/XExoaavx+69atrF27lo4dO/Lss8+yYcMGxo0bx59//nlHj/le5F5JIWFLsEgOBKCkBaFYK6YUV4ZKrWHIpCfR6yV++eZ4lV03NSmXFV8cJiUxV0yDFKpMrWlBiIyMRKfT4enpSb9+/Xj11VeJjIxk4sSJfPXVV6SmpgIwZ84cXFxcmD9/PqNHj+b333/n+vXrGAwGZsyYga+vL8uXLwdKmu0TExONswS6du3K6NGjWbBggfG+O3fuZPv27SiVSubOnUuLFi144YUXuH79Ot9++y329vZYWVmxc+dO4zVGjRpV5hoDBw7k4MGDqNVqVqxYQXR0NFFRUciyjE6nMw5ALO3C+OSTT4iIiGDRokVcvnzZ+Lj0ej3W1tZ8+umnuLq64u3tzZNPPkliYiKXLl2ie/fu5ObmYjAYkCSJ/v37k5SUxMmTJ+ncuXM1/4RKZJyIJf1QdI3cS6gbNI6W5OWJKY6V0WPoeOydGrD+x9PoqrjseH5uMT9+dYSHJ7XHr627WMdBuGe1pgVh48aNKBQKmjZtygMPPICZmRlr164FSqb1qdVqzMzMOHz4MOvXr6dJkyZ8+umnXL9+nWbNmjFjxgzjp/1mzZrRt29fMjIy2Lx5s3Hswcsvv8xPP/3Eli1bjPf94osvmD59Otu3b2fo0KFcv36dp556ik2bNvHee+9hbW3N0qVLjdeYN28eq1atYvv27WXid3Nz46233mL37t1ERkbi6OhIv379sLGx4ejRo8iyzJIlS4CSgY5vvPEGycnJxkTj3XffZevWrfTv35/i4mLeeecdxo4da7y+Vqtl9erVLF++HDMzMxYvXszQoUOZP38+vXv35s0336ymn8y/3R+p+66J5EAoR2NnTk5mmqnDqPWa+LQhsMcDhFxM4mpw9SyLrddJ/LbqjHGGgyDcC4VcC+bI6PV6+vXrR5cuXfj8888BeOaZZzhx4gQHDx7E0tKSpUuXsmXLFvbt2weUTCmMiooqM4Xwl19+4f3332fv3r14eHgwYMAA2rZty5dffmk8ZuTIkXTo0IF33nmHU6dOER8fz+jRo437N2zYwMKFCwkJCQFKBkP6+fmxbNky4zGjR48mICCAd999l82bN/Paa68RFhZGSEgIo0eP5ptvvqF///4AXL16FYPBYJzZ4Ovry0cffcSYMWOIjY1l586dzJw50zjWISoqiiFDhrBmzRo6derEq6++yoEDBzh06BAajQYomdkQFBTErl27qvpHUU7pXOukHWHkhYk3AaEspaUa76e7cTboL47u3GDqcGotC2tbHnv+AyRJw2fv7KmRe/Z70Ic+g3xq5F7C/alWdDEEBQWRmppapmbBsGHD2L17Nzt27CjzSbpUcHAwPXr0KLOtU6dO5Y67ceYCgL29vXG2Q+fOnXFycmLZsmVER0dz/fp1QkJCyhUm8vb2LvO9ra0tOp2u3L38/f0ZMWIEc+fOpWHDhvTo0YN+/foxYMCACh+3p6cnjzzyCKtXryYiIoKoqChjYmIw/Nv82LRpU2NycKv7VzVZkpENEglbgimsRBEXof4x1kBIFDUQbmXAmMcxs7BixeI7n9J4tw7sDKe4SM+gh1oZl1wXhDtRK7oYSqsdPvvss7Rq1YpWrVrx0ksvASXFjSqiUqkqtQzqzWYuAOzYsYORI0cSHR1NQEAAL7/8coWLIlU0O+JmDS+fffYZf/31F9OnTyctLY0XXniBGTNmVHhsZGQkDz74IPv27cPT05OZM2eycuXKSt2/usmShFSsJ27tRZEcCDdVmiAkRl81cSS1l3+n3jRv1Z5jB66Rkphbo/c+duAa23+7CIiCSsKdM3kLQkZGBkFBQYwZM4bHH3+8zL6ff/6ZjRs3cuVK+Spjfn5+ZUolA+W+v51vvvmGsWPH8n//93/GbaUzIe4m4z5//jx//vknr7/+Os2bN2f69On88ccfvPzyy6Snp+Ps7Fzm+LVr1+Ls7MxPP/1k3FbahWLKX2ZZkjAUGYhbdxFdhhidLtxc6TLPuVnppg6lVrJ3bkDfkZNJTc5l359htz+hGpw9HkNxsZ6HJ7UHREuCUHkmTxC2bt2KXq9n1qxZ5Zry586dy5YtW1i7di1ubm5l9s2YMYPRo0fz6aef8sgjjxAZGWkca1DZX4CGDRty9uxZrly5gq2tLfv27WP16tVAyaBAc3PzO3osNjY2/Prrr2g0GsaPH09RURE7duzAy8sLR0dHAKysrIiMjCQzMxN3d3eSkpIICgqiRYsWXLlyhffff994f1OQJRlDkZ64tZfQZYrkQLg1jb05en31d3fVRUqlisET5wJKfl52zKSxXDmXgLZIz/jpnVAqQSGqLgqVYPIuhs2bN9OjR49yyQGU9NEPGjSIHTt2lFu4ycfHh6+++ooDBw7w0EMP8eWXX/LYY48BlOmvv5W33noLFxcXJk+ezLhx49i/fz8ff/wxcOetEQAtWrRg6dKlHD9+nNGjRzNp0iTj1MfSQYgzZsxg9erVvP7660ydOpWhQ4eyYMECRowYwfLly3nhhRdo3LgxFy9evOP736uSlgMdcWsviuRAqBSNgyXFRQW3P7Ae6tR/BA0ae/HnpssU5Jkm4b/R1ZAU1v94GkmWxUJPQqXUilkMd+PixYuo1WpatWpl3LZt2zZef/11zp07V6b6oHB7kiShVCox6A0kbLxMUVzN9pUKdZPX7E5k5CTy27J3TR1KreLexJsxc14n+loGvyyvuoJIVcG3jTvjpnVEobjzonJC/WLyFoS7FRoaytSpU9m7dy8JCQkcO3aMpUuXMnz4cJEc3CFJkiguLmbDhg3k5uXSaGwbLD3sTR2WUNspQG1rRk5m9czpr6s0ZhYMnjgXbbGeNStOmjqccsIuJ7F5zVmQxcBF4dbq7DvpuHHjSElJ4cMPPyQ5ORlnZ2eGDx/Os88+a+rQ6hRJktBqtaxfv5709HTWrVvHxIkTaTiuFYmbxPRG4ebUNuYolEoykhNMHUqt0nvEo9jYO/HLNyeQauny58HnE1GrLzD60XamDkWoxepsF4Nw7yRJwmAwsG7dujILSFlbWzNhwgTs7OxI3BJCYVSW6YIUai1LDzs8Jgaw7afFRIfV/JiZ2qh5qw4MmzKPcydj2bb+zscx1bQO3ZowYlyAqcMQaqk628Ug3JuS9eOVKJUKLC0ty+zLz89n3bp1ZGdn0/Bhf6yaOZooSqE2UxtrIESYOJLawdrWgYFjZ5KTVVgnkgMomQK5c8tlU4ch1FIiQaiHShqNZKKDN6ErymTMmIfx9fUtc0xBQQHr1q0jKysL99F+WDd3Mk2wQq2lsbdA0hvQilkMoFDwwPhZqDVmrPrGtFMa79TJw1Ec3iuSPKE8kSDUQwqFgujgjaTFHSf05FcU5SUxfNhQ2rVrV+a4wsJC1q9fX1KzYZQv1i1EkiD8S2NvgV5v+ul7tUFAtwF4tmhN0N8RZKTWvYRp31+hXDobL5aKFsoQCUI9lBDxN+nxpwAw6AoIO7WcvKwoBgzoX259i9IkIT0jA/eHfLH2cTFFyEItpHG0oKgg7/YH3uecGjSi57CJJMVn191P4jL8se4CMdczKlXCXqgfRIJQj8iyRFrcSRKv7S6zXTIUc/Xs92SnBNOtWzcGDhxYZn9RUREbNmwgLT0d9+E+2PiKJEEAjYMFedkZpg7DpJQqNUMefRJJklll4mqJ98pgkFj/wykyUgswGESSIIgEod6QJQO5GZFEh2y6yX49kRd/IT3+FO3ateOhhx4qs780SUhNS8VtmA82/iJJqM8UKgVqKzOy0ut3DYRugx7GqUEjtq67SFGR3tTh3LPiIj2rvztOYYEOSSQJ9Z5IEOoBSZJRKFXEX/0T5Fv80ssS0cG/kRR1AB8fH8aPH19md3FxMb/99hspqSm4DfXBtrVrNUcu1FZqu5IZDOlJcSaOxHQaN/ejfZ+hXA1NJfhCoqnDqTI5WUWs+fY4eoMkSjLXcyJBuM9JkkyRTo9Op8en0xxsncqvefFf8eE7iAvfgaenJ1OmTCmzz5gkpKTQYEhLbFs3qK7QhVpMY1+ykFly7DUTR2Ia5hZWDJ4wh6ICLet/PGXqcKpccmIum385KxZ1qudEglAPfPDDSeYs2kt+MbTs+AQujbve9pzkqANEX/kNV1cXZs2aVaZ8tVar5bfffiMpKYkGQ1pg19btFlcS7kcaewtkWSYlIcrUoZhE39FTsbS2Zc33J2/ZKFeXhQencGCnaZaoFmoHkSDc5779/RIXI9JIzSpi2ru7iU7MpWnrsXj4jgRu/ekgLf4k1y6uxs7WhtmzZmFhYWHcp9Vq2bhxI4mJibgO8sYuQCQJ9Yn6nxoIkr7u97vfKZ923fAJ7MqpozEk3OelyA/uuUrY5SQxs6GeEgnCfUqSZHYdj+LPI9eN2/R6iXmfHeDg+XgaNOlFiw4zUarMb3mdrORLXD27EgsLM2bNmomtra1xn06nY9OmTSQkJOD6gDd27d2r7fEItYvG3gKdtsjUYdQ4Wwdn+o+eRmZ6Prt+v2LqcKqfDFt+PU9mupjZUB+JBOE+pDdIRCfl8O2WSxXu/+SX06z6Mxhbpxb4dXsWM8tbl1LOzbhK2OnlqJQyjz8+HReXf2cwlCYJ8fHxuPZvjkOHRlX6WITayczRksL8+rUkuEKhYNCEJ1Co1Pxcx6c03gltsZ51K09h0ItBi/WNWKzpPiNJMlq9gWc/PUBiev4tj+3k34A3pncGWUvEuR/Jz4q65fEW1m74dJqDUm3Bb7+VJAWl1Go1Dz/8MB4eHqQHRZF15v5c4S81L4NnNr3NG4OeIaCRX4XHbL28mxXH1rFy4v9ws614Omhybhoz171y0/s84NOT+X1nAPDL6S3sDAnCTK3hsY6jeMCnl/E4WZZ5/vf3GN12MP1adLuHR3Znms/rRnx0KH/8+FmN3dPUOvQZRvcHx7JryxVOHokydTg1rqV/AybO7IxCIQYu1heiBeE+o1Qq+HLdudsmBwCnQ1J46uP9FOtV+HSai1PDDrc8vig/mdATS9EX5zJ+3FhatGhh3KfX69myZQuxsbE49/XCsXPje34stU1Kbhpv/fkZ+drCmx4Tn53MqpObb3stJyt7Ph35ermv/i26oVaqGOTbG4BTMRfYfHEns7pPZEzbB1l6cBXRGf8mZgcjT2KQJPp6337gaVVRmqlQmavJTEuqsXuammujpnQbPIa46Kx6mRwAXA1J4eDuq4jPlPWH+vaHCHWFJMn8dSyKwxcq/+k9Mb2A6e/+zRfP96NZ20exsG5AQsQuoOI/AtqiTEJPLsWn4xM89NAI9uzZy6VLJV0ZpUnCqFGjaNq7KSgVZJ6o+/PkJVlib/hRfjix4ZbHGSSJxQdWYmthTXH+rdco0Kg0+LmVnXJ6NTWKQ9dOMbXzGFq7twTgfHwI7Rq3pv8/rQO7wg5yKTGMpk6N0Rn0rDq9mad6Tq7RT3WlqzimJcZUuD8uNZsth27eP9/F35Ou/p5ltoVEp7DnzM3LFD/QsQX+TRug1enZezaSmOQs7K0t6Ne+Oe5O/46LyS/UsmbPeSYMCMDe2uKm17sTao0ZQx59Er1e4pdv60/XQkUO7r5Kcx8XGnk6oFKJz5f3O/ETvk8Y/hl3sPKPO1+6tUgrMfd/+zhxJRH3ZgPwDpyKUqW56fF6bR6hp5ZRkB3LoEEP0KVLlxviMLB161aioqJw6tkEx26eN71OXRGVEceyI78woGUPXug366bHbbm4k6zCHMYGDrvje8iyzLIjq/FwaMioNoPL7DO/4WehUaqR/plX92fwfhrYONPRs+0d3+9eaP5JEJJuUgOhgYM14/q1Lffl4WqPmVqFj0f5bhcvd8dyx4/t2xYnO0tsLM3wci8ZJ3MyNI7UrHyGdPHB1dGanSfCMNwwwv5ESCx+TVyrLDkA6DF0PHZOrmz65Rx6bf0eqCdLMpt+OYteZxAtCfWASBDuA5IkozNIfPTTKXT6u/8D9v4PJ1m/Jxx711b4dnkGjbn9ze+pLyL8zHfkpIXTq1dP+vXrZ9xnMBj4448/uH79Os49PHHqUbeTBFdrJ1aM/4jZ3Sdirjar8JjojHh+PfsHz/V9HAtNxcfcSlDkCa6mXueJ7o+iUv77a+nv5s2lxDDis5IIS7lGVGYcrdxaUKAtZP357UzvMvauH9fd0tibI0symcnxFe4306hxd7It81VQpCMuNZuBHb1xtLUsd46luabcOcmZuWTmFDK0qy+W5iVJUmxKNm2au+Hl7kjPNl7kFmrJyiuZTZGRW0BEfDqd/Tyq7LE29Q0goPtAQi4mcjWkfpeVLpWTVcTWdRfEWIR6QCQI94E7GXdwO2t2hvK/X05jbtUA/27zsbK7+R9bWdIRcf5HMhLP06FDB4YN+/eTc2mSEHntGk7dm+Dcq8k9x2YqthY2uNjcfKlrg2RgcdBKBvv2pm1D37u6x5aLu2jl1qLcwMeezTrR3asDT218m9e3f8Lkjg/TwtWLDef/pE1DX1q4ePH98fXM3fAG/9v7DdlF1T+zQGNvgeEO6h/oDQaCLlzDy92RFo0rt4ZHfpGW48ExtGnuXqYLQQGo/0mgVP9U+Sv9JHv0cgztWjQ0JhP3ysLalgfGzSIvt4hNv5yrkmveL0IvJXH6WLRYHvo+JxKEOs7wT72DOxl3cDtHLiby3OcH0ctm+HZ5Gge3gJsfLEtEXV5HaswR/P39eeSRR4y7JEli27ZtXL16Fceunjj39qqyGGuT9ee2k1dccNef5oOTrhKZHsOYgAfL7VMoFDzTeyobH/+aDdO/5pHAB0nLz2RH8D6mdhrDjuB9nIu7wmsPPIVSoWTZ4V/u9eHclsbBguLigkoff+5qIvlFWnoHeFX6nBPBsSgUCrq3KptYujvbEhGfTmGxjuDoFCzNNTjYWJKQnkNSRi7tWlbdNNsBYx7HzMKKX749UWXXvJ/8vfUKGWn5YlGn+5hIEOowgySRmVPEyj+qvmBLdFIu09/bTWpWMd6BU3Bv/sAtjpaJDdtKQsQuvLy8eOyxx4x7JElix44dhIeH49ilMS59vao8VlOKTItmw/k/eab3VDQqNQbJgPTPJ1pJlsr0j9/MketnsDG3olOTm48l0Kg0xq6HNad/p693Vzwc3Dly/TT9W3anqVNjRrZ5gGNR5yp1z3uhcbSkIK9yFQQNksTFyER8PFxwsCnftVCRgiItoTEpBDRviLlZ2XHUpYMbv99xijNhcQzu1BK1SsnRS9F09vPAYJDYcSyU1bvPcfRytPFncadade5D81btObr/GqmJ9aveQ2XpdRIbfz6DGIpw/xKzGOowlVLJ4nVnKSyunnK3BUV6Zn2wh/fm9KCdzxAsrRsQdWUDslTx/RKv7UGvK6CJ/8PMmDGDn376CUmSjEmCJEn4dfIDpYK0/dcrvEZdczz6PHpJz5t/lq8HMHv9a7Rp6MuiEQtueY2TMRfo1rQ9auXtfx2jM+I5fP0U34z7AIDswlxsza0BsDG3RpIlcopycbS6+fiRe6W2NScnIa1Sx0bEpVNQrKN9y8pPe70SlYIsQ7sWDcvtszTXMKZPG3R6Axq1quQe8enkF2tp08yNnSfD0WhUDO3qy84TYdhYmhHgXf46t2Lv7Eafhx4jNTmH/X+JtQhuJSUpl31/hfLACH8xJuE+JBKEOqq0lPLFq5X7Q30v3vr2KDMfas2ovoGYW7kQce5H9NqKP1Wlxh5FryugWdtHmT17Nj/++CNarRZZlvnrr7+QZRn/DiV/TFL31f2VAB/060OXJoFltp2MucDas3/w1uB5NLa/dfnp3KI8EnNSGFfJmQ8/ndzIiNYDcbYuGdVvb2lLZkHJp/nMgiyUCiV2FjZ38UgqR2WlQalWkplauS6tiPh0nOwscXWwrvQ9IuLTaeLmcMuxBKXJgSTJHLsSY+yKuJ6Ywdi+bXG2s8KvaQMi4tPvKEFQKlUMmTgXGSU/Lzte6fPqs+NB12jdrhFujezE1Mf7jPhp1kGSJJORU8SP24Nr7J4rt11h8drzWNg0wr/bc1ja3PyPbmbSeSLO/YiVlQWzZ8/C2rrkzUGWZXbu3ElwcDD27Rvi+sDtl56u7ZytHWnp6lXmy83WGQAvJw88HP5NEEKTI0nMKTsSPiqzZCaAp+Pt38QuJYYRmhLJIwFDjds6ewawK+wgp2IusP7cDjp5tkWlVFXFQ6tQ6RTH1Pjo2x5rkCRiUrJoWcmBiQB5BcWkZefTorFzpY6/EpWMRqWkpYcLRVo9sgwW/3RLmGvUFBTrKn1vgE4DHsK1cVP+3HSZgrxb17IQSsgybF173tRhCNVAJAh1kFKpYPHa6utauJn9Z2J5ackhZKUVfl3nYe/a6qbH5qSFEn76WzRqJTNmPI6jY8kn3tIk4cqVK9gHuuM6uMVNr3G/eemPD1l3dluZbVkFOUBJ98Dt/HjiN8a1G4aNuZVx28g2g2jj7ssn+1ZgkAw81WtK1Qb9H6UJQmL0zYsalUrPLkBvkGjobHvbY0slZeYB0MjZ7rbH6vQGTobE0qNNUxQKBZZmGhRAQVFJUlBQpL2jGQ3uTbzp3P8hrl9N58Kpul/gqyalJucRtCtc1Ea4z4i1GOqY0mqJ32y+aLIY7KzNWPJiX5zsLIm/uoPkqKCbHmtp05CWneagUJqxfv0GkpL+Lc87aNAg2rZtS87lFFJ2Xa2J0IV75NjVA6ceTVj25szbHltaHXHG0E5YW5atDaHV6cnILcTe2qLMm/iJkFjOhMXx1Ojut73+iZBYEtJyeLh3a+O2rUeCQYYAb3eCzl8jsEUj2ldiZoPGzIJJ899DY2HHp+/sQbqHeiL1lVKpYPbzvXFxsxFdDfcJ8VOsQwySRHp2IT9tN+0yszn5Wma8v5uQqAw8fEbQtPV4FIqKm7UL8xIJO7EUSZ/PxIkTaNasmXHf7t27uXDhAvZt3XAb2rKmwhfugcbBAoOucs32pc37/52JAJCSlc9vBy4RlZRZZnthkRZzze2HRhUUaTl3NYEerctOg+zfvjk6g4G/T1/F082BAO/KLUHe56FJWNs7sv7HMyI5uEuSJPP7r+cQYxXvH6IFoY5585ujXLiaauowjJ58JICh3ZuSlxVN5PmfMOgqnh+vMbejZac5mFs6s3PnLkJCQoz7BgwYQPv27ckJSSF5R3hNhS7chcYT2mKw1fPz/14ydShVxrt1R4ZOfoZzJ2LYtsF0LXP3i35DfOj9QEsUSpEp1HWiBaGOMBgkjl5MqFXJAcDyTRdZtuki1vZN8O82HwvrBhUepyvOIezEVxTmxjP0wQfp0OHflSP37dvH2bNnsfNvgPuIu6tEKNQMjYMF+TlZpg6jyljbOjDgkRnkZBWI5KCKHNobQXZ2oaiyeB8QCUIdYZBkvr+LhZhqws5j0bz69REUahv8uj6LrbNPhccZ9IWEn/6G3MwI+vXrS69evYz79u/fz+nTp7H1c8X9Ib8KzxdMTAFqazOy0++TNQkUCh4YPxu1xkxMaaxCBr3Ezs2XUYoWhDpPJAh1gCTJbNgTTmpmoalDuamQqExmf7iP3EKZlh1m4urZo8LjJIOOiLM/kJl8mS5dujB48L8rFwYFBXHq1ClsfV1oOMq/pkIXKkltZ45CqSA9peJFmuqagO4P4NmiFQd2XSUzvfKlo4XbCw9OISIkBYMow1yniQShlpMkmbTsQjYfuP20MlPLyCni8Xd3ERmfQxP/h/H0exgU5V9ismzg+sXVpMWdoG3btowaNcq47+DBg5w4cQKbls40fFgkCbWJxq5kimNKbN2vgunk1pieQ8eTGJfNkX2Rpg7nvrTzd9MOphbunUgQajmlUsG3Wy7d0zLONUkvwfOLg9h3OhZXz+607DALldqigiNlYkI2kXhtLy1atGDixInGPYcPH+b48ePYeDvTaMzNay0INUvjYIEsyyTF1u0KmEqVmiGPPokkyfyy/Jipw7lvZaTlc2x/pBiLUIeJBKEW0xskzoYmc/JK0u0PrmUWrz3Lyj+uYOPYHL9uz2FuWXFlvISIncSGbaNx48ZMmzYN5T8LEh05coSjR49i3dyJRmNbV3iuULM09hbIBgm9tsjUodyTboPH4OTakN/XXqCoqGaLjdU3h/ZGkJ9XjCyShDpJJAi1mAL4dsslU4dx17YejOTtFSdQmTng1+05bBybV3hcSvRBoi6vx9nZiZkzZ6LRlBTOOXbsGEeOHMHay5HG49vUZOhCBTT25uh0xaYO4540bu5P+94PEh6SQsjFupd41zU6rYFdW6+IKY91lEgQailJkvn9YCQJafmmDuWeXAhPZe6ifRRqlfh0moNz484VHpeecJrI86uwsbFm9qxZWFmVlBM+fvw4hw4dwqqJA40n3Hw5ZKH6aRwtKSrIM3UYd83cworBE56gsEDL+p9OmzqceiP4fCIJsVlIYsBinSMShFqqWGdg4977o/xwSmYh09/9m9ikPLxaj6exzwhK2kfKyk69wtUzKzAzVzNz5gzs7UuWLD558iQHDx7EytMej4kiSTAVjb0FedkZpg7jrvV/eDqW1rb8+v1JEO9VNWrPthCUovxynSN+YrWQJMls3HeVvMI7W4muNtPqJZ7+dD9HLiTg1rQPLdo/jlJlXu64vMxIwk8tR6kwMH36NBo0KCm8dOrUKYKCgrD0sMdjUkBNh1/vKdRKVJYaMlPrZrO8T7vutAjozMkj0STEZJs6nHonKjKda+GpYtpjHSMShFpGlmUKinRsO1S3R4rfzKJVp1i9MxRbZ1/8us7DzMKh3DEFOXGEnvgK2VDIpEmP4unpCcDp06fZv38/lo3s8HwssIYjr9809iXJXFpSrIkjuXO2Ds70Hz2VjPR8/t5ac0ukC2Xt2R4iFnGqY8RPqxZatzu8xpdyrkkb9oTzwY+n0Fg4499tPtb2TcsdU1yQSsiJpeiKsxg79hF8fEqqM549e5Z9+/Zh0dAWz8ntajjy+qt0mefkOjbFUaFQMHjiHBQqNT9/LaY0mlJSfA5XzieIVoQ65PbLpgk1RpJlcvKK+eto3S9Eczsng5N45tMgPn+uNz6d5xJ9eQMZSee4EJzChu0hxCflYWdjxqC+53n59cWMGD6MfVZWnD9/nnPnziHLMgMHDkTfx57RU8aWu76HvTvfjP8AgAJtIV8e/JFzccE0tHPlqV5T8G3w74yKjIIsntr4Fl+Mfht3O9caew7qErV9SQ2E1MQYU4dyRzr0GYZ7kxb8tfkyudl1e3rm/WD/X2H4BzQ0dRhCJYkEoRZRAGt2hqKtI0WR7lV8ah7T3t3Nly/2pVnAJCKi8/j0u21079CY8SP8CbuWzrqtF5EMz/HyG58wYEB/LC0tOXbsGOfPn0eSJLRaLQAfDn8ZM5XGeG0ztZnx/+vObeNaeiwLBs7h6PUzLNq7nO/Gf4RGVfLy//XMH/Rv0V0kB7egsbdA0htAqjuvTddGTek6+GHiojI5fTTa1OEIlBRPOnsihg5dPMWgxTpAJAi1RGlJ5d0n69YntHtVpNUz56O9LJzVjbVbjuPbsjlPT2+HLOkIbNUAg0Fm698hDBvwDX6dptG9e3csLS3Zt28fFy9e5Nq1azRu3JgRrz1KzM/nKrzH+fhghvr3o5NnW/waNGfiqkMkZCfT1KkxsVmJHL5+im/HfVjDj7xu0dhboNXW3rVA/kutMWPIpCfR6wz88p1YiKk2ObznKu27eJo6DKESRApXSyiVClb/FYKhnlYcW/jtYY6fOMGDw0bh1+VpNOZ2AHRp15CiYgMhV5OJvLCK9ITTtG/fnhEjRgAQGhqKs7MzZi5WNHm8Q4XXVqDAXF3SuqBWluTEklzySfjnkxsZ1WYQ9pa21f0Q6zSNowUFeTmmDqPSegybgJ2jK7+tOodeW3daPeqDnKwiLp6JE2MR6gDRglALSLJMelYhQWfjTB2KSeSnhJEavB2DXs+yb1YgSRIzH3+OyHM/4OZa0oWQmJJPgL9E9JXfKC7KJSgogu3bt5OQkEBSUhK9evUiJycHWxtb+nt2YUzAEL4+/Avn4oJRq1T8HXqIXs07czDiJA6WdlhqLBn309OolWpe7D/bxM9A7aexsyD3erqpw6iUpr4BBHQbwKWz8USGppo6HKECR/dF0q6zaEWo7USCUAsogE37I6iPjQeFGVHEn/oJKxdvtHnJaBy8+eKLL9HrDTz91NOozq8BdlJYVFoTQmbJl5/zx+4IHn98BitXrgQgLS2NIUOG4O3tzYoVKzgefR6DZGDBwDkciDjOkeuneeyX+ThZ2fNiv1lsvPAnFmpzxrcfjlav47P93xOXnUR3r/ZM7vgwKqVoXCultFCjNFORmZJg6lBuy9LalgfGzSYvt4gtayruchJMLz01n9BLSfi0dhNTH2sx8ZOpBQqK9ew5Vb/GHpRKv7oHc7tGOLd8AAD7Jp1x9O7Lsm++IyEll+aBkwFQKv6tvHjgWAw9OjZm9KAm/PDDD2zevBk3NzcuXrxIixYtePrpp4nLSqRHsw508mzL3B6T0Bn0LB71Jqse+xwXGycORBxHo1Qz1L8vXx1ehaXGgtcGPsmJqPP8FXLAFE9FrVU6xTGtDsxgGDh2BmYWlvyyXIw7qO0O740QyUEtJ346JmaQJLYfukax1mDqUGqcZNBTmB6JbcM2KDUlb0IGXTG2Ddsi6YuZ+spKTl0qeVPy8O6O4p/xA3q9hKWFmtzUMzS0uYZPyxa0bNkSrVZLaGgoin+SCUMTc1D+O+5A/c+shZ9O/IaZSsO0Lo8AcCL6PCNaD6CpU2MG+PTgyHVRp/9GpUWSkmIiTRzJrbXu3Bcvv3Yc2XeN1OS6u2ZEfZEYly2qK9ZyIkEwMVmG7Ufu/7oHFdEVpCNLBjTWLmisnEGhRFeQVvJ/QJuXyttf/QlAQIe++HSai9rMmmEDvDl0MpZ9R6NZs24LX382n2PHjjF16lRsbW25dq2kmE9IeCh2j3iz++phHCztaGzvTnDSVS4mhuFs7UAf7y7kFuUjyRK25tYA2JhbkVlYdwbj1QSNvQWyJJGdnmLqUG7KwcWN3g9NIjUplwM7w0wdjlBJh/eIVoTaTIxBMCGDQWLf6Viycuv2Erp3S9KXFK5Rqi1QqjRYOjUjL/EyDl69/tlfTG7iJZQaSw6HK+jcyQP/bvMZaVhOaGQ636+98M+VrvBAn1bMnjUdSVYyffrjqNVqioqK6DO4H64urrw48AnM1BpWntgAwPh2w/lg99fEZSUCkF6QRSN7NzILsnGwEDMabqS2t8Cgq72VPZVKFYMnzgUU/LxMVEusS6Ii00mIzcK9sT1KsSR0rSNSNxNSqZT8HlS7m22rlVwyKrN0eIFzy4EUZcWSeO5XAArSrpIZGYRTi/4cOJ/E/M93c+psCAs/O0RMfD6Pj29L08Z2aNRK9h8JYfqUkSz66EPOnDnDgAEDGDJkCO+99x4HDx3k4XemcjTmLPFZSbRwacrBa6dKxh088BQWanO+PrSKUzEX+DvsEF2btjPRE1I7aRwsKC4uMHUYN9V54EhcGzVl+8bLFORrTR2OcIdOHLoukoNaSiQIJmIwSJwOSSY2OdfUoZjMjeMOAKxcWtCw4xS0eSVN2cU5ibj4D8PJux8AVy4HM+Px6URGRvL5F0t57LGpvPVcTx7o5YWluZqTZ6PZ/fc23nrzFb78YjHe3t7ExsaydetWJDNYHfwHxQYdUzuPKTPu4KHWA8goyObT/Sto37g1I1oPNMnzUVuZOViSn5tl6jAq5N60BZ36jeD61TQuno43dTjCXQi+kEhhgUjsaiORIJiISqVk8/4IU4dhUjeOOyhl27ANDdtNAKBRpyk4efc17rNy8cbF78GS41yb4+k3Er+OjzJ1bCBvPdcTgPHDfWnjEUtxYRojRz5E69atuXbtGm+++SbWNjacPXkadye3MuMO3OxccbJ2YP20r3i2z3RjCWahhNrWjJyM2ldPQGNuwZCJcyku1vPrylOmDke4Swa9xNnjMUh1qIx3fSESBBOQZZnEtHwuRabd/uD72I3jDmT53yIQpeMOLByalDtHY90AgPnvr+HvE1G4NO5My05PcDW6ZNS6q7MVem0uYSe/piAnjiGDBxMQEMDu3bvp2rUrKksNbZ/qg1KhMA5GFOMObk5tY4ZCpSSjFtZA6PPQY1jbObDuh9NI9WT9kvvV6aPRxtlHQu0hEgQTkGX461iUqcOoFYzjDs6uJj8llLSwXcZxB0qVBoOuiMLMaPTFJQmAjXsrLByakHRuLe99/A1vfLKWXzf8zZotV+gU2IQWXo4AGPRFhJ/+lpyMq4SGhtKsWTPMzMzYvHkzZjYW9Ojeg/Xnt4txB7eh/qcGQmp8lGkD+Q/vNp3w79iL8yfjibmWYepwhHuUnVnI1ZAUMeWxllHIN350E2qEQZKY/n9/k5VXP2cv/Fdu4mXSw/9Gl5+K2sIe+6bdjV0LBWmRxB3/FrfA8dh7dgLAoCsiPWwnuYmXkHSF2Ni7MnPaBKZPm0Js8K/kZlw1Xjs7T8eL7x3g559XoVKp2LlzJ56ennTr1o1XFrxC2JVQejbryJM9J4uuhQrYtmqA+zAfvn9vHkUFtaO2gLWdA5Oe/5CiIpkv39tn6nCEKuLt68pjT3Q1dRjCDcRfxBpmMEicCk4WycENbBu2wbZhmwr3Wbl44zPi4zLbVBoLGrQZTYM2o43bTqRaMElS07LjLGJCfictrmS6m72Nhu//Nxh3h1waNOmJpaUlW7ZsQZZlfln9C+gkon84i1RYe6fxmZLG3hzJINWa5ACFgkHjZ6NWa1i17KCpoxGqUGR4KlkZBdg7WoruhlpCdDHUMJVKyc7jUaYO476Tnl3E9Pd2cz0hh6atxuDpOwoUpS9vmdjQ30mI3E3z5s2ZNGkScXFxbNy4EVmtoOmMDiitRK5cEY29BXpd7RlhHtjjATy8W7F/51Uy02vv1EvhLshw5lg0ok279hAJQg3LzCniXFjtrUhXl+n1Es99HsSBs3G4NulJi/YzUaotjPsTI/8mJvR3GjZsyOOPP05iYuINSUJHlFYaE0ZfO2kcLSkqrB2tB85uHvQYOp7EuGyO7q/H9UPuY5fOxiMaD2oPkSDUIIMksetEdL1ctbEmfbbmDD9tD8bWyRv/rs9iZulk3Jcac4Trl9bi6OjArFmzSEtL47fffkNWQdMZHVDZmJkw8tpHY29BfnamqcNApVYz5NEnMRhkfl4uqiXer3Kyioi+liGmPNYSIkGoQSqlkj0na/+KePeDzQci+L/vT6I2d8S/23xsHJoZ92UkniXy/E9YW1sye9YssrOz2bBhA5JSpsnj7VGLJAEAhUqBylpDVnqyqUOh2+BHcHR15/dfL6AtEuNF7mcXT8eJMQi1hEgQaohBkrgUkUZyhug3rSlnw1J46uP9FOmU+HSag3OjTsZ92akhXD3zHRqNkpkzZ1BcXMyGDRswIOH5eHvUtiJJUNuao1AoSE+OM2kcHt7+tO/9IOHBKYReSjJpLEL1C76QiMEgmllrA5Eg1BClQkHQOdP+oa2PEtMLePy9v4lPLcCrzQQatxwGlHw6ycu8TtipZSjRM3XqFBQKxb9JwvQOqO3qd5Kg+acGQkpslMliMLe0ZtCEORTkF7P+Z7EMd32gLdYTdjlJ1ESoBUSCUENkGY5fTjR1GPVSkVbiyY/3cexSAm5e/fBuNw2lquTNvzA3gdCTXyHp85k4cQKWlpasX78evaynyfQOqO3NTRy96ajtLZBlmZQ40y1H3v/haVha2bDmu5Mg3i/qjYun48Qy0LXAXf8E8vLyCAwMpEePHmi1VT8Nav/+/URE3NtaBa+++ipTpkwBIC4uDl9fX06cOFEV4d0RSZIJvp5Odl7tmS5WH3340ynW/h2GvYs/fl3mobFwAKC4II3QE0vRFWUwZszDODs7s379enSSHs9p7VE7WNz6wvcpjb05kt6AXm+a161v++60aNuZE4eiSYzLNkkMgmlEhqWKBZxqgbtOEHbs2IGzszN5eXns3r27KmMiPj6euXPnkp6eXmXXbNiwIYcPH6Z9+/ZVds1KU8ChC7Wvln19tPbvMD78+RQaKxf8u83Hyt4TAF1xDqEnv6YwN5FhQ4fi6enJunXr0Bl0NJnaDo1j/UsSNPYW6HSmKehl6+hCv9HTyEjLY/e2YJPEIJiOJMn/jEUQzUamdNcJwqZNm+jVqxfdu3dn3bp1VRkT1VH9WaVS4erqiplZzfcrK4Djl0T3Qm1x/HISz34WhE7S4Nv5KRzdAwEw6AoIP72c3MxI+vfvh5+fH+vWrUNr0OE5tR0aZ0uTxl3TNE6WFObX/HLkCoWCwRPnoFCo+OlrMaWxvgq7nCy6GUzsrp79yMhILly4QM+ePXnwwQc5efIkkZH/Fi6ZMmUKr776aplzbmzuB/j9998ZPnw4bdu2pXfv3nzwwQdotVri4uIYOHAgAFOnTmXp0qWcOHECX19fVqxYQdeuXXn44YcxGAycOXOGxx9/nI4dO9KmTRtGjBjB9u3bK4z5v10MOTk5LFy4kL59+9K6dWt69uzJwoULKSoqupun5KYkSSY0OpOMnKq9rnBvYpPzePy93aRkFtE8YDINvQcDIBm0RJxdSVbKFbp27UqHDh1Yt24dxTotnpMDMatHSYLGzoK8rKprxausDn2H4e7pzd9/hJCXI0qS11fXI9LQ6QymDqNeu6sEYePGjVhZWdGnTx8eeOABzMzMWLt2baXPDw0N5c0332TevHns2rWLDz/8kK1bt/L999/TsGFDfvvtNwCWLl3KjBkzjOcdOHCA9evX8+GHH5KWlsaMGTPw8/Nj8+bNbN26lbZt2/Laa6+Rlnb7ZZRfeeUVLl68yJIlS9i1axevvfYamzdvZv369Xf+hNzGofPxVX5N4d4VFOmZ/eFezoal0Mh7EM0CJqNQqpFlA9cu/EJa/EkCAwPp1asX69ato0hbjMfkQMxcrUwderVTaFSoLNRkptfstMIGjb3oOuhhYqMyOX00ukbvLdQuBr3E1WCxwqMp3XGCoNfr2bZtG/3798fS0hJbW1v69u3L1q1bKSwsrNQ14uJKCmF4eHjQqFEjevfuzcqVKxk6dCgqlQonp5LKd/b29lhbWxvPmzFjBl5eXvj7+6PVannmmWd4+eWXadq0Kd7e3syZMwetVktUVNRtY+jZsycfffQRgYGBeHh4MGLECFq3bk1YWNidPiW3pFQqOHZJjD+ozRZ+d4zN+6/i6NYW3y5PozazBWRigjeSdH0fLVu2ZPDgwf8mCZMCMHOzvu116zLNP7M30hNia+yeao0ZQx59Ep3WwOpvj9fYfYXaK+xykuhmMKE7XqEmKCiI1NRUhg0bZtw2bNgwdu/ezY4dOxg7duxtr9G7d2/at2/PI488gpeXFz169GDgwIG0aVPxin6lvLy8jP/39PTkkUceYfXq1URERBAVFUVISAgABsPtm6UmTZrEvn372Lp1KzExMYSHhxMbG1vmHvdKlmUi47JJyxLdC7Xdj9uDuRafzfOPtsO/+3wizq6kMDeB+Kt/odcV4OEzgpEjR7J+/XrGjx+Px6MBxK+9SHFyvqlDrxalNRCSYmtuzYOewydi6+jC2u9PoteJT40CXA1JQZJklEpRWdEU7jg127x5MwDPPvssrVq1olWrVrz00ksAZQYr/negoU6nM/7f3NycVatWsWXLFh555BEiIyOZPXs2r7/++i3vbW7+75z0yMhIHnzwQfbt24enpyczZ85k5cqVlXoMsiwzd+5c3nvvPVQqFUOGDOGbb76hQ4cOlTq/siRJ5sQVMTixrgg6F88LXxxGwhK/Ls9g79oagOSoIKKubMDFxZmxYx9h48aNFBQW0PjRAMwb2po46uqhsbdAlmTSk2qmuJeXXyBtu/bnyvkEIsNu30Uo1A9FhTpirqUjiQVsTOKOWhAyMjIICgpizJgxPP7442X2/fzzz2zcuJErV66g0WjIzS07+jkmJgYLi5JPJUFBQVy6dIlnnnmGVq1a8cQTT7B8+XK++eYbPvroo0rV4V67di3Ozs789NNPxm379u0Dbj8LIjg4mKCgIDZs2EBgYMkIdp1OR0xMDJ6enre9d2WpVErOhqVW2fWE6nctIZsZ7+9myYslBZXir/5JctQB0uNPYdAV0jxgMuPHj2PTps2MHj2axhPakLDhMkUJNT/avzqp7S0w6GtmzQNLGzseGDeLvJwitqw5XyP3FOqO0EtJNPV2NnUY9dIdtSBs3boVvV7PrFmz8PHxKfM1d+5cVCoVa9eupUOHDhw9epR9+/YRGxvLkiVLCA8PN15HrVbz9ddf89NPPxEbG8ulS5fYv3+/sUaBlVXJILDw8PByiUYpd3d3kpKSCAoKIj4+nr///pt33nkH4LaFm1xcXFCr1fz111/G+8+fP5/U1NQqLfqUX6gjItb0K+EJdya3QMfMD3YTfD0dD5/hNG09AYVCRVbKZa6e/R4LczPGjx/Hjh07yC/Ip9H4Nlh43F8tCRoHC7Tayo0pulcDH5mBxtySVd+IcQdCeZHhqWLxJhO5owRh8+bN9OjRA29v73L7PD09GTRoEDt27GDatGkMGTKEl19+mYcffpi0tDSmT59uPLZnz5588MEHbNy4kREjRjBr1iy8vLz4/PPPAXB0dOSRRx7h448/5ssvv6wwlqlTpzJ06FAWLFjAiBEjWL58OS+88AKNGzfm4sWLt3wcbm5uLFq0iH379jFs2DCee+453NzcmD59OpcuXaqSOgwGg8S5sBSxtHMdJUnw6tdH2HH4Gs6NOuDTeS5qjTW5GRGEnVqOSikz9pEx7N69m7z8PBqNbYOlh72pw64yZo4WFORVf/XC1l364eUXyOE9kaQl51X7/YS6Jz0ln/y86pvuum3bNiZMmED79u2NY+MqU9unoun8N/L19TV2yVeX28VwrxRydVQlEpBlmaUbzrNbLO9c5w3u2oSnxwag1+Zy9cz3FOUnY2HdAJ9Oc1GqLfnrr5306tULWxtbEjcHUxhT98sCe8/vQXT4BXb8sqTa7uHg4s7E594lI7WQbz49WG33Eeq+0ZPa0bpdoyqf0bBx40bef/99Xn/9dTp37owsyxw7doxFixYxZ84cnnnmmZuem5WVhUqlwta24tZDX19fPvroI8aMGVOlMd9oypQpNG7cmEWLFlXL9cX8kWqiUCi4cFWMP7gf/H0ihle+PgJKa/y6PYudiy9F+SmEnliCvjibYcMe5NSpU+Tk5tDwkVZYNq3bLQkqKw1KtZKM1OobYKtUqhjy6FxkCVYtF10Lwq1dv5pWLTMZfv31V8aOHcv48eNp1qwZzZs357HHHmP69OmsWrXqluc6ODjcNDm4X4gEoZqkZhaQklkzfbhC9QuNymTWh3vJLTDQov0MGjTphbYoi9CTSynKT2HgwAFcvnyZ7OxsGo5phVUzB1OHfNfUdiWzhVIToqrtHp0HjsKloSfbN16mIF8syiPcWlREerWMQ1AqlZw9e5bs7LKtfrNnzy5TNG/AgAF8+OGHDBs2jK5du3L8+PF7bt6/XTXf0grCQUFBjBgxgjZt2jB8+HD2799f4fUMBgPz58+nb9++xlpAd1JtuCIiQagGeoPEuXDRenC/ycwt5vF3/+ZqbDaefqNo4v8Iel0hYaeWk58dQ69ePYmMjCQ7Oxv30f5YN3c0dch3xVgDIbp6aiA0bNqSTv2Gcy08nUtnRJVR4fayMwvJyiyo8uvOnj2bkJAQ+vTpwxNPPMF3333HxYsXsbW1pVmzZmWOXbt2LW+++Sbff/99lUyJr2w1308++YQ33niDzZs34+npyUsvvUR+ftn6K5IksWDBAi5cuMDq1avx8vIiOTn5nqoNg0gQqoVapeSi6F64L+klePHLg+w5GY2LR1d8OsxGgYKrZ74jOy2UTp06kZCQQFZWFm6j/LBu4WTqkO+Yxt4C2SCRl51R9dc2t2DwxLkUF+tZ+33NL70u1F2RoalVXnZ5yJAhrF+/nsGDB3Pp0iU+++wzxo0bx4MPPsiZM2fKHNu3b1969OhB27Ztq2TRv8pW850/fz7du3fHx8eH+fPnk5eXV2ZWoCRJvPbaa5w/f57Vq1cbp+rfa7VhuItKikLlBF+v+j+uQu3x5frzXIvPZtao1vh3e46rZ78n8vzPeLUeT+vWHbh27RqyLOP+kC9J28PJv1rzix7dLY2DBXq97vYH3oW+IydjbWvPquXHkUSxROEOREWk07F70yq/bkBAAJ988gmyLBMeHk5QUBCrVq1i9uzZ7N69G2fnkhoMTZtW7b0rW823efPmxv/b2NgAZQsP/vXXX+h0Opo3b46rq6tx+71WGwbRglAtcvK1pGaJ8Qf3u22Hr/PWt8dRauzx7/Ycto7NiLq8npSYQ3h7e1NcXEx6RgbuI3yx9nExdbiVpnGwoKio6ktIt2jbGb8OPTl3Mo6Y66I+iHBnYqOq9kNXUlIS7733HsnJyUDJwHJfX1+eeOIJfv75Z/Lz8zl16pTx+NJCf1XhTqr5VtRacePkwwYNGrB+/XpSUlJYsuTfWUf3Um24lGhBqGIlyzuL1oP64mJEGnMW7eWLF/rSsuMTxARvJi5sG3ptAY1bPkhaWhpp6Wm4D/chWQl5obW/jLDGwZLc7KodG2Bt50j/MY+TnVnAjo2XqvTaQv2Qk1VEfm4x1rbmtz+4EszMzFi/fj3u7u7Mnj27zL7ST+ouLtWT2FdlNd/OnTsTGBjISy+9xLvvvsvgwYMJCAi4p2rDpUSCUMVkWSY8Wnw6qk9Ss4qY9u5uFj/XB6/WY7GwaUBc2Hb0ugKa+D9Mbm4uaelpuA3zQaFQkBtSi8enKEBtY0b29SqMUaFg0PjZqNUafl4m6h0Idy8mKgPf1m4olffe+O3k5MSsWbP44osvyMvL48EHH8TGxoaIiAiWLVtG165d6dSp0z3dIzw8nIMHy77m7e3tcXd3N1bzdXJyIisri2+++eaeqvlOmDCB7du389prr7Fly5Yy1YZbtGjBlStXeP/994HbVxsuJRKEKqZSKQkX5ZXrHb1eYt5nB3h5Sid6B/bGwroB1y6sxqAvpFnbR9Fo1KSnp9NgaEtQKsi9kmLqkCuktjVHoVSQkVx1izQF9hiEh7c/u7cFk5VR9SPRhfojPjoL39buVXa9+fPn4+XlxYYNG1izZg1FRUU0bNiQYcOGMWfOnHu+/o8//siPP/5YZluHDh1Yu3YtixYtYunSpaxZswZXV1f69evH9OnT2bt3711V81UoFLz33nuMGjWKr776imeeeYZr166xYMECtFotXl5evPDCCyxZsoSLFy/Sp0+f219TVFKseo+++Sd5hdUzyEuo/cYOaMGUof4UF6YRcfZ7LKwa4N1uGnq9RG5eHo6OjqT+HUnO5WRTh1qOpac9HhPa8sePnxMTfu9dAc7uHox/ZiHJCXl8/8XhKohQqM+8vJ2Z+lR3U4dRb4gWhCqWnFFwXyUHusIsooM+p1GnaVi5/LsGR17SZdKv7kWbl4LKzBo7j044txyAQnnrl1R27GkyrwWhy09HZW6LnUdHnFsORKFUGY9JC9tFdvRxFCoNzj6Dsff8t5lPlmViDi/BsXkf7Bq3r/oHXAU27osgKjGHN6Z3xr/bfCLO/Uj4me9o2WEm9vZ25OTk4DrYG5SQc7F2JQka+5L+3aSYq/d8LZVazZBHn8Sgl8VCTEKVSIyv+2XM6xIxi6EKGQwSIVF1Zzrb7egKMok7vgJJX1Rme15yCAmnf8HcrhGNOk3HsXlfMq8dJOXy77e8Xua1wyRf2ICZTQMadZqKi+9gcuPPknBmdZlrZ0YG4drqIRyb9yX54kaKc5OM+3MTzoMsYduoXRU+0qp3OiSFpz89QLFehU+nuZhbOhF2chmyVIytrQ15eXm4PuCNXWDVNZdWBbW9BZLegLao6PYH30b3IWNxdHHn918voC2qmaWjhftbcZFedFPVIJEgVCGFQkF4TJapw7hnsiyRHXuK6ENfYtCWn+6WGbkfCwdP3APHYe3aEsdmPXFs3ofs2NNI+ooHv8iyRPrV3Vi5tKRRxylYN/DDzqMjjTo/Tn7yFfJTSwp/FKRdxcqlJXYeHXBs1hMzGzcK06+VXEPSkx62Cxe/YXVi+deE1Hymv/s3iWkFNGv7KI7ugYSd+Aq9NhcbG2sKCwtxHdgc+/YNTR2qkcbeAr3u3ksfe3i3ol2vIYRdSSH0ctLtTxCESoqLzkSq4oJJQsVEglCFlEoFkXFZpg7jnhXnJJFyaQt2Hh1xbzeh3H63wAm4txtfZptCqQZZRpYrLsBhKM5F0hVi7daqzHZzWzdUZtbkJ4eUXgmFSnPDdVXIcskfg6yoY6gtHbBu4HsPj65mFWkl5v5vHyeDk3BvNgAPnxFcPf0txQVpWFpaoNfrcenfDIeOjUwdKlBSA6GwMPeermFuac3gCU9QkF/MhlWnqygyQSiRkpiLGDhXM0SCUMXiUur+mvYaSwe8+i+gQeuHUKrKF+kws3bGzKYBAAZdIbmJl8i8FoRt4/aoNJYVXlOpsQSFEn1h2RoRBm0BBl0hun+2Wzo2pTA9Em1eKoWZMWhzk7B09MKgKyIjYh8ufsOq+NHWjPdWnmDDnnDsXVvRvN1Url1cTWFuPBpNyZgN575eOHQyfZKgcbAkL/veZuH0HzMdCysb1nx7EsQHPaGKpSbnVfmyz0LFxCDFKpRfqCPnPliZTmVmhQqr2x6nK8zm+t4PANBYOeHsM+imxypVZtg2CiQr6ihmNu7YuLfGoM0j5cofKBRKpH9K+9o0bEtB2lWigj5DoVDh7DsYCwcPUkP+wtKpecn/g7eRlxyKhX0jGrQZjcrMumoeeDVbvTOU6wnZvDy5Az4d53Dt4i+4NxuAnXNLFAolzn28UCiVZJ6suimGd0KhVqK20pCVdvddAn4detKiTSeOHogUA8qEapGWcm8tXELliQShCsWn1v3WgzuhVJvh0e0J46f7mMNL8OzxFOa2bhUe79Z2DAqlmuSLG0m++BsKlQYn737IBh1KdUm3gkKhwC3gEVxbj0KhVKJQKNEVZpMdfZQmveaRFXWU/NSrNOo0hYyr+0i+tJlGHafU5MO+J0cuJhK3+CCfPNOLlh1nE315AwZ9EY5uASiVSpx6NQEFZJ6o+SShdJnn9KS7q6Jo5+hK31FTyEjNY8+2kNufcB+RZZmImOOERx0hryAdC3MbGru1JtDnQTSakhK9sUmXuHx1D9l5KZibWePt0YnWLR9AdZuZP5GxJwm5FkRufhqW5nY09+hIm5aDUN4w8+dC2F9cjT6OSqUhwGcw3p5dysS28/AX+DXvS7PG974KoallphUgSVKVFEsSbk08w1VEb5CITsoxdRg1SqWxxMqlBbYN2+DRdRbIMpnXDt30eKXaHPfAcbR48F2a9n0B70ELcfYZhK4wE5WmbIuFUqVGoSh5eaaH/41to3aY2TQgL/ESdo07YG7rjkOzXuQlXTGOUagrohNzmf7ebtKyimkWMImivGTS4kqmASqVSpx7NsWxx52VW60Kpcs8J8fe+TLPCqWSwROfQKFQ8dOyY1UdWq0XHLmfU5c306iBP306PY6/d3+i4s9y8MxPyLJMfHIIB0//jKNdI/p2epxWzfsRcu0gpy9vueV1Q68d5PiF9djbNKBPp+kE+A7hevwZDp1ZZTwmPjmY4MgDdGw1klbN+3Li4m9k3TDzJzrhHLIs4dWodk4LvlOSJJOVLta6qQkiQagiCgXE3wfjD25HlgzkJpyn6D+1+lVmVmisndEXZd303LzkYAozolCqzTG3dUepNkNfnIe+MBtz+8YVnlOcm0RuwgWcfR4AQF+ch8qsZJyDSmMJslThTIvarqBIz8wP9nAhPJVGLQajUluQFHUAAIVSgXP3Jjj1bFKjMWnsLZBlmdT4qDs+t0OfYbh5erNrazB5OcVVH1wtJssSwZH7aNGkG+39h9PQ1Qefpj3o3OYRktKukpEdx5XIvTg7eNItcAINXX3wbdYL/+Z9iYw9iV5f8fMlyRKXrv6Nu4sPvTtOo3EDf5p7dKJf55nEJV8mMbVkWeCktKs0dPGhmUdHfJv1xt7GjeT0CAAMkp4LYX/Rzm94nZj5U1nJiTlIkhiqWN1EglBFVErlfTFA8XYUShWpIX+SFvJnme26wky0uSmY2918oF129HFSg7eX2ZZ1/RAoFFg38K/wnLSQP3Fs1hO1hT0AanMb9MUlz7O+OBcUynKtD3XJm98eZWtQBI7ugdg6epN0fZ9xn1M3T5x7V/3ytjejsTdH0huQ7nAd5gYezeg6aDSx1zM4cyymmqKrvXT6Yrwad8DrP833djYlS+/mFqTRPXAiPdo9Wma/UqlClmWkm7SAFRXnotUV4vGfmT/2tu6Ym1kTn/xvN47qhpk/SqXaWKr3atRRrC0dadTA7+4fYC2Ulpx3V+WIhTsjEoQqVF/GIDj7DKIg7SpJFzaSn3qVnLgzxB37DpWZFY7N/63vXZgZjTb/38JRDs16UZQVQ8qVPyhIiyAtdCcZEftxbN4XM2vncvcpSI+kMDMGR+9+xm3WDfzIjjlBXnIIGRH7sG7gW6YKY130/R9X+GLdeSxsGuHUsCPJUUHwz0Quxy4euPTxqpE4NPYWaLV3ViBJrTFjyKNz0WkNrP72RDVFVruZaSzp3GYMDZyaldkem3gRAAfbhthau2D3z8wfra6QmMSLhFw7gFfjDpjdZOaPmcYShUJJXmHZWSXF2gK0ukLyCkt+t1wcvUhOjyQnL5W0zGiychNxdfRCpyvicsQe2vmNqOqHbHKpKWImQ00QgxSriEGSSEyre03dd8PeszNKlTkZkfvJTTiHUmWGlasvLn5DUZvbGI+LPfJ1mVoK1q4+uLd/lIyr+8iOPoHGyhHX1qNwbNazwvukhfyJU4v+ZaZOOjTrRXFuMknn1mJu3xi3gHHV+2BryL7TscQk5bDo6Z64evYgPf4UTo06olAocejcGJQK0g5cr9YYNI6W5Off2cyDXsMnYuvgwq8rTqLX162xINUpNeM6VyL34+HWBgfbf6tlFhRms2XvuwDYWDkR4DP4ptdQq8xo2qgd4VGHcbBxw8O9LcXaPE5f+R2lQon+n6JkTRoGkJR2le1BH6NUqAj0fRBnB0/OheyggZM3Tg4enAn+g4TkYBztG9OpzcNYmNnc9L51QWY9+VtramKxpiqSlJ7P7A/3mDoMoY6zszZj6Yv9cLSzIDstBFunFigValAoyDqbQNr+6ksSvJ/tRmxUCNt+/LxSx3v5BTJi2nwunonj91/PV1tcdU1K+jUOnFqJlYU9g3o8g7nZv11gWl0hGdlx/3y630teQRqDezyDvW3FJbd1+mLOXPmdyNhTgIxKZUYr734kpUVgprGgX+eZxmMNBj0KpRKlQklBYTbbgv7H0F7zSUgNIyLmOL06TOHK1T1IsoHeHadV99NQrWzszHlh4c2nVQtVQ7TRVJEUUR9cqAI5+Voef/9vQqMycHBtRXF+GpKkBVnCoUMjXAc2r5b7Ks1VKM3UZKZWrgaCpY0dD4ybRV5OoUgObhAVf469J77F2tKRgd3mlkkOoKTbwN2lJZ4N2zKg6xPIskzItYM3vZ5GbU63wAmMf/ADhvd9mbGD3iHAZwj5hZmY/2fsjUqlRvnPzJ+L4TvxatQeO5sGxCRepFnjjjjYuuPbrA+xSZdvOu6hrsjPLb7jsTLCnRMJQhUwGCTSsu99cRtBAJAkWPDVYf46dh1LW3ckgw5JNoAsYd+uIa6DvG9/kTtUOsUxLSG6Usc/MHYmGnNLVn1TP8cdVCQ4cj9Hzq3BxaEpg3o8jaWFHQCSZCAq4RwZ2WVrW5ibWWFr7ULBLWb+xCUHk5JxHY3aHAdbd9Rqc4qKcykozMLR3qPCc7Jyk4hOuEDbf7oviotzjYmKmcYSWZYoroMzf24ky5CfV/eL0tV2IkGoArIMGTkiQRCq1rKNF1m26RIqjRUKhbJkMKYsYR/gToMhLar0XqUJQlLstdse26Zrf5r6BnB4TwRpyfVjYO7tXI0+xrmQ7TRpGMCAbk+UGXioVKo4F7KDcyE7ypyTX5hJdm4yjreY+XM1+ijngreV2RZ6/RAKhYLGDVpVeM65kO34NuuF1T8zf8zNbSksLqk+WFicg0KhLNf6UBdlZ4paCNVNJAhVQKlUkCkSBKEa7DwWxatfH0FvKBkqVDJjQ8aujRtuD7assvuo7S2QJZms1MRbHufg6k6vEY+SnJhD0N9Xq+z+dVlhUQ5nrmzF2tIR32a9yMyOJy0z2vhVVJxHgM9gktLCOX5hA4mp4VyLO82eY8sxN7PCv3lf47XSMqPJzU8zfu/XrDdpWdGcvvI7SWlXOR/6F1ci9uLfvB+2Fcz8SU6PJC0zmlbe/Y3bGjfwJyLmBPHJwVyJ2EOjBn5lqjDWVVkZBaKboZqJWQxVQKlUkJErEgSheoREZTL7w30seaEv9rYWKBRKZFnCro0bKBUk/xl+z/fQ2Jtj+Gc9jJtRqlQMmfgksgw/Lzt6z/e8XySkhGCQdOQXZrL76Nfl9ncLnIC3ZxfUKnOCI/cRlXAOtUpDI1c/2vkNx8Lc1njsriNLaO7Rie7/1Exo6OpLz/aPcfnqHiKij2Nt5Uin1qPxbda7wljOhWyndYsBZVow/Jr1Jjs3iSPn1uBk70G3gLFV/AyYRk5WEbKE+JhbjcQshiryyleHCL6ecfsDBeEuqZXw6XN98fZwAEpq7CsUCnJDU0jafm9JQqNHWoGzkh8/ev6mx3QbPIaO/Ybz+9oLXDpzd+s1CEJV6dLLi8GjWqNU3j8VImsbkXtVkcx6Vl5WqHl6CeYvDmL/6VhjcgBg69cA94d87+naGgdLCvJuXgOhoVdLOvYbQWRYmkgOhFohN6dYJAfVTCQIVUR0MQg15fO1Z/lh2xUkyWDcZuvrSsORd19OV2NrTnZGWoX7zMwtGTJxLkWFWtatPHnX9xCEqlRUKGYxVDeRIFSBIq2eYq3h9gcKQhX5PSiShStOoNPrjdusWzrTcHTFa1rcisraDIVaSWZKxS0DfUZNxsrGnrUrTyPGhAm1RWHBrcfMCPdOJAhVICdfZLJCzTsfnsrcRfvILSjp3lIoFFh7O9FoTMXT325GY28OQGp8+YWWWrTtgl/7Hpw9EUtcVGa5/YJgKkWF+tsfJNwTkSBUgaJi8UIVTCMls5Dp//c3MUk5QEmSYNXMgUbjWlf6GqU1EBJjyk5btLZzZMCY6WRlFvDnpstVF7QgVIGiQtGCUN1EglAFCkWCIJiQVi/x9Cf7OXox4Z/Bi0qsmtjTeHzbSp2vsbdAMkgU5uX8u1GhYNCEJ1CpNaxadryaIheEu1dcJBKE6iYShCpQWCzGHwim99HPp1izMxRZklAolFh62ND40YDbnqe2t0CvK9tN1q7nYDya+7H3zzCyxDojQi0ky6AVH86qlUgQ7pEsy6IFQag11u8J54MfT6E36FEoVVg2tMbjsVsnCRoHC4qL/q3N7+zuSfcHx5IQm8XxoOpdYloQ7kVxkfjbW51EgnCPJEkWYxCEWuVEcBLPfBJEYZEWhVKFhZs1nlPa3fR4MwcL8rJLBiCq1GoefPRJDHpZdC0ItZ4Yh1C9RIJwj2RKpjkKQm0Sn5rH1P/bTXJ6HgqlCvMGVjSZ1r78gUoFKhszstNTAOg+ZCz2Lm5s+fUCWvG6Fmo5vUHMu61OIkG4R7IMRaIGglALFWn1zPpwL+fCUgAFZi6WNJ3RocwxGltzFAoFGclxeLZsTbteQwi7kkzY5STTBC0Id0ASCUK1EgnCPVKAKJIk1Gpvf3eMLQdKpjBqHC1pOquTcZ/6nxoIWekpDBr/BAV5xfy26oxJ4hSEO2UwiKWEqpNIEO6RQiG6GITa78ftIXz26zlkWUJjb47XEyVJgsbeAlmW8e/YG3NLa3759gSID2VCHWEQLQjVSiQIVUASSaxQBwSdjWP+4oNIkoTGzgKvJ7ugcbAASaaZfyAnDkaRnJBz+wsJQi0huhiql0gQ7pEMiAXFhLriekIOk9/eSbFWh8baDMfOHqBQkJ6ay57tIaYOTxDuiOhiqF5qUwdwPxBLjgp1gYWZkg6+bgS0dOV6Yi6+TRxLBtHIMlt+vWDq8AThjkkGuczS50LVEglCFRAvTqG28fdypINvA3yaOuHRwAZHazVqjRqFoqTRUJ+XiSE3A5WNI5IM05/qzsHdVzl24Jro1xXqDINBQpZLxoIJVU8kCFVAtCAIpuLmZEWXVm74N3PGq6EdLnZmWJirUShVAEjaQrQpMRRcu442JQZtSjS61Bik4gI8X/wZhVKJPj0dbUYm/Yf60q6LJzs2XuL61TQTPzJBuD2lUiGSg2okEoR7JYNKvEKFamZprqaTvxttW7jg3dgeNydLbCzUqNQlv8KywYAuI4HiiGtkpMYYkwFDbnqF17PrPByNhQ0Jucm42zlxeuYcnLp0osWz85gytxtXzifw99ZgcnOKavJhCsId0WhUogW3GokEoQqI16dQVZRK8PdyLukeaOJAY1cbHKzVqDUa4x9CfU46xYmXyUmJRpsSjTYlBl1GAkiVr8dh33sc0VlxnIq/yNjWwzBzciTjxClOPjaV5k/Owe+Bgfi0cmP/X6GcPByFJKbqCLWQ2kxl6hDuayJBuEcyootBuDuNXK3p7OeOfzMnmrrb4vyf7gFDUT7alCgKIqLQppa0CGhTY5G1hfd0X7uOQ9FY2rLhzBr0hpKkwsLdHW16BgDXln9L3MZNtHrzNQaNbEX7bk3Y8dslYq5n3NsDFoQqplGLiXjVSSQIVUAkCMKt2Fio6djKjYAWLjRrZI+bY0n3gNLYPaBHl55A8dVIMlJijMmAIS+zWuKx7zOBmOwETsVfwEpdUijJomFDcq4EG4/RpqZx/rkXcenTi+ZPzmX6Mz24cDqWPdtCyM/T3uLqglBz1BrRglCdRIJQBdQqkcUKoFZCa28X2vs0oGUTBxq7WGNvpUZ1Q/eALjsVbfxFslOj/x00mJEIcs3MHLBtPwiNlS0bDv8KQIG+CEmvw8LdrcLj0w4eJu3wUVrOe4o2ffvi17Yhe3eEcOZoNLLodRBMTC1aEKqVSBDukUIB1hYaU4ch1LAmbrZ08nfD38sRT3c7nG3NMDdTo1CW/MEyFOahTbn+/+3dd3hUZfbA8e+dPpNeJoVUCCQEQgDpIB1EQEDEggUEFLBgLyu47FrW/rPsuqvLWtayFlCwgQKKFRFEQOktkJAESO9tMuX3R0gkJkASktxJcj7Pk0eZuXPvySSZOXPe97wvJQeTsVUnA1mpuCrVnfTnO+oa0gpOsDX993UPyhw2zKGhZ36Q08mhv/+T1BUfEv/nxUy6rBcXDIpkzYe7SD+W3/JBC3EGUkFoWZIgnCetRsHDLAlCe+XtYWBAfDAJMQE1wwMWkxaN9tTwgL0SW046tgNHKMk8VpMMOEry1Q28Hl59xqG3eLPix+W4+P3jf4GtGN/wTud8fPmJk+y49Q6Cxo0hev6NzLt9GNs3H+Prz/dTVlrZkqELUS+tVBBalCQI50lRFLw9DGqHIc6TTqehd9dAenez0i3Cl06BHnhbqtoIFUXB5XJhL8jElrqfgszqikAKlXkZrTY8cL58R11DeuFJtqTtqHV7ZnE2ISFdG3yezK++JvPb74m96w76DhlMjz6d+Oqzvez4ORVk2EG0IoNRKggtSRKEZiAJQtvSpZMP/eKD6B7lR0SwF/5eBgz604YHSouwZR6meH/yqc6BY1RmpeKyt93JeZ6Jo9B7+LBi0we1qgcAqYUn6NspAZ2XF/aiooad0G7n4DPPYo6IIP7BB5hyZW8uGBzF6g92yoZPolVotAoGg7yFtSR5dpuBDDG4Jz8vI/17BJPQJYDoTj4E+5owG38fHnDabVRmpVKx7yhFmcdqkgFnaft7g/MbM4vjRRlsTtte576k3BQATKEhFDc0QTilLDWV7TfdSujkSUReP4sFdw3n5x+T+XbtASrKZRt00XLMFvlg1tIkQWgGFpM8jWrS6TT0jbXSu5uVruG+dAq04GWuWlwIwOVyYs/LpCJ5D/mndQ/Y8zPpCDVxz14j0Xv48sFPr+Gqp/Vgf9ZhAMyhIRQfPNSka5xY8zkZX35F7H13M2BYP3r1DWPdJ3vYtT39vGIX4kwsUrltcfLO1gxMBh0ajSKrzbWCruE+9OseTFy0HxFBXvh76tGfNjxgLynAlnGA4oyUmgmDldlpuBwddxKd35hZnCzKZFPqtnrvzysvONXqGHJe13HabOx/7Ek8YmLovvh+pl/bl35DqrodsjKKz+vcQvyRxSKV25YmCUIz8TDpKJKZ3M0mwMfEgB4h9OxStQlRkI8Rk1GHRntqE6LKCmxZqZSnHKEw67ThgTJ5IzqdR88L0Xv68cHm/9ZbPahWYa/EFHp+CUK1kqQktt24kLDLLiX86pksvHcEm787ynfrD1Jpa/hy0EKcjVkqCC1OEoRm4mk2SILQBCaDhr6xQSR2sxIT7ktogAUvkxZt9fCA00ll3klsR3eSX50IZB7DXpBFRxgeOF/+Y68nozibH4/9ctbjCu0lWMLCmvXa6as+5sTna+n+wH0MHtmbXv3CWPvRHvbtPNGs1xEdk8XDgMvlks2aWpAkCM3Ez9vIiZwStcNwa92j/bggNojYKD/Cg7zw89RVDQ8op4YHivOwZeyjKOO0vQdy0sEhk92awiN+KHovfz7Y8gbOc7RiZpXkEhd67rUQGstZXs7ehx7FK747cfffyxXX9+PIwSw+X7mb3Gz5exFNZ/Ew4HS60GolQWgpkiA0kyA/C3tlMxsAgvzMDOwRQnyXAKJDvLD6GDEZdCjVwwO2cmyZKZQfTaawZpXBYzjL5Q2jOfmPm0NmSQ4bU7ae89j0wpMkBMehNZtwlDX/ao9F+/bzy9wbibj6KqJmXMbN94/kx68Ps3HDYeyVbWMdCeFePLyMUkRsYZIgNAO7w0mQn0XtMFqdyaCjf3wQiV0D6RLuQ4i/BU+TFq3u1PCAw0Fl3gkqko6c2oTo1CqDhdkqR97+eXQfjN47gA9/fuuc1QOAo3nHgKpdHUuOJrdYXKnvLefEZ2vovuRPXDg2nt4DIvhi5S4O7s1ssWuK9snX34xGqgctShKEZmL1M6sdQovRaCA+OoAL4oKIjfQlzOqJr0dVG2H1+J+9KJeKE3sozEz+fZXBnBPglOEBNfiNn0t2SS4/JG9p0PH7sqtaHVs6QQCwFxeze8lSfHonEnvPXcy8YSAH92aw9qPd5Oee31bWouPwD/SQ+QctTBKEZqDVKAT5t48KQmiAhf49QujR2Z+oEG8CvQ2YjDoUzanhgYpSKjJTKE1KrpkwaMs6hssmL+zuwhI7AIN3IB/8/DaOBi4DfaIoE6fD0WydDA1R8NtOts6eS/Sc2cRMuYRb/jSaH748yKZvjuBwyLCDODtv3/b7ocxdSILQDBRFITTAQ+0wGsXTpKNffDC9ugbSJaxqEyJPkw6N7tQmRA47lTnHqTh0hNzT2ggdRTLPwt35X3QD2aV5fJ+8uVGPq7TbznsthKZIfuMt0j76hB4PPsCoi+PoMzCCNR/u4shBGYoS9TOadBiN8vbV0uQZbiYBPia1Q6iXRgMJXQLpGxtEt0hfwqwe+Fj+MDxQmE3F8V2nNiGq+qrMPdFmNiESvzN37YfeO5CVv7zT4OpBtSJ7Geaw5u9kaAh7QQE771+M34D+dL3zdq5bOJi9vx1n3Sd7KSpQd4ts4X582/GQrjuRBKGZGPRavD0MFJaot6FPRLAn/eKD6RHtT0SwN4HeeoyG34cHHOUl2DKPUnoouWa5YVt2Ki6bvAC3F4ETbiSvrIBvG1k9AMgpyyO6U2gLRNVweVt/Yeu1s+my8EbiLrqIbvHBfLvuAFu+PyorlYoaPu1kSNfdSYLQjKx+5lZJELwsegb0CCEhJoAunXwI8jPhYTxteMBeiS0nHduBo5Rk/b41saM4v8VjE+oxx/RF52Nl5bb3cDgbv2Lh8cJMYjt3QdHpcNnVnVx6ZNmrpH34EfF/Xsy4S+LpOzCSNR/uJOWIDHGJqgqC0+lCo5FJii1JEoRmFOxvISmtoNnOp9NAYrcgescG0i3Cj06BVcMDWp0ORVFwuVzYC7KwpR04bXjgGJV5J2V4oAMKmDCf/PJCvjn6U5Men5yfiqIMwRQcTFm6+pss2XJy+O2uewm8cBhdbr2Z628dys5taXz52T5KiirUDk+oyC/AA5fTBZIgtChJEJqJ3eEkIsgLaNoystGh3vSPD6J7tD8RwV4EeBkwnLYJkaOsCFtGEiX7j/6+ymB2Gq5KeaEUYO7cG71vECu3v4+9ia2lB7KTgKptn90hQaiWvfFHsjf9RNdbb6bn6FF0Twhhw+f7+WVTStWbhOhwgjp5yRoIrUAShGaiKBAZ4nXO43w9DfTvEUKvmACiQ6uGByxGLRpt1Y/CabdRmZ1Gxb6jFJ3qHLBlpuAsLWzpb0G0YQETF1BQUcQ3RzY1+RzJeWm4nE5VOhnOyenk8Iv/Iu3DD+m+ZDEXX9qTCwZHsnrFTtKP5asdnWhlwaHesgZCK5AEoZloNRq6hPnU/Fun09CnWyB9ulnpGuFHaKAFb3NV9wCAy+XEnp9JRcpe8jN/35rYnpeBrB8qGsMUnYjeN5hVO1ZQeR4LUzlxVrU6tuJaCI1VfiKDX2+7E+uYUXReMJ8b7riQ7VuOsWHNPspKZLO0jsDiYcAiOzm2CkkQmlFooAf/WTwOfy997eGBkgIqMg9SnHHaKoPZ6bjs6nU8iPYj8OIFFFYUsyFp43mfq8RRgVnlToaGyPr6W7K+30jsHbfRZ9hQeiSG8uVn+9jx8zHJr9s5awMqtaJ5SILQjLQaDQHOHMr3HqgaHqjehKisSO3QRDtliuyJ3j+Ed3Z8cF7Vg2p5Zfl0auZtn1uM3c7BZ5/HvHwF8Q8uZsqVifQbEsnqD3ZyMl2G5Nora4inbPPcSiRBaGZ5P66kZO/5f5IToiECJy2kyFbCV0ea53fuZHEW0WF9q1bYcraNTpiytHS237yI4IkTiJ4zh/l3DmfrphS++WI/FeWyF0h7ExTihdPhQquTBKGladQOoD1xOewYg6PVDkN0EMbweHT+oXy0dy2VjuYZf0/JT0Oj1WIMDGyW87WmjC/WsXXW9eRu3Ur/IZHctmQMif3aSDVENFhwJ2+0Onnrag3yLDcnjRZDSGe1oxAdhHXyTZTYSvky6ftmO+fBnGQAt56oeDZOm439jz/FznvvR1NSwKXX9GXuoqEybt1eKBAU6q12FB2GJAjNSFEUjCExaochOgBjWBy6gDA+3rcOWzNVDwAOZSfhcrkwt9EEoVrJkaNsm38TR//7FqFhXiy8ZwTjp8RjMGrVDk2ch0Crp2zS1IokQWhmWosXWi9/tcMQ7Vzg5JsptZWy/nDzVQ8AbE47jspK91wLoQmOf/wJW2fNoeDXXxk0oguLFo+hR2/379IQ9QuL8sXlkjaV1iIJQgswRcSrHYJoxwyduqEPDOPj/euocDR/q2yZowJTaPt5E3WWl7P34b+xe/Gf0dtKuHx2P2bdNJgAa9vaol1AeJSfbNrViiRBaGYuh10SBNGirJNvoayynHXNXD2olmcrVG3b55ZUtH8/v8ybz7H3lhMR5ctN941k9MQ4dHp5GWwrIjv7o9XKz6u1yDPdzBStDnN0L7XDEO2UITQGvTWcT/avp8LeMvtwZBRlYwoOapFzu4PU91ewbe48ivfuZdiYrix6YDSxPYPVDkucg8GoJSDIU+0wOhRJEFqAPiAMjUnKl6L5VVcP1h76tsWukVpwHI3BgN7Pt8WuoTZ7cQm7//xX9v7lYUzYmDlvAFffOBBff4vaoYkz6BTuK9s7tzJJEFqAoigYw+PUDkO0M4bgaPRBkXy6/0vKW6h6AHAoNxkAczuah3AmBbt2sfX6eaSt/IguXf255U+jGDG+m/TZu6GwKF+cbWTxrvZC/gpagMthxxzRQ+0wRDtjvWQRFXZbi1YPAPZlHQZoN50MDZHy1v/4Zd58SpMOM3JCLLfcP4qYOKvaYYnTRHYJAKSC0JokQWgJGi2mSEkQRPMxBEWhD47i0/1fUmYvb9FrlVaWVrU6tvG1EBrLXljIrvsXs+/Rx/EwOLl2wSCumNMPb1+T2qF1eBqtQnTXABliaGWSILQARVEwhsagaPVqhyLaierqwReHvmmV65U7bB2qgnC6vG3b2Xrd9Rxf/Tmx8UHc+sBoho6OQaOVNye1hEf6odfLIletTRKEFqJodRg7dVM7DNEO6K2R6EOiWX3gK0ory1rlmgW2YszhHXsfg6OvvMb2+TdRcSyFsZO7c/N9I4mKCVA7rA6pS2wgTofMP2htkiC0EJfTgTk6Qe0wRDtgveRWbI5KPj/YOtUDgKySHEwh0vpny83lt7vv48BTz+Jt0XD9LUOYfm1fPL2MaofWocR0D0KR4YVWJwlCS1E0WOIGqh2FaON0AWEYQrqw+sBXlFSWttp10wpPoLNY0HlK3zlAzk8/8fN115Px5QZ6JIawaPFoBg7vLG9arcBo0tEp3AdFkee6tUmC0EIURcEY3Bmtp5/aoYg2LGjKbdiclaw5+HWrXjcp9xiAVBFO53Ry+J8vsf3mRVSePM6EaT1YePdwwqPlb7wlRXcNkERMJZIgtCCXy4Wlaz+1wxBtlC4gDENoDJ8f/JoSW+tVDwD2Zx8C2u62zy3JlpnJr7ffxaG/v4ifr4F5tw1jypWJWDwMaofWLnWJteKQ+QeqkAShJbmcWGIHqB2FaKOsl9xKpdPO6gMbWv3a2aV5OO32DtvJ0BBZ33zHz9ddT9Z339O7fziLlozmgsGRSCW8ecX2CJb9F1Qiz3oLUjRaLJ17o+jkk4VoHJ1fMIZOXfn84NcU20pUicHmsEkF4Vzsdg4+93d23H4nztwsLrkikRvvHE5ouI/akbULwaFe+PiZ1Q6jw5IEoYUpOr1s3iQazTrldhxOB6sPfKVaDIX2UsxhHbvVsaHK09LZcfNtHH7p31gDTdx454VMnJGAySxroZyP7r1Cpb1RRZIgtDCXw46lm8xDEA2n8w3GENaNLw59S5FK1QOA7JJczFJBaJSMdV+y5drZ5Py0hX6DIrltyWh6DwiXFYKbqEefUJmgqCJJEFqYotVhiR2kdhiiDbFOWYTD5eQzFasHAOlFGeh9fNAYpee/Uex2Djz1DL/dcx8U5TNtZh/mLhpKUKiX2pG1Kf6BHliDvaS9UUWSILQCnacvhpDOaoch2gCdjxVDeBzrDn1LYUWRqrEczZNWx/NRejSZ7Qtu5ujrbxAa6sWCu0dw0dQeGIw6tUNrE7r3CsHpdKkdRocmCUIrcDkdeHQfonYYog2wTlmE0+Xk0/1fqh0K+7OSAGl1PF/HP/mMrbOvJ3/HDgYOj+a2xaPp2aeT2mG5vR69Q6UjRGWSILQCRaPFK3E0HXkgMqvExuXv7WXnyeIzHvPxvmwmvrWbjGLbOc/35eE8bvr0EFP/t4c5qw7w9q8Z2P/waeOtHRnMXLGP61ce4MvDebXuc7lc3L7mMN8cyW/S99MSdN6BGCLiWXf4OwpUrh5A1WqKTodDWh2bgbO8gn2PPMauPy1BaytmxqwLmH3zYAKCPNQOzS15+ZjoFOErwwsqkwShlei8/DFF9VQ7DFVkFNtY8mUyJZVnno2cXljBG9szGnS+j/dl89ymdCJ8jCwdHcms3kF8fSSfx787VnPMz2lFfLgnmwX9Q7msRyB//ymdlPzft0n+LrkAhxNGdXafdrTAKYtwulxuUT2oVmm3yUTFZlR88BDb5i0g5X/vEh7pw033jmTMpO7oDbJT4el69g6V4QU3IAlCK3E5HHj1Gql2GK3K6XKx/nAet61OoqDcccbjHE4Xz/6Yhpfx3C+SDqeLd37Lom+oBw+OjGRAmBdjY/x4aEwUP6UWsf14VYVix4li+nbyZEwXX6bFBxDpa2LnyaqOgEqHkzd3ZDD3gmC3+YSi8QrAGNmDL5O+J7+8UO1wahQ7yjF1ClU7jHYn7YOVbL1+HkV79jB0dAy3PjCauARJxKr1GSQLTrkDSRBaiaLV4tFjWIdaNOloXjn/3HyccTG+3Hth+BmPW7k3m7wyO1cmWM95zvxyO8U2B4PCvWvdHuVrwtuo5ee0qtK8Ahi1v7/C6DQK1R9IVh/IJcjDQP8w95lVHnTJrbhw8cm+9WqHUktuaT7mTrIWQktwlpayZ+lD7Fn6V4yuCq6a259r5g/EL8CidmiqCu7kTVCIdC+4A0kQWpFGb8QS23F2eAzy0PPa9FgWDAjFpKv/jz0lv5x3fsvkrqHhmHTn/nX0MGjRKpBZUnueQlGFg2Kbg5On5i/EWy3szCghrbCC/VmlJOeV0yPIQonNwfu7spjXz31m5ms8fDFGJ/Bl0g/klReoHU4tx4syMPj7oehk5n1LKdy9h1+un0fqByvpHOPPLfePYuRFsWgb8PfQHvXuHy57L7iJjvkbqBKX04FX79Fqh9FqvIw6rB5nXkmuemhhQlc/EkMaNlnLpNMwItqHT/fnsu5QHkUVDtIKKnjqh1R0GoVye9ULy4VR3gyL9OamTw7xwPqjzO4TRLcAMyt2Z9Er2IOu/mZe+eUE8z8+yBPfp1JQbm+W77kpgqYswgVuVz0ASM5PQ9FoMAadu7ojzs+x/73LL/PmU3LoICPGd+PWP42ia/cgtcNqVRqNQu8B4bL3gpuQjwWtSNFoMXdOROvhi6MkX+1wVPf+riyKKhzMu6BxY6+3De6EXqvw95/SeeGndIw6hSt6WqmwO2uqEIqicNvgMBYOCEWrKGg1CtmllXx2IJd/TIph9YFcth8v5s+jInl/Vxb/3HKcB0dGtsS3eVYaiw/Gzol8dWQjuWX5rX79czmYcwQAU0gI5cdPqBxN+2cvLGTXAw/ie0Ffut11B9fMH8j+XSdZ+/FuCk+bZNtedY0PwmzpOMOw7k7StNbmAs+eF6odheoO55Tx/q4sbh8Shl6r4HC6auYIOFwuHGeZwWzWa7lraDgrr47n31O78v4V8VzbO4jMkso6Ex0NWg3aU0u1vv1rBqOifQj3MbIxpYAxXXyJ8jVxaXwAm44VnvWaLcU6ZREAH+9b1+rXboikvBRcTqd0MrSy/O072DprDsc/XU23eCu3PjCaYWNi0Gjb97h87wEyvOBOpILQ2hQFr95jKfh5tdqRqGpzaiF2p4slXybXue+Gjw7RK9jC0xO61PvYLWmFeBq09AzyIMq3KiHIL7OTVVJJV//6d35LyS/nh+RCXrm0W9Xx5faaZMLToMXpgsIKB37m1vuT0Fi8MXVJ5Osjm8gpzTv3A1TgdDqx2ytlLQSVHH3tv6R/9DHxDy5mzKTu9BkYwZoPd5F8OEft0Jqd2aKXrZ3djCQIrUxRFAxBkRjD4qhIP6B2OKqZGOvPwD90IvycVsg7O7P46+hIwr3PvP7/5wfyKKyw8/ykmJrbPt6XjUaBgeH1dya8vi2Dqd39CbBUzYnwNenIK6uad5BbZkejgHcD2iybk3XyrYDCR/vWtup1G6tEWh1VZcvN47d77sd/8CC63r6I2TcPYc+OdNZ9upfiwgq1w2s2fQdFSueCm5FUTQUuhwOfgZeoHYaqAix6YgPNtb6CPavGHjv7mQj3+T1B2JdVyvGi318Ip8b7sz+7jH9vPcGvJ4p5c0cGy3dnM6NnIKFedccvd54sYV9WKZef1kY5INyLtYfy+DmtiPd3ZjEgzKtmKKI1aEyemGL68O3Rn8guzW216zZFXnmhbPvsBnI3b+Hna2Zxct16uvcKYdHi0Qwa0bld7HaoKDDwwmhZ+8DNSIKgAkWrxaP7YLReAWqH0ibc/cUR3tuZVfPvfp28+NPwcHYcL+ahr1P48VghNw0IZe4ZJju+vv0kV/ay4nnaanWXxgfQK9iDp35IxeFysWhw666Nb73kVlA0rHLz6gHAyeIsjNZA0MjLhTtIemkZ22++hcrj6Vw0tQc33TOCiM5+aod1XmJ7BuPta5YKgptRXC6XrGepApfTQf5PH5P37btqhyJamcbkScSdr/Fdys/8e+vbaodzTjN6TOSqXlPZesNCbNnZaocjThM4cjhdblqI3mLmt62pfLl6H6UN2MvE3cy+eTCRXfzRSBLqVuSnoRJFo8W738UdamVFUSVw8s0oGg2r9n6hdigNcignGUA6GdxQ9nc/8PO1s8n85jsSLgjjtsWj6Tckqk2V6q3BnkR3DZTkwA3JT0RFGqMFz4ThaochWpHGaMHcrT/fJ28hs6RtfBrfn52Ey+WSTgZ35XRy6IV/8Outt+PIzmTy5b248c7hdIpwn43IzmbAhdHS2uimJEFQlQufgVPUDkK0orZWPQCwOWw4KisxSQXBrZWfOMGOW2/n8L9exhpo4oY7LmTS5b0wmc+8mqnajCYdvQdESGujm5KfiooURYPBGoEpKkHtUEQr0BgsmGIHsjFlKyeLs879ADdS5rRJgtBGZKz/ii3XziZn02YuGBjBbUtG02dgRNUOZm7mgsGR6CQ5cFvyk1GZtDx2HIGTb0Kj0bByz+dqh9JoBRWFmMPPvCOncDN2Owee/j9+u+teKMxj6lW9mXfbMIJD3WcHU51Ow9DRMW6ZuIgqkiCoTNFqsXTrjz5A+szbNYMJU9xAfjz2CyeKM9WOptEyinMwBXesjYPag9KUFLYvvIUjr75OSIgHC+4ewUXTemA0qb9GXp9BEVg8DNLa6MYkQXAHTid+w69UOwrRgqwTF6LV6Npk9QAgtTAdrdGI3qdtTHwTtZ34bA1br7uevG3bGXhhNIsWjybhAvU+lGi0CheO7aba9UXDSILgBhStFo8ew9AHRqgdimgJOiPm+CFsSt3G8aIMtaNpksM5KQAyD6ENc9ps7Pvb4+y67wG05cVcdm1frr9lCIHBnq0eS2K/cLx9TFI9cHOSILgLqSK0W9ZJVdWDD/esUTuUJtufdRiQBKE9KD6cxLYbFpD89juERXhz070jGDu5O3pD6+xFomgUho/rhqzR5/4kQXATilaLR/wQ9FapIrQrOiPmHkPZnLqd9MKTakfTZIW24qpWR1kLod1I/3AVW2fPpXDXboaMimHR4tF079XyP9+evUPxC7BI9aANkATBnTid+A2fqXYUohlZL56PTqvnw71tc+7B6SocNkwhwWqHIZqRs6yMPX95mN0PLsXgKOfKOf25dsEg/AM9WuaCCoy4KBanU6oHbYEkCG5E0WrxjB+MIShK7VBEc9AZMPe8kM2p20ktOK52NOetoLIEi7Q6tktFe/fxy5wbOLb8A6K7+HHz/SMZOSEWna553yJ69Q0jMMgTTTvYgbIjkATBzbgcDvxGSBWhPQiccCM6nZ4P22jnwh9lleS0egUht9LGrQf3sr+k+IzHfJmbzbz9u8m2NXyTojKHg/sOH2Bjfl6d+1ZlZXDHoX313u9yuXg4+TCbC/IbfK22JPXd9/llzg0U79/P8HHduPWB0XSLb572Vq1Ow9jJ3XFJ9aDNkATBzShaLR5xAzEER6sdijgfGh2WhOH8nPYrxwrS1Y6mWaQXnkTn6YnWYmmV62VX2vi/1GTKnGdepz/DVsHKrMZ1hhQ77DyflkKOvbLOfb8VF7E2N5uZQaFM8A/kzZPppFeU19y/pagApwsGebffdk97cTG7lyxl78OPYtZWcvWNA7lqbn98/Mzndd4BQ6Pw8jGhSPWgzZAEwQ25HA78R12rdhjiPARefCM6nYEP2nDnwh8dyTvV6tjCVQSny8UP+Xk8fDSJIrvjrMe9eiIND23DZ9/vKCrk4aNJnKioqPf+vSXF9LR4MsTHl3H+AYQaTewvLQHA7nKyKiuDy63BHWKCXcGvv7F11lzSP/6Urt2t3PqnUVw4tmuT9k0wmnSMuCi2BaIULUkSBDekaLVYul6AOaav2qGIptDosPQayS/pO0nJT1M7mmazr6bVMbRFr5NWUc7bGccZ5uPL/E5nnvOwNjebQrudSQHWBp231OHgn+nHiLN4cHdEdL3HKID+tE+4OkWhuiL+dV4ugXoDvTzdZ7ni1pD83zfZduMCypKPMHpiHDffP5LO3QIbdY4Lx3bFYNR1iMSqPZEEwU25nA4CL7oBNOoviSoaJ+CiuaeqB6vVDqVZZZbk4LTbW7yC4K/X82SXWGYGh2I4wxtKekU5n2RnMi80HKPSsJcxg0bhb527cWOncLzOUHWIMVs4UFrCSVsFSWWlpFWU081ioczhYHVOFpdbO2YXR2VePjvvfYB9jz+Flwlm3TSYGbMuwMvbdM7HevuaGDSii0xMbIMkQXBTikaLzi8En/4Xqx2KaAyNDo/E0Ww/voujealqR9PsbI5KzC1cQfDU6vDXn3mLYsepoYURPn7EWRrejqdTNIQajWc9pr+XN/28vFl65BDPHDvK9MAgok1m1uRkEWfxINpk5v2MEyw5cpB/p6dSZLc3+PrtQd7PW/n52tmcWLue7gnBLFo8msEjz/7mP2pCLJIbtE2SILg5v5Ez0Vi81Q5DNFDA+OvR6Y2s2N2+qgfViuylmDq1bIJwLqtzsih1OLg8qPkX9VEUhdkhYbwU24OXYnswMcBKXmUlX+fncllgMBvyctlTWsytYZFoFHg7o+23rzbFkZeXsf2mW6hIT2X8lHgW3juCyM7+dY4LCfOmd/8INLKlc5skPzU3pigKis6A/8ir1Q5FNIRGh0efsew4sYcjecfUjqZFZJfmYQ7rpNr1U8rLWJOTxfUhYegUBYfLRXXTnBMXzmZavlev0aA5NbzxUXYGg7x9CDUa2VZUwFBvX8KMJsb5BbC9qLDZrtnW2LKy+e3Oezj47Av4eumYs2go067ujYenoeoABSbP6NVhn5/2QAa43Zyi0eLVdzyF29djyziqdjjiLPzHzkKnM7Ji92dqh9JijheeJD6mKxqDAWcj1h1oLjuKCrG7XPxfanKd+x44cog4s4U/RXVptuulV5SztaiQxztX7TxY6LDXdE14aLU4gSKHAx9dx30pzf5hI9k/bqLbbbeQMHIk3XuFsmHNPiptDsKi/NQOT5yHjvtb3ZY4nQROuJHjbz2odiTijDR49h3Pbyf2kpSbonYwLSb5VFeGMTiYstTWn2Mx0tef3p61h9x+Ky7k05wsbg+LJNhw9jkGjfVBZgbj/PzxOzUnwluro+DUvIN8ux0N4NmINst2y+nk0N//SeqKD4h/cAmTLusFgMvpknUP2jAZYmgDFK0WU0R3POKHqh2KOAP/sbOq5h60s86FP6re1dEcqs5sfj+9ns5mc62vQH1VSTvcaKo1CTGprJRMW/3rHTTEgdISkspKmej/extloqcX3+fn8VtxEatzskj09EIrrXs1yk9ksGPRHeTt+BWX0ynJQRsnCUIb4XI5CbhoHoqxdVaxE42hwbPfBHZl7OdQTvseBkopSMflcGAKUXeiYkM8lnKEz7Kzmvz4FZknmRxgxXJahWC8XwCxFg/+czwVh8vFrGD15mO4K8+uMfj26Y2ikbeXtk5xyabcbYbL6aDot2/I/vxltUMRp/EfMxvfIdNYuuEZDmQfUTucFve/S58nZ8M3HFn2qtqhCHej0dDn+WewRESgyNBLmycpXhuiaLR49x2HuXNvtUMRNTR49p/A7owDHSI5ACh2lGPqJJ+cRV2hkydiiYqS5KCdkAShjXE5nVinLEIxnHsFM9Hy/EZdjU5varfrHtQntywfsyQI4g9MoaFEz56ldhiiGUmC0MYoGg1aDx8CxsxWOxQBeA2YxN7MQ+zPPqx2KK3mZHEmxsAA+ZQofqfREHv3HShajey30I5Im2MbpGi0ePebQPG+TZSn7FY7nA7Lb+RMdAZTk9c9cDldZG1KJeeXdCoLKzD4mggYEEbg4PAzvsiWZ5Vw4MUtdW43BlrofvtgABzldlI/2UfR4VyM/mbCp3THEv57a2BlUQUH/rmFbjcNwNiELXyT89O4MGogRmsg5Scbt9WyaJ/Cpk/Ds1tXSQ7aGUkQ2iiX00HQlNtIXXYHrsrycz9ANDuvgZewP+swe7MONenxx9cdJvunVAIGhOETH0hFXjknNxzBll9O2MRu9T6m7GQxADFz+6Lofi8AavS//3/Gd8mUnSgm6ooECvZlkrx8F93vGILm1PEnvzmKX++QJiUHAAezqzo1TKGhkiAILFFRRF17tSQH7ZAMMbRRikaL1ssf/9HXqB1Kh+Q7/Ep0BjPLmzj3wF5iI3tLGv79OhE+JQ6vrgEEDggj8rJ4sjenUp5VUu/jyk4UYfA14dnZD48In5ovc8jvWxAXJeUSMCAM79gAQi/qSmVBBbbcUqCqAlGwJ5PgkdFNihvgcG4yLqezxXd1FO5P0emIu/dOpBWufZIEoQ1TNBp8BkzGFNFD7VA6HO9BUzmQfYQ9mQea9PiKnDJwuvCOC6x1u0e0H7ig6FBOvY8rP1mMKdTzrOdWlN8rCsqpTXJczqr7TnyZRODgCHQehibFDWB32rHbKzG18K6Owv1FzLwSc3g4GpmP0i5JgtDGuZwOgqbfhcZ09jcN0Xx8L7wcndF8Xnsu6Dyqlu615ZfVut2WW/VvW179w0ZlJ4txlts59J9f2PnIt+x5eiPH1x/G5XDWHGOJ8CF/dyb2Ehu524+j89BjDDBTkpJPaWoB1qERTY67WqmjAlNo8++mKNoOr7hYwmdMlwWR2jH5ybZxikaL1sMH6yW3qh1Kh+E9eBqHco6yK2N/k89hDLBgifQh45ujFOzNwlFup/REEakf70PRaXBWOuo8prLYhr3YRnl2KQEDw+gyqzcB/TqR/VMqxz7aV3NcyOjOAOx5aiOZP6QQOaMnGr2W4+uTCB7VGZfdydH3drL/H5s58WUSLmfjC8R5FYVYwsOa/P2Ltk1jNBJ7z50g6+y1azJJsR1QNFo84gbi3W8ChdvWqR1Ou+Yz9DJ0RgsrNp//jo3RM3uR9ul+kt/fBYDWpCP0ohgyvktGo69bstUatXS5vg/GQAsGn6p1MDw7+6HoNJzccITgkdGYrB7oPAx0nXcBDpsDraHqPPl7M7EXVxDQvxMpK/agNeiInplA8vI96L2NBA4Kb1TsGcVZRAYnVI1nyJtEhxNz80KMVqtUD9o5+em2Ey6Xi4Dx8zAERakdSrvmPWQ6Sbkp/HZy37kPPge9p4HO1ySSsHg4cYsG0eP+C/HvG0plkQ2tuW7urtFr8Yrxr0kOamKKDQB+73CoVp0cuBxOTn51hJCxVdsgFxzIJnBQOKYgT/z7hJC/J7PRsR/LT0ej12Pwl+18O5rgi8YTNHqkJAcdgPyE2wlFUUBRCL78TyiGprWvibPzGTwNvclyXnMPTpe3K4Oyk8VozXpMQR5odJqqN3mnC3MnrzrHl2eXkL01HUe5vdbtzsqq+Qc6i77e6+RsO45Gr8G3VzD20kpwumoSEK1Zh73Y1ujYD+ckA2AKkXkIHYlHTBe6LLwR2cKnY5AEoR1RNFp0PoEyH6GFeA+bwdG8Y+w4sadZzpf5XTKZPyTXui3rp1S0Jh2e0XU/mVcWVpD+2QHy99b+xJ+/OwONUVtvUuGwOcj4NpnQ8TEoilKVRChV8xkAKotsTepo2J+dhMvlkk6GDkTn6Un8kj+hKIqsedBByByEdkbRaPGMH0J5/4kU/vKF2uG0G94Dp6A3ebD85zea7ZyBg8NJ++wAJutRPCJ9ydudQf7ODMKmxKE16XCU2ynPKsHob0bnYcAz2g+PaF+Orz2M0+bAFOhB4cFssrekEXpRV3TmuhWErB+PYbJ64NW1ahhC0WrwivEn49tknIPDyd1+HOvgxnc1lNnLcdgrZS2EjkJR6Hb3HRj8/GSJ7Q5EKgjtVMD4uRg71b8an2g8n+GXk5yXyvYTzbe0dUD/MDpd3I3cX09y9J3fKEsvJPLyHgQOqOoOKDtRxOFXtlF4sGpNBEWj0PmaRPz7hpK9KZWj7+6kKCmP8ClxBA2LrHP+ymIbWZuOEXpRTK3bw6fG4ap0kLJyL15d/Qlo5ATFauUOG2apIHQI4TOm43dBX0kOOhjF1YTBpDFjxuB0Olm9ejWenrX77x944AHS09N5++23my3IM1m1ahWLFy8+4/2LFi3itttua5ZrxcXF8cQTT3DZZZc1y/nq8+KLL/LRRx/x9ddfn/e5XE4HjrIi0l+7D0dRbjNE13F5D5hE4EU38NQPL7Pt+E61w3Ebz0/8K765Ffx6x91qhyJakE9iL3o+/BeZlNgBNfknfuLECZ588snmjKXRJk2axMaNG+t8XXLJJej1ekaOHKlqfGpSNFq0Ji9CrnoQRW9UO5w2zWf4lRzLT5fk4A8yi7MxBQepHYZoQYbAAOLuv0ftMIRKmpwgRERE8MEHH/DDDz80ZzyNYjKZsFqttb6+/fZbVq9ezeLFi0lMTFQtNnegaLUYrBEETbsTkElFTeHd72L0Zi+WN1PnQnuSWngCrdmMzqvu5EjR9mnNZnr+dSk6i0WqBx1Uk3/qU6dOZciQISxdupTi4uIzHldUVMTSpUsZPHgw/fr1Y/bs2ezaVbUwzIYNG+jevTu5ub+XwC+99FIuvvjiWo9PSEjgp59+OmdMe/fu5dFHH+WSSy7h2muvbVAMULWGwKuvvsrEiRNJSEigX79+LFy4kNTU1Hqv05Dj4+LiWLFiBXPnziUxMZHhw4ezbNmyWudZvnw548ePJzExkVtuuYWCgoJzfo+NpWi0WGIH4DdKNnVqCp8RM0ktOM4v6VI9+KOk3BQAWXK5PdJo6P7AfZjDOsm8gw6syQmCoig89thjFBYW8sQTT9R7jMvlYv78+SQnJ7Ns2TJWrFhBnz59uPrqq9m7dy/Dhg3DaDSyefNmAHJzczl48CBHjx4lI6NqG9mNGzdiNpvp37//WeMpKirijjvuICIigkcffbTBMQC8+eabLFu2jPvuu49169bx0ksvcfTo0TMOoTT0+KeffppLL72UTz75hBkzZvDcc8/xyy+/ALBmzRoeeeQR5syZwyeffEKfPn145513GvDMN56iKPgNuwzPxNEtcv72yqvvePQWL1bsXo1L9qurY9+pba7NkiC0OzEL5+OT2EuSgw7uvOpGYWFh3HfffXz44Yf1DjVs3ryZHTt28Pe//53evXsTExPD3XffTZ8+fXjrrbcwmUwMGTKEjRs31hzfvXt3OnXqxJYtWwD47rvvGDlyJHp9/YvAVHvggQfIzs7mH//4BxaLpcExAERGRvLkk08yZswYwsLCGDRoEBMnTuTAgfp36mvo8dOnT2fatGl07tyZO++8Ex8fH7Zt2wbAW2+9xaRJk7j22mvp3LkzCxYsYPTolnsDd7lcWCffjClSdn5sKN9R15BWcIKf035VOxS3lF9eeKrVURKE9iRs+jRCLr5IhhXE+a+DMHPmTNatW8fSpUtZvXp1rfv27KlaUGbs2LG1brfZbFRUVABVHREvvfQSAJs2bWLw4MFkZmayefNmpkyZwvfff8/SpUvPGsPrr7/OV199xfPPP09MTO2WrobG8Ntvv/GPf/yDlJQUkpKSOHToEMHB9fd4N/T4P8bi6elJZWUlAAcPHmTy5Mm17u/bty/79zd9A6CzURQFl0sh+IoHSH/9fux5J1vkOu2FV++x6C3efLBpuVQPzsLmqJQhhnYkYOhgoufMVjsM4SbOO0GoHmqYMmVKnaEGp9OJp6cnq1atqvM4g6Fq9bZRo0bxl7/8haSkJDZt2sTDDz9MZmYmL730Ert27aKoqIjhw4ef8frbtm3j2WefZfbs2UyaNKnO/Q2J4ZVXXuHFF1/ksssuY+DAgcyaNYsNGzawZs2aeq/Z0OOrz3+607tK/9hheq4qyflSNBo0ehOhVy8l/fX7cZaXtOj12jLf0ddyvDCDzak71A7FrRVUluAR1kntMEQz8IztRuzdd+JyOqV6IIBmWigpLCyM+++/nw8//LBmjB0gNjaW4uJibDYbUVFRNV+vvPIKGzZsACAoKIiEhASWL19OZmYm/fr1Y+jQoaSlpfG///2PwYMH11lroVpubi533XUXvXr14v7776/3mIbE8PLLL7No0SIeeughrrrqKvr06UNycvIZ1xtv7PH1iY+PrxluqHb6xMmWomi16HyshFy9FEVvOvcDOiDPxFHoPXxk7kEDZJfkynLL7YAxKIgef3kQRaOR5EDUaLbfhJkzZzJ06NBaM/mHDx9OfHw8d955Jz/99BMpKSk89dRTrFy5slb5ffTo0bz33nskJiZisVgIDQ0lOjqazz77jHHjxp3xmvfeey/l5eUsXbqU/Px8srKyan1VVx/OFUNoaCg//vgjhw8f5siRIzz//POsX78em63+TWwae3x9FixYwJdffsmrr75KcnIyb7/9NuvWtc5WzYpGizGkCyFXLUHRNX4d/vbOb/QsThRl8lPatnMf3MGlF55A7+WF1izJZltl8Pcn4bGHq9oZZVKiOE2zpop/+9vf8PDwqPm3Vqvl9ddfJzExkbvuuoupU6eyZcsWXnzxRYYMGVJz3NixY7HZbAwePLjmtiFDhuByuc46ce/HH3+koKCAyy67jAsvvLDO12OPPdagGJ5++mnKy8uZMWMG1113HQcPHuThhx8mJyeHtLS0Otdt7PH1GTVqFM8++ywrV65kypQprF+/nnnz5jXosc1B0WgxRcQTPOM+0MiWHNU8eo1E7+lbVT2QHevO6Uhe1QcCmajYNul9vEl47BEMAQGSHIg6mrTUsmg/XE4nJfs3k/nx8+Byqh2O6iLueJUc7Nzx+V8lQWiAUE8rf5/8CPuffIacnzarHY5oBJ2nJ72eeBRzWJgkB6JeMtjUwSkaDR7xQ7BOvoWOvtqiR88L0Xv68YFUDxrsRHEWTodDOhnaGK3FQs9H/irJgTgrSRAEiqLgmTiKgItab4jDHfmPvZ7M4mx+PPbLuQ8WNSrtNhliaEM0JhM9H1qKR3SUJAfirCRBEEBVkuAzYFKHXZLZI34oei9/PtizBqcMtTRKkb0Ms7Q6tgkag4EeS5fg2TVGkgNxTpIgiFr8hs3Ab8RVaofR6vzHzSGrJIcfUn5WO5Q2J6csD1MnaXV0d4pOR/clf8K7R7wkB6JBJEEQdfgNv5KA8XPpKHMSPLoPRu8dwIdSPWiS44UZGPz8UHTSDeOuNEYjPZYuwbd3oqxzIBpMflNEvbwHTMZ6ya2gtP9fEf/xc8kuyeX75C1qh9ImHc1PQ1EUTGdYmlyoS+fpScLfHsanV4IkB6JR5LdF1Kt64mLwjPtA234/GVpiB6D3DuTDvZ/jkOpBkxzMTgJk22d3pPfzpdeTj+EZ00WGFUSjSYIgzkhRFCzd+hN61YPtdllm/4tuIKc0j++SpYe/qZLz0nA5ndLJ4GaMwcEkPv0kpk6hkhyIJpEEQZyVotFgiupJ6HUPoTF5nPsBbYi5a7+q6sGez3E4HWqH02Y5cVa1OkoFwW1YoiJJfPoJDAH+aCQ5EE0kCYI4p+q9GzrN/htaD1+1w2k2gRNuJK+8gG+Tf1I7lDavxFGBWToZ3IJnbDd6PfkYei9PSQ7EeZEEQTSIotGiDwij05wn0Pu3/Z53c0xfdD5WVu75QqoHzSC3LB9zWJjaYXR4vn370OuxR9AajTKsIM6bJAiiwRSNFp1XAGHznsbcubfa4ZyXgAnzyS8v5Jujm9QOpV04WZyJITAAZJa8akIvmVy1ZbNOJ8mBaBby1ywaRdFqUfRGQmb+Ge/+E9UOp0nMnXuj9w1i1d4vsDvtaofTLqTkp6PRajEGBqodSoej6HTELLqZLvPnoWg00soomo38JolGq34RCpxwI4EXLwBN2/q0EnDxAgoqivj6yI9qh9JuHMo+AkirY2vTeXnR85G/Ejx2jNqhiHZIEgRxXrwuGE/oNX9BY/JUO5QGMUX1Qu8XzEd711Ip1YNmcyjnKC6XC7MkCK3GHBFB7+eewbt7nFQNRIuQ3ypxXhRFgykinrAbnkYf4P6T1AInLqSoopivjmxUO5R2xea046iUXR1bi1+/C+j9f09iCPCX+QaixUiCIM5b1eTFQMLmPYW5Sx+1wzkjU2RP9P4hrNq3lkpHpdrhtDtlDhumUGl1bGmdpk0hfukSNAaDtDGKFiUJgmgWilaLoquavOg3cqZb7uEQOGkhRbYSvkz6Qe1Q2qW8ikLM4W2/BdZdaT086L74T3SeNwdFUWRYQbQ4+Q0TzUbRaFAUBd9hl9Np1qNovfzVDqmGMTwenX9o1dwDqR60iIzibExBQWqH0S55xnaj7z+ex39AP7VDER2IJAii2SmKgrFTN8IXvIClW3+1wwHAOvkmSm1lfCXVgxZzrOA4GoMBvZ+v2qG0H4pC2PRpJD75GAY/X5lvIFqVJAiiRShaLRqjmZArFxMwbo6qO0Iaw+LQBYTx0b51VDhsqsXR3h3OTQaQiYrNROftTY+//pnoObOrhvAkORCtTBIE0WKUU/MQvAdMJmzOk+j81HnjCJx8M6WVpaw//J0q1+8o9mUdBsAsExXPm3dCT/q++Dy+ib3UDkV0YJIgiBanaDQYrJGE3/gsHj0ubNVrGzp1Qx8Yxif71kv1oIWVVpbiqKzEFBKsdihtlqLVEjHzShIefQi9l5dUDYSq1Kv7ig5F0WpBoxA8/S6Kuw8mZ90rOEoKWvy61sk3U1ZZzjqpHrSKcml1bDJLZASxd9+JJToKRVHUDkcISRBE66kecvCIG4i5cyI5616lePf3LXY9Q2gMemsEq3Z9Rrm9osWuI35XYCvGO0xaHRtFoyFs+jQir5kJiiLJgXAbkiCIVqdoqiYwBk27A8+EEWSteRlHUU6zX8c6+RbK7RWsPfRts59b1C+zJJug0M5qh9FmWKIi6XbHbXh06SyJgXA7MgdBqKK6mmCOTiTipn/gdcFFQPO9QBqCo9EHRfLp/i8ps5c323nF2aUXnkRnsaDzbBt7c6hF0emIvGYmfZ7/PzxkSEG4KakgCFVVzU3QYJ24EM+ew8la/RL2vBPnfV7rJYuosNv44tA3zRClaKjfWx2DKT5crG4wbsqrexzd7rgNU0iwrIYo3Jr8dgrVVX96MoXFEbHgeXyGXHpe6yYYgqLQB0fx2YGvKKuU6kFrqm51lG2f69L7+dL19kUkPvU4puAgSQ6E25MKgnAbVS1dWvxHX4f3BRPI+fK/lB78udHnCTxVPfj84NfNH6Q4q9yyfJx2uyyWdBpFp6PTlMlEXH0VGl3VS660L4q2QBIE4XYURUHnHUjIFX+iLGUPOetfw5aZ0qDH6q0RGEKiWbnnC0ory1o4UlGfCodNKgin+PXvR5cFN2AMCpJ5BqLNkQRBuKXq8qspvDthN/4fRTu+Ive793CWFp71cdZLFmFzVEr1QEVFlaWYw8LUDkNV5rAwuiy4Ad8+vXE5nZIciDZJEgTh1qpLsV59xuKZMIK8H1ZQsHUNOOx1jtUFhGEI6cJH+9ZSUlna2qGKU7JKc4ntoBUErYeFiKuupNMlk3Cduk3mGoi2ShIE0SYoGi2KQYv/mFl4959I7ldvULJ/C9S8DEPQlEVUOu2skeqBqo4XnaRnUCwaoxFnRcdYoEprNhN6ySTCLpuO1mio2lxJ7aCEOE+S2oo2RVEUdF4BBM+4j7D5z2KJHQCAzr8ThtCufH7wa4ptJSpH2bEdyU0F6BB7MmhMJsJmTKf/a8uIvGYmOou5xScgjhkzhri4uJqv+Ph4+vfvz6xZs/jll18adI5Vq1YRFxd3xvtnzZrFAw880KBzVVZW8sYbbzToWNG2SAVBtDnVJVtDYDghVzxAxcmjKHoDdqed1Qe+Ujk6ceC0VsfSlGMqR9MyNAYDIRMnEH7FDHQeHq0+jDBv3jzmzZsHgMvlIj8/n+eee44bb7yRtWvXEnKeXSQvvvgi2gYmOqtXr+aJJ55gzpw553VN4X6kgiDaLEVT9QJmCIpE4xdMSWUZ8dZuKFLcVVVa0UmcDke7bHVU9HpCL5lM/9eWET1nNjpPT1XmGFgsFqxWK1arlaCgIGJjY3n44YcpKytj/fr1531+X19fvLy8GnSsy+U690GiTZIEQbR5ikaLTqPD2+jJvRcu5PmJf2V41EA0ivx6q6XSbsPcjiYqaj0sdLp0Kv1feZnON85F5+WFotG4VXeC7tQaCwaDgZMnT3LvvfcydOhQevbsyciRI3n++edxOp31Pnb9+vUkJCTwzjvvALWHGBwOB8888wwjR44kISGBiy++mPfeew+oGqpYvHgxAHFxcWzZsgWXy8Wrr77KxIkTSUhIoF+/fixcuJDU1NSa68XFxbFixQrmzp1LYmIiw4cPZ9myZS323IimkSEG0W5oT1UUQrys3DZ4Llf3msaqfV/wXfIWKh2VKkfXsRQ7yjF1avu7OppCQgidMpng8WPR6PVuu9tiRkYGjz/+OBaLhREjRrBw4UICAgJ47bXX8PT05Ntvv+Vvf/sbvXr1Yty4cbUeu2HDBu655x7+8pe/cOWVV9Y597vvvsvatWt5/vnnCQ4O5ptvvuGhhx6iW7duTJo0iaKiIh5//HE2btyIj48Pb775JsuWLeOpp54iLi6OtLQ0li5dypNPPsm//vWvmvM+/fTTLF26lL/85S988sknPPfcc/Tr14/+/fu3+PMlGkYSBNHuVFcO/C2+zO93Ddf1voyvj/zIV0kbOV6UoXJ0HUNuaR6RbThB8E7oSdi0KfgN6A9Op9utfLhs2TJef/11AOx2OzabjZiYGF544QX8/f2ZNm0aEyZMIOzUehSzZs3iP//5DwcOHKiVIHz33XfcddddPPTQQ8yYMaPeax07dgyLxUJERARWq5XrrruOLl260LlzZ0wmU81QhNVqBSAyMpInn3ySMWPGABAWFsbEiRNZs2ZNrfNOnz6dadOmAXDnnXfy7rvvsm3bNkkQ3IgkCKLdqk4ULHozE7uN5pK4cezNPMS6w9/xc/qvOJwOlSNsv44XZdI1KhpFp8Nlr7tmhTtSdDoChw8jbPo0PKKicDocVdUCN0sOAGbOnMmsWbMA0Gg0deYMXHfddaxdu5Y333yTlJQU9u/fT2ZmZp0hhttvvx2bzUZERMQZr3Xttdfy1VdfMWLECBISEhg2bBgTJ04kICCg3uPHjBnDb7/9xj/+8Q9SUlJISkri0KFDBAfX7mqJiYmp9W9PT08qK6XS505kkFZ0CNXDD3GBMdw19Eb+M/VJru41jSCPQJUja5+S89NQNBqMQVa1Qzknc1gYUbOuZcDrrxB75+1YTr1ZatwwMajm4+NDVFQUUVFRRERE1EoOysrKmDlzJi+//DKenp5MmzaNd955p97Ohr/97W9cdNFFLFmyhLKy+pcmj46OZv369bz66qsMGDCADRs2MG3aND766KN6j3/llVeYNWsWubm5DBw4kIceeqim4+J0BoOhzm0y4dG9SAVBdCjaUzPOvYyeTO0+nkvjJ7ArYz/rDn/HtuO7cLrqn8QlGudAThJQNYZffvz8t+9ubloPC4EXDiN4/Di8unXF5XDUDCO09ZUPf/jhB/bs2cOPP/5IYGBVApyfn09OTk6dN+ApU6YwZMgQJk2axLPPPsuf//znOud76623CAgIYPLkyQwbNoz777+fuXPn8vnnnzN9+vQ6czJefvllFi1axIIFC2pue+211+TNvw2SBEF0WNVVhZ5BsSSGxJNfXsiXh3/gu+TNZJZkqxxd23Yk9xgupxNzaAj5agdTTaPBN7EXQWPHEDBkEIpOB6fetNxtjsH5qK4UfPrpp0yYMIETJ07w3HPPUVlZic1mq3N8YGAg9913H0uXLmXChAkMGDCg1v05OTn861//wmQy0b17d5KSkti7dy/XX389UNVyCbB79266du1KaGgoP/74I2PGjEGj0fDJJ5+wfv36mmRFtB2SIIgOrzpR8DV5c1mPiVyRMJlj+en8lLqNLWm/klbofp+A3Z3T5cRur3SLtRAs0VFV1YJxYzH4+eK022u2XcYNOxLOV2JiIosXL+aNN97ghRdeIDg4mEmTJhEaGspvv/1W72OuuOIKVq9ezZIlS/j0009r3bdo0SLsdjuPPvoo2dnZWK1WrrnmGhYuXAjA4MGD6d27NzNnzuSZZ57h6aef5pFHHmHGjBl4eHjQu3dvHn74YR566CHS0tIIDw9v8edANA/FJXUfIepwuVw4XU60Gi0ZxVlsOraNn9N/JSm3YdtOC/jP1Cdx7jnMvkcfb90LazR4d++O/+CBBA4dgtEaWGsIQQjRMFJBEKIeiqKgVareUII9rUztPp7pPS4mr6zgVGVhB/uzk2Rc9SzyygsJaaVtnxW9Ht/eiQQMHkTAkEHoPD1rVQokORCi8SRBEKIBqoch/Mw+XNR1JJNix1BcUcLmtO1sTd/J/qzDlNnLVY7SvZwsziQqtDdoNHCGFfzOh9FqxadXAn4D+uPXry9ao7FWUlAzjCCEaBL5CxKikXSnkgVPowejOg9lXMxwnC4nqQXH2Z1xgL1Zh9ifnURRRbHKkaorJT+dIRH9MPj7Y8s+/0mfBn9/fHol4NMrAd++vTEGBuJyuXA5nTUtiZIUCNF85K9JiPNQnSxoFA1RvuGEeYcwOW4sACeKMtmdeYB9WYfYl3WYnNI8NUNtdYezjwJgDg1pUoKg9/HBp1dPfHr1wrdvb0ynFtqpNXSgKDJ8IEQLkQRBiGak0/z+JxXqFYTVw5/xMcMByC3Nr0kYDuYc5XjhSRzteN2F/TlHcLlcmEJCKNi1+6zH6v188YyJwTOmCx4xXfDq1g2Dvx9QOyEAqRII0VrkL02IFnR6wuBv8WVYZH+GRw1EURQcTgcnijM5mpfKsfx0jhUc51hBerupNNgcNhyVlZhO39VRo8FoteIRHYVnTBc8u8bg2a0rem9vAFwOR9WGSKctViQJgRDqkDZHIVRWvSdE9URIm6OSjOIsUguOc6Iok+NFGZwoyiSzJIciW7Hbd07otXoCLf4Eefhzz5AFuLJyKU1LwxIRgTHIWvOG77Tbq7ZMbuMrFwrRXkmCIISbcjiduHDWqkI4XU5KbKUUVhSTV1ZAfnkhBeWFFFQUUVBeROGp/1bfZjvPba61igaL3ozFYMHTYMGiN+Oht+BhMGPRn7rNYMbL4EGQZyBBHoF4Gz1rHu9yuXDZ7SharSQCQrQxkiAI0YZVJxEKSk0F4nR2pwOny4nL5cR5avEnl8uFE1et237/qno5MOtNWHQmDLq6G+rA7wtJuVwuUEBBU7PPhRCifZAEQQghhBB1SMovhBBCiDokQRBCCCFEHZIgCCGEEKIOSRCEEEIIUYckCEIIIYSoQxIEIYQQQtQhCYIQQggh6pAEQTTaZ599xlVXXUXfvn3p27cvM2bM4P3332/265SWlvLOO+/U/PuBBx5g1qxZTTrXzJkziYuLY9++ffXe/9hjj9GvXz/69u3L7t31bywUFxfHqlWrmnR9IYRoayRBEI3y4YcfsnTpUmbMmMGqVatYuXIll112GY899hj//Oc/m/Var7/+Oq+99tp5n+fo0aPs2LGDzp07895779W5f//+/bz11lvcfffdrF69mri4uHrPs3HjRiZNmnTe8QghRFsgCYJolHfffZfLL7+cK6+8ks6dO9OlSxeuvfZa5syZw1tvvdWs12quRT5XrlxJ586dueKKK/jss88oLi6udX9hYSEAI0aMICwsDL1eX+95rFYrJpOpWWISQgh3JwmCaBSNRsP27dspKCiodfv8+fNZvnx5zb/Ly8t54YUXGDt2LL169eLSSy/lq6++qrl/1apVdT6pb9myhbi4ONLS0njxxRf55z//SXp6es1tAJWVlTz11FMMGTKEPn36cMstt5CdnX3GeB0OB5988gnDhg1jwoQJlJaW8umnn9aKo3rYYty4ccyaNYu0tDTi4uJ46aWXGDZsGGPGjKGwsLDOEMPq1auZNm0aiYmJjB07lv/+97819x06dIhbbrmFQYMGkZCQwPjx43nzzTcb81QLIYSqJEEQjTJ//nz27dvHiBEjWLBgAf/5z3/YuXMnXl5edO7cuea4u+++m48//pgHH3yQTz/9lHHjxrFo0SI2bNjQoOvMmzePefPmERISwsaNGwkNDQVgx44dFBQU8M4777Bs2TJ+/fVXnn766TOe54cffiAzM5MJEyYQHh5Onz59as2XmDRpEi+++CIAH3zwQc3/A3z66ae8+eab/P3vf8fb27vWedeuXct9993H5MmT+fTTT7nnnnt44YUX+OCDDygrK2Pu3LlYLBbeffdd1qxZw8SJE3n88cfPOAdCCCHcje7chwjxuwkTJrB8+XLefvttNm7cyHfffQdAdHQ0jz/+OP369SMpKYkNGzbw73//m9GjRwOwaNEiDhw4wL///W/Gjh17zut4eHhgsVjQarVYrdaa261WK48++iharZYuXbowadIkNm3adMbzrFq1iqCgIPr37w/A5MmTeeyxx9ixYwd9+/bFZDLh4+MDgL+/P76+vjVDENdccw1du3at97xvvPEGEydOZMGCBTXff0lJCWazmbKyMmbPns0111yDp6dnzfe/bNkyDhw4QHx8/Dm/fyGEUJtUEESjJSYm8swzz7Bp06aaT88lJSXMnz+fnJwcDhw4AEC/fv1qPa5///419zVVZGQkWu3v2xr7+PhQXl5e77G5ubl8/fXXXHzxxWhObUU8ceJENBpNvZMV/ygqKuqM9x04cIDevXvXuu2KK67gkksuwd/fn2uuuYbPP/+cRx55hBtuuIFRo0YB4HQ6z3ldIYRwB5IgiAY7efIkjz76KBkZGQAoikJcXBwLFizgzTffpKSkhK1bt57x8U6nE52udtHq9ImIdrv9nDGcnhycy2effUZlZSX/+9//6NGjBz169GDkyJE4nU7Wrl1Lfn7+WR9/tgmJOp0ORVHqvS87O5upU6eyfPlyAgMDmTlzprRHCiHaHBliEA1mMBhYvnw5ISEhzJ8/v9Z91aX0wMBAfH19Adi2bVvNEAPAL7/8UlOyr+4UKCoqqhnfT0lJqXXOM70BN9SqVauIjY3l2WefrXX79u3b+etf/8pHH33E3Llzm3TumJgYdu3aVeu2xx9/nLS0NAYMGEB+fj7r1q2r+T6rKyfN1ZkhhBAtTRIE0WD+/v7ceOONvPDCCxQXF3PxxRfj6enJ4cOHeemllxg0aFDNWP/IkSN5+OGHgarx+TVr1rBhwwZeeOEFAPr06YNGo+GFF15g7ty5JCUl8frrr9e6nsVioaCggKNHjxIeHt6oWPfs2cP+/ft55JFHiI2NrXVf165def3113n//feZM2dOk56LBQsWcNttt9GrVy9GjRrFrl27eP/993n44YcxmUyUlZXxxRdf0L9/f44cOcITTzwBgM1ma9L1hBCitUmCIBrlzjvvJDo6mhUrVvDOO+9QXl5OaGgokyZNYuHChTXHPf/88zz33HP8+c9/prCwkG7duvHiiy8yfvx4ACIiInjkkUf497//zYoVK+jZsydLlizh5ptvrjnHRRddxIoVK5g6dSr/+9//GhXnqlWr8Pb2ZurUqXXu02g0XH/99TzyyCNs3ry5Zn5CY4wZM4ZHH32UV155haeffpqwsDCWLFnC9OnTcblc7Nmzh6eeeori4mLCwsK44oor2LBhAzt37uTqq69u9PWEEKK1KS6peQohhBDiD2SSohBCCCHqkARBCCGEEHVIgiCEEEKIOiRBEEIIIUQdkiAIIYQQog5JEIQQQghRhyQIQgghhKhDEgQhhBBC1CEJghBCCCHqkARBCCGEEHVIgiCEEEKIOiRBEEIIIUQd/w9yQ6BLpqE+e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068960"/>
            <a:ext cx="4067944" cy="33717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610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2"/>
            <a:ext cx="7772400" cy="733768"/>
          </a:xfrm>
        </p:spPr>
        <p:txBody>
          <a:bodyPr/>
          <a:lstStyle/>
          <a:p>
            <a:r>
              <a:rPr lang="en-GB" sz="32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2.Stats </a:t>
            </a:r>
            <a:r>
              <a:rPr lang="en-GB" sz="3200" b="1" u="sng" spc="0" dirty="0">
                <a:ln w="18415" cmpd="sng">
                  <a:solidFill>
                    <a:srgbClr val="FFFFFF"/>
                  </a:solidFill>
                  <a:prstDash val="solid"/>
                </a:ln>
                <a:solidFill>
                  <a:srgbClr val="FFFFFF"/>
                </a:solidFill>
                <a:effectLst>
                  <a:outerShdw blurRad="63500" dir="3600000" algn="tl" rotWithShape="0">
                    <a:srgbClr val="000000">
                      <a:alpha val="70000"/>
                    </a:srgbClr>
                  </a:outerShdw>
                </a:effectLst>
              </a:rPr>
              <a:t>of Australian team</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739403"/>
            <a:ext cx="4032448" cy="3265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809872"/>
            <a:ext cx="4557142" cy="398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499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772400" cy="589752"/>
          </a:xfrm>
        </p:spPr>
        <p:txBody>
          <a:bodyPr/>
          <a:lstStyle/>
          <a:p>
            <a:r>
              <a:rPr lang="en-GB" sz="28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3.Stats </a:t>
            </a:r>
            <a:r>
              <a:rPr lang="en-GB" sz="2800" b="1" u="sng" spc="0" dirty="0">
                <a:ln w="18415" cmpd="sng">
                  <a:solidFill>
                    <a:srgbClr val="FFFFFF"/>
                  </a:solidFill>
                  <a:prstDash val="solid"/>
                </a:ln>
                <a:solidFill>
                  <a:srgbClr val="FFFFFF"/>
                </a:solidFill>
                <a:effectLst>
                  <a:outerShdw blurRad="63500" dir="3600000" algn="tl" rotWithShape="0">
                    <a:srgbClr val="000000">
                      <a:alpha val="70000"/>
                    </a:srgbClr>
                  </a:outerShdw>
                </a:effectLst>
              </a:rPr>
              <a:t>of Pakistan team</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656" y="836712"/>
            <a:ext cx="4481947"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esAAAGpCAYAAACtYx7GAAAAOXRFWHRTb2Z0d2FyZQBNYXRwbG90bGliIHZlcnNpb24zLjcuMSwgaHR0cHM6Ly9tYXRwbG90bGliLm9yZy/bCgiHAAAACXBIWXMAAA9hAAAPYQGoP6dpAADcWUlEQVR4nOydd1xV5f/A3/ey914CiqIsZbkH7tQclTnS3Nmy0rJl62f2bZhlZqnlSjNTU1PcO/ceoDgR2UPZG+7lrvP7g7h5BRQFBOS8Xy9ees95xufMz3me5zMkgiAIiIiIiIiIiNRbpHUtgIiIiIiIiMj9EZW1iIiIiIhIPUdU1iIiIiIiIvUcUVmLiIiIiIjUc0RlLSIiIiIiUs8RlbWIiIiIiEg9R1TWIiIiIiIi9RxRWYuIiIiIiNRzRGUtUqOIMXbqHvEaPDziOROp7zQ6Zf3222/ToUOHcg/njRs38Pb2JjAwkJKSEp19UVFReHt789dff5GcnIy3tzehoaHVkiM0NBRvb2+dP19fXzp06MDkyZMJCwurVvt1QVhYGK+//npdi/FI/PDDD3Tq1ImgoCC2bt1abn/Zdb/7z8fHh+DgYIYNG8amTZseus8+ffrw8ccfV7p/4cKFeHt7V7m91NRUXn/9dVJSUh5aluqwadMmvL29eeWVV2q9L29vbxYuXFijbVblvj179my563/v3+HDh2tUrgfdHxXxIBlr4/yJPB7061qAx03Xrl3Zt28f0dHRtGrVSrv9+PHjWFtbk5uby7lz5+jevbt23/nz5wEICQnB0dGRDRs20LRp0xqRZ9GiRTg4OACg0WjIzMzkl19+YeLEiWzatAkfH58a6edx8PfffxMdHV3XYjw0UVFRLF++nBdeeIHnnnuOFi1aVFr2jTfeoFevXkDpaKyoqIi///6bzz77DJVKxejRo2tMrpEjR+rchw/i1KlTHDlyhJkzZ9aYDFVh8+bNeHl5cfLkSZKSknB3d6+1vjZs2ICzs3ONtvkw9+3nn39O69atK9x3v/vmcbFhwwad36NGjWLEiBGMHDlSu62mz5/I46FRKmuA8PDwcsq6f//+nD59muPHj+u8JC9cuEDTpk21L6GgoKAak8fX1xc3NzedbX5+fvTr149169bx5Zdf1lhfIhWTm5sLwODBg2nfvv19yzZt2rTc9e/atSuRkZGsWrWqRpW1s7NzvX+xxsXFER4ezrJly/jwww/ZuHEj77//fq31V5PP3qPQsmXLOpfhflQkm7Ozc72WWaRqNLpp8KZNm+Lq6kp4eLh2W1FRERcvXqRLly5069aNEydO6NS5cOEC3bp1Ayg3DR4aGoqfnx8RERGMGjUKf39/evXqxfLlyx9ZRjc3N2xsbLh9+7Z22+3bt3nvvffo2LEjgYGBTJw4kevXr2v3l8n1+++/M3DgQDp27KiV8erVq7zyyiu0a9eOzp078+6773Lnzh1t3dzcXD7//HO6du2Kv78/L7zwAqdPn9aRydvbm7Vr1/LZZ5/RsWNHgoODefvtt8nMzATg448/ZsuWLaSkpOicn+TkZGbMmEFISAitW7emS5cuzJgxg5ycHG3bSqWSH374gR49ehAQEMDLL7/M1q1b8fb2Jjk5Wec6jBs3jsDAQDp27MhHH31Ednb2A8/n7t27GTZsGMHBwXTr1o3PP/+cvLw8oHSqefz48QBMnDiRPn36VO0i3YVUKsXX11fnelXluO+lbCalbJry3mnwpKQk3njjDTp16kRgYCCjRo3i6NGjQOl9+MknnwDQt29f7fSpXC5n3rx59O/fnzZt2tC2bVteeuklbty4oW33448/ZtKkSWzevJkBAwbQpk0bnn32WW3b92Pz5s1YWFjQpUsXnn76aTZv3oxCoShX7siRIwwbNoyAgAAGDBjAzp076devn86UbGRkJFOnTqVz5860bt2a7t278/XXXyOXy7Vl7p7GLZuaPn36NJMnTyYwMJCuXbvy3XffoVKptHVOnTrFqFGjCA4OpkOHDrz55pvExsZqj72i+7a6nD9/npdffpkOHTrQpk0b+vTpw8KFC9FoNNoyRUVFfPvtt/To0YOgoCCGDRvGoUOHdNpRKpV8//33dOvWjaCgICZPnkxCQkK15fv7778ZPHgwbdq0oVevXixcuFDnnJWVGTZsGEFBQQQEBPDcc8+xe/du7f7Q0FD8/f0JCwtj+PDh+Pv7M2DAAA4dOkRsbCwTJ04kMDCQfv36sWvXrmrL3NhpdMoaoEuXLjrK+syZM6jVarp27UpISAgxMTHaF29CQgLp6emEhIRU2p5Go2H69OkMGjSIZcuW0a5dO3744QeOHz/+SPLl5OSQk5OjnWrPzs5m9OjRXLt2jZkzZzJv3jw0Gg1jx44lJiZGp+78+fN5+eWX+frrr+ncuTORkZG8+OKLyGQy5syZw5dffsn169eZPHkySqWSkpISJk6cyMGDB3n33XdZtGgRzs7OvPLKK+UU9vz589FoNPz444/MmDGDI0eOMHv2bADefPNNevbsiYODAxs2bKBXr17IZDImTJhATEwMs2bNYsWKFYwbN46dO3fy448/atv9/PPP+eOPPxg3bhy//PIL9vb25aZyz58/z6RJkzA2Nuann37i008/5dy5c0yYMEHnZX4vv/76K++++y6BgYEsWLCAt956i3379jF+/HjkcjkjR47k888/18qxaNGiR7pmcXFx2utV1eO+m927dzNz5kymTJnCtGnTyu3XaDS8/vrrFBcX8/333/Prr79ibW3Nm2++SUJCAr169eKNN94ASpdW3nzzTQBmzJjBpk2beO2111i5ciUff/wxUVFRvPvuuzp2G1evXmXFihW8/fbb/PLLL+jr6/P2229rP2oqQq1Ws23bNgYNGoShoSHDhg0jKyuLf/75R6fcmTNnePPNN3FxcWHhwoWMHTuWWbNm6XwwpqenM3bsWO19unz5cgYOHMiff/7JqlWr7nvuP/jgA9q1a8eSJUt45plnWLlypdaGoOwDp3Xr1ixevJivv/6a2NhYXnvtNTQaTYX37f3QaDSoVKpyf2q1WlsmMjKSSZMmYW1tzfz581m8eDFt27Zl0aJFWqWl0Wh45ZVX2LJlC6+99hqLFy/Gy8uLqVOncvbsWW1bu3fv5tatW8yZM4fPP/+cK1eu8O67795XxgexdOlSZs6cSZcuXViyZAljx45l+fLl2ucAYO3atXz++ef07duXpUuXMnfuXAwMDPjwww91PkpVKhXvvfceo0eP5tdff8XIyIgPPviAKVOm0KtXL37++WccHBz46KOPSE1NrZbcjR6hEbJz507By8tLSE9PFwRBEGbNmiWMHDlSEARBKCgoEPz8/IT169cLgiAIf//9t+Dn5ycUFBQIgiAISUlJgpeXl7B582ZBEARh8+bNgpeXl7Bx40Zt+yUlJYK/v7/w5ZdfVipDWb2EhARBqVQKSqVSKCwsFK5duyZMmjRJ8PPzEyIjIwVBEIQff/xR8Pf3F5KTk3X66Nu3rzBt2jQdud5//32dfqZNmyZ069ZNkMvl2m0RERFC7969hStXrggbNmwQvLy8hEuXLmn3azQaYezYscKwYcO027y8vIQXX3xRp+2PP/5YCAoK0v7+6KOPhN69e2t/X79+XXjxxReFhIQEnXqvv/660L9/f0EQBCEhIUHw9vYWVq5cqVNm8uTJgpeXl5CUlCQIgiCMGjVKGDJkiKBSqbRlYmNjBV9fX2HNmjUVnuPc3FyhTZs2wmeffaaz/fz584KXl5ewdu1aQRAE4cyZM4KXl5dw5syZCtsRhP/O799//629XiUlJUJiYqLwzTff6LRXleMWBEHo3bu38NFHHwmHDh0SWrduLfz444865RcsWCB4eXkJgiAI6enpgpeXl7Bt2zbt/vz8fGH27NnCzZs3BUH4754qO2clJSXC5MmThV27dum0u3LlSsHLy0tIS0sTBKH0upXdi2WcO3dO8PLyEvbu3VvpOTl06FC5e2fQoEHCuHHjdMqNGTNGeOaZZwSNRqPdVvYMLliwQBAEQTh+/LgwduxY7XNWxpAhQ4TJkydrf99dp+y6zZ8/X6dOnz59hNdff12nn9TUVO3+iIgI4ccff9T2de99WxFlfVX299RTT2nLbtmyRXjllVcEtVqt3aZWq4V27doJM2fOFARBEA4fPix4eXkJ//zzj7aMRqMRRo8eLfz000+CIJTeHz179hQUCoW2zI8//ih4eXmVO0+Vcff5EoTSeyYwMFD4/PPPdcpt3LhR8PLyEqKiogRBEIRvv/1W+P7773XKXL16VfDy8hJ27NghCMJ/99u6deu0ZcrOd9kxCIIgXLlyRfDy8hIOHDhQJZlFKqbRrVkDdO7cGYlEwsWLF+nfvz8nTpzg2WefBcDc3JyAgADt1Nn58+cJCAjA3Nz8vm0GBwdr/29oaIitrS3FxcUPlKVfv37ltrm6ujJ37lztFOjp06fx9fXFyclJO1UllUrp0aMH27dv16nr5eWl8zssLIyePXtiZGSk3RYQEKCdbluxYgUODg60bt1aZxqsd+/efP/99+Tl5WFlZQWUXw9zdnZGJpNVemy+vr6sW7cOjUZDUlIS8fHx3Lp1i9jYWG1fZ8+eRRAEnn76aZ26Q4YM0S5HyGQyIiIiePnllxEEQVvX3d0dT09PTp48ydixY8v1f+nSJRQKBc8884zO9vbt2+Pq6srZs2cZM2ZMpfJXxGeffcZnn32ms83c3JwpU6Zo16urctxlXLt2jd27d+Po6Mg777xTab/29va0bNmSmTNncurUKXr06EFISIh26rsiDA0NWbFiBVA6ck1ISCA2NlZrtaxUKrVlbW1tdYwmy9bK73d9N2/eTLNmzWjevDn5+fkADBw4kIULFxITE4OnpycKhYKLFy/y1ltvIZFItHUHDBiAvv5/r5+QkBBCQkJQKpXExcURHx/PzZs3yc7OxtraulIZQPfZK5O97NkLDAzEyMiIESNGMGjQIHr27En79u0JCAi4b5uV8b///a9CA7O7n6+hQ4cydOhQSkpKSExMJCEhgWvXrqFWq7Xn/MKFCxgYGNC7d29tPYlEwl9//aXTbkBAAAYGBtrfZXYz+fn5D3wnVcTFixeRyWT06dNH514sW/45efIkrVq10i6jFBQUEB8fT3x8vHam7e77BnTPv729PaD7rii7fmX3iMij0SiVtZ2dHV5eXoSHh+Pl5UVSUpLONHdISAhr1qxBEAQuXLjA888//8A2jY2NdX5LpdIq+W4uXrxYaw1uYGCAjY0NTk5OOmVyc3NJSEio1Ar17hdq2cNyd107O7tK+8/NzSUjI6PStjMyMrTK2sTERGdfVY7x999/Z+nSpeTk5GBvb0/r1q0xMTGhoKAAQLvmfK+Mdx9Hfn4+Go2G5cuXV2gLcPeL8m7KpnDvPSdl28pkeBimTp2qnSqVSqVYWFjg6uqKnp6eTrkHHXcZUVFR9O7dm8OHD7NmzRomTJhQYb8SiYSVK1eyePFiDhw4wJYtWzAwMOCpp57iiy++qFShHT9+nNmzZxMbG4uZmRne3t6YmZkBur7F917bMsV69xrr3WRnZ3PkyBGUSiUdOnQot3/Dhg18+umn5Obmolary11ffX19bGxstL/LllfWrl1LcXExLi4uBAQEVHpt7+Z+z56bmxtr1qxh2bJlbNy4kVWrVmFpacmYMWN45513kEofbiWwefPm+Pv737eMXC7nq6++Ytu2bahUKtzc3AgODkZfX18rV25uLtbW1g/s39TUtNyxQeXX5UGUGVO+9tprFe5PT08HIDExkc8//5wzZ86gr69PixYttIOHe5/5ij4a7r0mItWnUSprKLXgjYiIwN3dHQsLCwIDA7X7QkJCWLBgAWfOnCE5Ofm+69XVxcvLq5w1+L1YWFjQsWNHZsyYUeF+Q0PD+9atyAjr6NGj+Pj4YGFhgYeHBz/88EOF9R8k2/3YsWMHc+bM4f3332fEiBHY2toC8M4773DlyhUA7YdJVlYWLi4u2rpZWVna/5uZmSGRSJg0aRKDBw8u18+9iqaMso+MzMxMPD09dfZlZGQ8kouRq6vrA1/WVTnuMkJCQliyZAnvv/8+8+fP56mnnqJJkyYVtuvk5MQXX3zBrFmziIyMZO/evSxfvhwrKyv+97//lSufmJjIW2+9pV13LBs5r1279pHtKcrYtm0bSqWSRYsWYWlpqbPvl19+YevWrbz33nvY2dlhYGCgcz2hVNncbWy3bNkyVq1axRdffMGAAQOwsLAAYMSIEdWSE0pHp4sWLUKhUBAWFsaGDRtYsmQJ3t7eDBo0qNrt38s333zDvn37+Omnn+jatatW4Xbp0kVbxsLCgtzcXDQajY7CvnHjBiqV6oH32KNSdq1++OEHPDw8yu23t7dHo9Hw2muvYWBgwMaNG/Hz80NfX5/o6OhyM3kij49GaWAGpQ/OjRs3OHPmDF27dtUZGfn7+2Ntbc369euxtLSstQenqnTs2JG4uDjtV33Z3/bt2/n777/Ljerupn379hw/flzHQvfmzZu89tprXLlyhY4dO3Lnzh3s7Ox02j59+jS//fbbfdu+l3tHCWFhYVhYWPDaa69pFVZRURFhYWHakUG7du3Q09Nj//79OnXv/m1ubo6fnx+xsbE6MrZq1YpFixbpGOTcTWBgIIaGhuzYsUNn+4ULF7h9+zZt27at8rE9DFU57jLKZlU++eQT9PX1dYx87ubixYt07dqVy5cvI5FI8PX15d1338XLy0truHPv+b969SolJSW8/vrrOlPcZYq6KjM/lREaGkpQUBD9+vWjU6dOOn8vvvgieXl57NmzBz09Pdq2bVvO6OzQoUM607BhYWG0bNmSESNGaBV1WloaUVFRjzyKBFi1ahV9+vRBoVBgaGhIly5d+OqrrwC0Bm4PO7p+EGFhYXTq1ImnnnpKq6ivXr1Kdna29ljat2+PUqnUsbgXBIHPPvuMxYsX16g8dxMYGIiBgQFpaWk6z5KBgQHz5s0jOTmZnJwc4uLiGDFiBAEBAdrlimPHjgGPPqoXqR6NdmTdoUMHVCoVhw8fLveClEqldO7cmYMHD9KnT5+HUli1waRJk9i2bRuTJk1i8uTJ2NjYsHv3bjZu3HjfNUsotdIeNWoUr776KhMnTkShUPDzzz/TunVrevTogUqlYs2aNbz00ktMmTIFFxcXTp06xfLlyxk3bpzOetmDsLS0JDMzk6NHj+Lr60tAQAB//fUXc+bMoXfv3qSnp7NixQoyMzO1o153d3eGDx/Ojz/+iFKpxMfHhwMHDmjXVctepO+99x6vvfYa77//Ps8++yxqtZqVK1cSERGhtYK+F2tra1577TUWLVqEgYEBffv2JTk5mZ9//pmWLVsybNiwKh/bw1CV474Xe3t73n33Xf73v/+xbds2nnvuOZ39fn5+GBsbM2PGDKZNm4a9vT2nTp3ixo0b2qnzslHTgQMH6NGjB61bt0ZfX5+5c+cyefJkFAoFoaGhHDlyBKBKNhUVcfnyZaKiosqt3ZfRt29frKysWL9+Pc8//zxvv/0248eP5+2332bEiBHcvn2bn3/+Gfhvuj0gIIBff/2VZcuWERQUREJCAkuXLkWhUNx33fxBdO7cmR9++IG33nqLcePGoaenx/r16zE0NNSuF9973zo6OlbaXnR0dKVT8/b29ri5uREQEMCePXv466+/8PT0JDIyksWLFyORSLTH0qtXL4KDg/nkk0945513aNasGTt27CAqKqpWg9rY2Njwyiuv8PPPP1NYWEinTp1IS0vj559/RiKRaGfbXF1dWbt2Lc7OzlhaWnLixAn++OMP4P52DCK1R6NV1qampgQGBur4UN9NSEgIe/furXDf48bJyYn169czb948vvjiC0pKSvDw8OCbb7554DShn58ff/75J/PmzePdd9/FzMyMnj178sEHH2BoaIihoSFr165l3rx5zJ07l4KCAlxdXXn//feZPHnyQ8k5bNgwjh49yltvvcXbb7/Nq6++SnJyMps3b2bdunU4OTnRs2dPxowZw8yZM4mOjtYaTZmamrJy5UoKCwvp0qULb7zxBr/88ot2ZBISEsKKFStYtGgRb7/9NgYGBrRu3Zrff//9vgEfyhTbmjVr+Pvvv7G2tubpp59m+vTplU6fV5fnn3++Ssd9L6NHj2bLli3Mnj27XOQyIyMjVq5cybx58/jmm2/Iz8/Hw8ODL7/8UvvR0alTJ7p27cq8efM4ffo0y5YtY968eSxatIg33ngDKysrgoKC+PPPPxk/fjwXLlx4qHCmZWzevBk9Pb1Kp5ANDQ0ZOHAg69ev58aNG7Rv356FCxfy888/8+abb+Lq6srMmTO19yPA66+/Tk5ODqtXr+aXX37BxcWF5557DolEwtKlS3UMHR8GHx8flixZwi+//MJ7772HWq2mTZs2rFy5Uhtx7N77trL1XOC+QYrGjh3L559/zscff4xSqeSnn35CoVDg5ubGG2+8QXR0NIcOHUKtVqOnp8fy5cuZN28eCxcupLi4GB8fH3777bdyBnM1zfTp03FwcGDdunX89ttvWFlZ0aVLF9577z3trMavv/7KN998w8cff4yhoSEtW7Zk8eLFzJ49mwsXLmhjE4g8PiRCdebCRESqSW5uLseOHaN79+46BkffffcdoaGhlU5xizQcDh48iLOzs44R461btxgyZAi//vorffv2rUPpREQaBo12ZC1SPzAxMeGbb77B19eXiRMnYmpqSnh4OH/++SdTpkypa/FEaoATJ06we/duPvjgA5o3b05qaiqLFy+mRYsWtWq8KSLyJCGOrEXqnBs3bvDTTz9x6dIlZDIZTZs2ZfTo0YwdO1bHN1fk8dKnTx+dDF4GBga4uroycuTIh8qwJZfL+fnnn9m3bx/p6elYW1vTvXt33n///Qrd6u7l7NmzTJgwgYMHDz6yd0JNtHE3CxcuZMuWLeXCg4qI1BbiyFqkzvH19WXp0qV1LYZIBUyePFlruyCXy4mIiOD//u//MDExqTAQTUUYGxvz0Ucf8dFHH9WmqCIiTzSishYREakUU1NTrXsZlFrvnz17ls2bN1dZWYuIiFSfRutnLSIi8mjcbUWfn5/PrFmz6NmzJ61bt6Zbt27MmjVLm1ylLDPW0aNHGTJkCG3atGHw4MFa1zwoTQgyf/58QkJCCAwMZNq0aXzzzTeVWhw/qE8o9aUfOXIkAQEBDB06lJs3b+q0IQgCy5cvp2/fvgQGBvLcc8+VC/ixYsUKnnrqKW3WrF9++aWcb/ry5cvp2bMnAQEBjB8/nvj4+Ec6pyIiD0JU1iIiIlXm8uXL7Nixg1GjRgHw0UcfcfnyZRYsWMC+ffv45JNPCA0NZcOGDTr15s6dy2effUZoaCju7u588MEHFBUVAaXRtDZs2MDnn39OaGgojo6O/Pnnn5XK8KA+k5KSmDx5Mr6+vmzZskXrBng38+fPZ926dfzf//0fO3bsYMKECXzxxResXbsWKA3asmTJEv73v/+xf/9+PvjgAxYvXqyj0FNSUggLC2Pp0qWsWbOGjIyMSn3PRUSqizgNLiIiUilLly5l5cqVQGkCB6VSSWBgoNbHulu3brRv3x4fHx/gv1jc945kp0+frg23OX36dJ577jmioqLw8fFh3bp1fPLJJ/Tv3x+AmTNncvHixUplelCfGzduxN7enlmzZqGnp4enpyd37tzh22+/BUqDwaxatYrvv/9eGxiladOmpKSksGLFCsaOHUtiYiJGRka4ubnRpEkTmjRpgqOjo04o2LKAM2W+yaNHj2b+/PnVONsiIpUjKmsREZFKGT16tHY6WqVSER8fz/z58xkzZgybN29mzJgxHDp0iG3btpGYmEhUVBRJSUnl4k6XBSCB/xI/KJVKYmJikMvl5QLbtGvXjsjIyAplelCfUVFR+Pn56UQevDu0bHR0NCUlJXz00Uc6EQBVKhUKhQK5XM6zzz7L5s2b6d+/P97e3nTr1o1+/frpKGt7e3utoobSSGj3y60uIlIdRGUtIiJSKVZWVjRr1kz729PTEysrK8aOHcupU6dYt24dN2/e5JlnnmHAgAG89957FYbLrCjZjCAI2rjTVfUgFQSBKVOmPLDPe9u7Ox1n2b6ffvpJ5yPiblmNjY3Ztm0bFy9e5OTJk5w4cYKVK1cybdo0pk6dClDnYYhFGheishYREXkkrl69ytGjR9m4caM2a51SqSQxMbHKGc2aNWuGsbExly5dwtfXV7v98uXLFSr469evP7BPX19fQkNDtck7AJ1sZy1atEBfX5/bt2/r5JNevXo10dHRfPnll2zbto3CwkLGjh1Lu3btePvtt/m///s/du/erVXWIiKPE1FZi4iIVEpxcTEZGRlA6Yg0MTGR2bNn4+joyMiRI1m8eDF79uzB1taW3NxclixZQkZGhk6Wt/thYmLC+PHjWbBgAQ4ODnh6erJ582YuXbpEx44dy5W3t7dHX1//vn2++OKLrF27lk8//ZQ33niDxMREFi1apG3DwsKC0aNH89NPP2FmZka7du24cOECc+fO5dVXXwWgpKSE7777DjMzM9q3b09qairnzp2rMHe3iMjjQFTWIiIilbJy5UqtgZlUKsXGxoZ27drxww8/4OTkxJw5c1i4cCFr167FwcGBXr16MWnSJA4ePFjlqe133nkHpVLJ//3f/yGTyejduzd9+/alpKSkXNmq9Onk5MQff/zB7Nmzef7553FxceGNN97Qyfn9ySefYGtry4IFC0hPT8fZ2ZmpU6dqk3i88MIL5OXl8euvv3Lnzh2srKwYMGAAH3zwQQ2cVRGRh0cMNyoiIlKnHDhwgHbt2mlzf0Np5DRnZ2dmz55dh5KJiNQfRD9rERGROmXFihW8//773Lhxg6SkJFatWsWZM2d49tln61o0EZF6gziyFhERqVOSk5OZM2cO58+fRy6X07JlS6ZMmUK/fv3qWjQRkXqDqKxFRERERETqOeI0eD1l/PjxeHt7V/pXZqFbXfr06cPChQtrpK3KCA0Nxdvbu1b7EBEREXmSEa3B6zEDBw6sNNawnZ3dY5ZGRERERKSuEJV1PcbY2FgnPaGIiIiISONEnAZvwPTp04dly5Yxbdo0goOD6dSpE7Nnz0alUmnLnDhxgmHDhhEQEMDgwYPZtGkT3t7eJCcnV9jm5s2bGTp0KAEBAQQFBTF+/HiuXbv2UH0eOHCAZ555hoCAAMaNG8ft27dr7ySIiIiINAJEZd3AWbhwIR06dGDLli1MmzaN1atXs3PnTgBu3LjB66+/TufOndm6dStvvfUW33//faVtHThwgFmzZjFp0iT27NnDH3/8gVwuLzcVf78+w8PDmTZtGv3792fbtm0899xzLFu2rPZOgIiIiEgjQJwGr8fs2LGDffv2ldveu3dvfvzxRwC6d+/OhAkTAPDw8GDTpk2Eh4czdOhQVq1aRZs2bZgxYwZQGhM5KyuLr7/+usL+rK2t+frrrxk6dCgArq6ujBw5klmzZumUu1+fa9asoW3btkybNg2A5s2bExUVxerVq6t/QkREREQaKaKyrsf06dOnwvCGpqam2v97enrq7LOwsECpVAKlSQ+6du2qs799+/aV9tehQwdsbW359ddfSUhIIC4ujhs3bqDRaHTK3a/PqKgounXrprM/ODhYVNYiIiIi1UBU1vUYMzMznfSEFVFZ6kEoTeF3r6K9H7t27WLGjBkMGTKEgIAARowYQVRUFF9++WWV+7z3/wAGBgZVlqGxIGg0aAQNCCCRSpFKa3ZFShA0aDQCCAJIQCqRIqnhPkRERB4forJ+gvHx8SEiIkJn272/72bJkiWMGDFCJ+HBwYMHgVIFLJFIHtinr68v4eHhOtvuTk/4pCMIGjRqDVKprnLUqNWUyIuRFRWU/hXmIy8uRFZUiLy44K7/F6JSlCAIwl1/pUpdEDTabQgCAqX/l0r1MDI2wdDEFCNjU4z+/dfwrv8bmZhiZGKGsak5JmYWmFpYIpXq6cgnUNpWVa6ziIjI40VU1vUYuVxeafATS0vLB9afPHkyQ4cO5YcffmD48OHExMTw888/A1T4QnZxcSE8PJxr165hYWHBoUOHWLNmDQAKhQIjI6Mq9Tly5Ei+++47XnjhBa5cucLatWsfWK+hIag1IJEgkf53HpUlcpJjb5CXlU5edgZ5Wenk52RQlJeLUiGvVXmK8nMeqrxEIsHUwhoLazssbOywsLbD0sYBawdnbBycMbOw1pbVaNSApMZH/yIiIlVHVNb1mD179rBnz54K95UZmN0PLy8vFi1axI8//siqVato3rw5Y8eOZeHChRVOTc+cOZPPP/+ccePGYWhoiI+PD99//z3vvvsuERERFeYXvhdfX1+WL1/O3LlzWbNmDa1atWLKlCn88MMPDz7geoqg1oBUgkQiQaNQU5JRhCKzGEV2MYpsGYrsYpwHe6M0LmHX6gV1LW6VEASBovwcivJzSE2MLrdfT98AKztHrOwcsXVogoObB87unphb2QClI3EkogIXEXlciLHBn2AuX76Mvr4+fn5+2m07duzg008/5eLFi+jri99q9yJoSh8HiVSCIAgosoqRJ+cju1OA/E4BymxZhfUcB7TCtJUVS//3xuMU97FjbGaBo2szHF2b4+jWHGf3FphaWAGlClwikYhr4yIitYD4tn6CiYyM5Pvvv+e7777D19eXhIQEFi5cyODBg0VF/S+CWoNEr1S5qGVKZCn5yG+XKmZ5agGCsmoGesocGfoGT360OXlRAYlRV0mMuqrdZmphhaOrR+mfW3NcPFphZGyKRqNGIpGKa+AiIjWA+MZ+ghk5ciTp6enMnj2btLQ07OzsGDx4MG+//XZdi1ZnlBpnlY6cVYUKimKyKE7MQ36nAFV+ySO3q8yRIdGTYu3gQm7GnRqUuP5TXJBHfGQE8ZGlxosSiQSHJs1wb9UGD58AnNxbIJXqoVar0NMTXzkiIo+COA0u8sRTNnoWBAH5nQKKorMpis1GkVlcY30Y2pvSbFJbDm/5g2vnjtRYu08CBkbGuHn60rRVGzx8ArGwtvvXsh1xzVtEpIqIylrkiaPMtUkilaIuUVEUU6qci+Nz0chVD27gEZDoS2k5vSvXzh3l8JZVtdLHk4KVnSNNW7WhqZc/bp6+GBgaoVar0dPTe3BlEZFGijgnJfLEIGgEJFIJiqxi7ehZfqcAHsPnqKDSoCpUYOvUpPY7a+DkZaVzJesQV84cQqqnh3vL1ngHdaZF63boGxii0ah1fMBFREREZS3SwCmb4lYVKci/lk7BtXQUWTU3vf0wKLKLMbcS84w/DBq1moSbl0m4eRl9A0Oa+wXjHdSFpl5tkEik/wZ9EafKRUREZS3S4BA0pSE0BbVAYVQmBdfSKU7MfSwj6PuhyJZh7iQq60dFpVRwK+IstyLOYmxqjmeb9vi07YpLs1ZoNJpStzDRslykkSIqa5EGwd1W3LKUfPKvplEYlYWgVNe1aFqUOTL0DAxAKoWHiMkuUh55cSHXzh3h2rkjmFvZ4hXYGZ+2XbF1ckWjViMV17dFGhmishap1wgaDRKpFFVeCXlX0yi4nl4tF6vaRJkjQyKV4ODSlIyU+LoW54mhMC+b8GO7CT+2Gztnd/w798GnbVf09Euj8ImjbZHGgGgNLlIvKZvqLorJJjfsNrKkvLoW6YEY2Jjg8XI7ju/6i4gT++tanCcaQ2MTfNuFENC1H1a2DqhVKvTEQD8iTzDi3S1Sbyj7bhRUGvIiUsm9eBtVXv0cRVeEMk+OoBFwbOJR16I88SjkMiJOHiDi1D+Mf38Oppa26AFqtQY9PdEgTeTJQ1TWInVOmcuVulBBzvkU8q+moVHUn7XoKqMRUBWWYOPgXNeSNBpcmrbEys6RQ7sjuXHlDp26NyeogztSPSlSqTg9LvLkICprkTpD6xedXUzO2WQKbmaCpmGvyiiyijGzt61rMRoNgd36o1QoOXGwNHPY7s1XObznJh1DmtO5VwsMDPREpS3yRCAqa5HHTpmSlqXkk3M2ieL43LoWqcZQZMuwdHWsazEaBeZWtrRo3ZZrl3RjscuKlRzdH8WZY7F0DPGgS29PDA31RaUt0qARlbXIY6NMSctTC8g8Go88Jb+uRapxlDlypAb6SPX10ahqJ7SpSCn+XfqCILBv27UK95fIVRz/J5qzx+Pp0K0Z3fq0xMhIHySiBblIw0NU1iK1jiAISCQSlLkyMo/GUxSTXdci1RrKHBkSiQTnpp7cjr1Z1+I8segbGNKmU29SbxdQXKi4b1lFiYqTh2I4dyKeDt086NbHEyNjA3GkLdKgEJW1SK1RZt2tLlKQdSKB/GvpdR5lrLZR5MgAcGnWSlTWtYh3UBcMjYzZuzW8ynWUCjWnDsdw/mQ8nXu0IOSpluhJJUhF63GRBoCorEVqBUEjoFGqyT6dRN7F2wjqJ1xL/4uqoARBrcGhSbO6FuWJJqj7AAry5STH5zx0XaVCzfF/bnHxbCI9n/aibcemaARBdPkSqdeIylqkRhE0AoJGIPdCCjnnk9GUNEAXrOoggDKvBGs7p7qW5InFzdMXGwcX9m6teK26qhQWlLDr7yucPx5Pv2d98fR2RKMRxOlxkXqJqKxFaoSyiGP5V1LJOpWEuuj+64hPMoqsYsxcrOtajCeWoJD+KEqUnDseVyPtpacWsHbZOVp42TPgudY4OFto7SxEROoLj23ep0+fPvTq1YvCwsJy+z7++GPGjx9fpXYEQWDLli1kZWUBEBoaire3d43KCnD27Fm8vb1JTk6u8bbvZvz48Xz88ce12kdtIwgCiqxiktZEkH4gplEraihdtzY0MqlrMZ5ILG0daOYdyLWI1BpvOzYqkyU/HGXn35cpKVGhUYvJWETqD491kebOnTvMmTOnWm2cP3+ejz/+GJlMVkNSiTwqgkZAo9KQeSSOxNUXKUkr/yHWGFHmyJDq66FvaFzXojxxBHR9Co1Gw4FK3LWqiyBA+JlEFn17mKuXbgOgaeCBekSeDB6rsnZ3d+fvv//m+PHjj9yGmHek7im7BsXxOSSsDCM37PYTb+X9MCj+dd9ybVHzMz6NGQNDY1p36ElKYh5yee36sBcXKti67hJ/LjlDXo6sdJlHRKQOeazK+tlnn6VLly7MnDmzwulwgIKCAmbOnEnnzp1p164dEyZM4MqVK0Dp1PSECRMA6Nu3L6Ghodp6oaGh9OvXD39/f4YNG0ZERIR2n0KhYO7cuXTv3p3g4GBeeOEFTpw4oVO3T58+fPPNN7Rv354pU6aUkys/P59Zs2bRs2dPWrduTbdu3Zg1axZyuVwrm7e3N0ePHmXIkCG0adOGwYMHc/jwYR05Zs+eTZcuXWjfvj3z5s1Dc0/e4xUrVvDUU0/Rpk0b+vTpwy+//FKvPlAEjYBapuLO9hvcDr1eb9NV1iXKMvetpi3rWJInC9923dA3MGTvltoZVVdE3K1Mfv3+CMf/uYVarUEtTo2L1BGPVVlLJBK++eYb8vPz+fbbb8vtFwSBV199lfj4eJYuXcrGjRsJCgrixRdf5Pr16wQHB7Nw4UIA/v77bwYNGqStu379eubNm8fmzZsxNDRk+vTp2n2ffPIJx48fZ+7cuWzZsoWBAwcyZcoUjhw5oi2TkpJCWloaW7Zs4f333y8n20cffcTly5dZsGAB+/bt45NPPiE0NJQNGzbolJs7dy6fffYZoaGhuLu788EHH1BUVATA119/ze7du5kzZw5//fUXt2/f5sKFC9q6hw4dYsmSJfzvf/9j//79fPDBByxevJjt27c/0vmuSQSNgCAI5F1OJeG3CxRGZdW1SPUWdZESjVKNvbNbXYvy5CCREBgygLwcGakpjzddqlql4ci+KJb+cIyUxNzH2reISBmP3Rrc1dWVDz/8kC+++IKnn36a7t27a/edOXOGixcvcvr0aWxtS5MhvPfee4SHh7N69WrmzJmDlZUVALa2thgb/7cmOHv2bFq2LB3JvPzyy0ydOpWsrCwKCwvZuXMnmzZtwt/fH4CXXnqJyMhIVqxYQa9evbRtvPnmm7i7uwOlI+W76datG+3bt8fHxwcANzc31qxZw82buoEvpk+fTpcuXbT/f+6554iKiqJVq1aEhoZqR+dlMt/dT2JiIkZGRri5udGkSROaNGmCo6MjTZo0ecSzXTMIgoAyR0ba3lvI7xTUqSwNBWWuHCs7MUZ4TdHMyx8rWwd2bIx4cOFaIjO9kFW/nKJDNw/6PeOHRILomy3y2KgT163Ro0ezb98+Zs6cyc6dO7Xbr10rnd7q27evTnmFQkFJyf2nW5s3b679v6WlJQByuZzr168DaKfPy1AqldpyZXh4eFTa/pgxYzh06BDbtm0jMTGRqKgokpKSytVp0aKF9v/m5ubavuLi4lAqldoPBgAjIyN8fX21v5999lk2b95M//798fb2plu3bvTr16/OlHWZO1b2mSSyTyc1+IxYjxNFVjGmTa3rWownhqCQ/pTIFVw8m1S3gghw/kQ8cVGZDBsXjFMTS9HFS+SxUCfKumw6/JlnntGZDtdoNJibm+usRZdhaGh43zb19PTKbRMEQbveu3btWszMzHT2S6W6X8V3j9TvbWfKlCncvHmTZ555hgEDBvDee+8xc+bMKsl5vzVnff3/LoGtrS3btm3j4sWLnDx5khMnTrBy5UqmTZvG1KlTK22jNihdm1aSuvMmsqTHO+34JKDIkWHWUkyVWRPYOLjg3rI150/G17UoWjLTC/nt5xP06NeK7n1bISCUe5+IiNQkdXZ3ubq6MmPGDDZt2qRdt/Xy8qKwsBCFQkGzZs20f8uXL+fgwYPAw2fLadWqFQDp6ek6bYaGhrJ58+YqtXH9+nWOHj3KggUL+OCDD3j22Wdp2rQpiYmJVTb+8vT0xMjIiLCwMO02lUpFZGSk9ve2bdv466+/aNeuHW+//TYbN25k5MiR7N69+yGOuGYojsshYVW4qKgfkTL3LRNzywcXFrkvAV2fQq1ScWDn9boWRQeNWuDI3ih+X3SS/Fy56OIlUqvU6afg6NGj6dq1K0lJpVNb3bt3x9fXl+nTp3P69GkSEhL47rvv2Lx5M56engCYmpoCEBkZqTXcuh+tWrWid+/ezJo1i4MHD5KUlMSKFStYunSpdn36Qdjb26Ovr8+ePXtISkriypUrTJ8+nYyMDBSKqgUAMTU1Zdy4cSxYsID9+/cTExPDrFmzSEtL05YpKSnhu+++Y+vWrSQnJ3PhwgXOnTtHcHBwlfqoLoJGQFBrSD8Yw+0t19HIxBSPj4oiu9Qi3LWFTx1L0rAxMjbFt10IiXG5qBT10xI7OSGXxXOPcvFsIoDo5iVSK9R5uNGvv/6aZ555Biidyl65ciVz587l3XffRSaT4enpycKFC7VGW15eXvTs2ZPp06fz3nvvYW1t/cA+5s+fz/z585k1axZ5eXm4u7vz1VdfMXz48CrJ6OTkxJw5c1i4cCFr167FwcGBXr16MWnSJA4ePFjl0fX777+PkZERX375JUVFRQwcOJA+ffpo97/wwgvk5eXx66+/cufOHaysrBgwYAAffPBBldqvDoJGQJkn5872SBQZD/4IErk/ytxSlz5n9xZEXz5Xx9I0XPw69EBPT5+9W67WtSj3RalQs2vTFeJuZfLc6CCkehLR+EykRpEI9cmJV+SxUxYDOe9KKhmHYhGU9XP00hBpMbUzt5Nusm3lD3UtSoNEIpUyccZcFEpDFn17pK7FqTJ2jmaMeqkDtvZmYlIQkRqjRj/9CgsLCQwMpGvXruWmh/Py8nj55Zfx9/ene/fu5YKBVESfPn20ftW1xcPGFg8LC9PxjW7ICBoNgkrDnZ2RpO+LFhV1DaPMlWFp61DXYjRYmvsGY25ly+G9UXUtykORlV7E8vnHufZvuFIRkZqgRpX1rl27sLOzo7CwkAMHDujs27p1K2fPnuXPP/9k48aN9cZyctCgQTrRzB7EmDFjSExMrEWJHg+CRkCRLSNhVTiFkZl1Lc4TiSKrGBMz0cDsUQkK6Y+suIRrFxue0lMq1GxZe5Hdm6+gVmuqNDgREbkfNaoxN2/eTEhICF26dGH9+vU6+woKCnBwcCAoKAgXF5ea7LZaGBsb4+DQ+EY/hdFZJK2NQJUnhgutLRQ5cvQN7u9yKFIx9i7uNPHw4uK52s16V9tcOJXA7wtPUVigELN4iVSLGlPWMTExRERE0K1bN55++mnOnTtHTEwMUJoCc+HChdy+fRtvb2/t1PaJEycYNmwYAQEBDB48mE2bNpVLS5mRkcG0adMICgqiU6dOfPvtt6jVau3+zZs3M3ToUAICAggKCmL8+PHa4CpQOpW+bNkypk2bRnBwMJ06dWL27NmoVKWWzvdOgx89epRhw4YRGBhIly5d+Pjjj8nLK3VfKiv3ySefaNNahoWF8dJLL9GuXTvatGnDkCFDdAK9fPzxx3z44Yd89913dOnShcDAQN58800yMjJq6tRXmTLzhKyTCaRujxSnvWsZZY4MqZ5UjGT2CAR07YdKpeLQnpsPLlzPuZ2Uy9J5R0lOzBXdu0QemRpT1ps2bcLU1JQePXrw1FNPYWhoyF9//QXAZ599xuTJk3F2dubEiRNMnjyZGzdu8Prrr9O5c2e2bt3KW2+9xffff19hu+3bt2fHjh18+OGHrFq1ii1btgBw4MABZs2axaRJk9izZw9//PEHcrmczz77TKeNhQsX0qFDB7Zs2cK0adNYvXq1jkItIzs7m6lTpzJ8+HB2797NokWLOH/+vFausunyTz/9lM8++4y0tDQmT56Mj48PoaGhbNu2DX9/fz755BMyM/+bWt6zZw+5ubmsWbOGRYsWERYWxvz582vmxFeRsg+cO9tvlEYjE6l1yty3mjQXs289DMZmFngHdSHuVjYa1ZPxQSkrUvLn4jNcCU+pa1FEGig1oqxVKhU7duygd+/emJiYYGFhQc+ePdm2bRsymQwLCwtMTU3R09PDwcEBMzMzVq1aRZs2bZgxYwYtWrRg0KBBTJs2rVzb/fr1Y+LEibi7uzNixAi8vb25erXUjcPa2pqvv/6aoUOH4urqSmBgICNHjiwXr7t79+5MmDABDw8Pxo0bh4+PD+Hh4eX6SktLQ6FQ0KRJE1xdXWnXrh1Llixh/PjxANrpcgsLCywsLFAoFEydOpUPP/yQZs2a4enpyeuvv45CoSA+Pl7brrm5OV9++SWenp50796d5557Tic4Sm2j0WhQKpVIJBIs2zg9tn4bO8rcUmXt5Nb8ASVF7qZ1h55IpFL2hNZvd62HRa3WsO2vSxzeUxoISXTEEXkYasTP+ujRo2RkZOhkwRo0aBAHDhxg165djBgxolyd69ev07VrV51t7du3L1fu7pjfAFZWVto44R06dMDW1pZff/2VhIQE4uLiuHHjRjljjrKAKmVYWFigVCrL9eXr68uQIUOYMmUKLi4udO3alV69eun4Qt+Nu7s7w4cPZ82aNURHRxMfH8+NGzcAdKbqmzVrhoGBwQP7rw00Gg2ZmZmEhoYSGBhI586dsevejKzjCY+l/8aMoNSgKlZg61i3iVgaElKpHoHdniIro4jc7OK6FqdWOP5PNNlZxQwdHYREiujeJVIlamRkXRbL++2338bPzw8/Pz9tII97Dc3K0NPTq5KFZGUxv6HU+vzZZ58lISGBgIAAPvzwQ+1a8t08TLzuefPmsWfPHiZNmkRmZibvvfcekydPrrBsTEwMTz/9NIcOHcLd3Z2XX36ZFStWVKn/x4EgCCQkJLB+/XqKioo4deoUt27dwrqDK+Y+9nUiU2NDmS3D3Fo811XF0789puZWHNod+eDCDZhrF2/zx+LTlMiVYo5skSpR7ZF1dna21ijrpZde0tn3xx9/sGnTJh2DrzJ8fHyIiNBNd3fv7wexZMkSRowYwf/+9z/ttrIY4mXBPh6GS5cusXv3bj799FNatGjBpEmT2L59Ox9++CFZWVnY2dnplP/rr7+ws7Nj1apV2m2HDh3S9l/XXL16lQMHDujIsmfPHkaPHo3jwFYosmRitLJaRpElw9TBpq7FaDAEdetPcVEJN6+mPbhwAyc5Pofl808w9rWO2NiaIhUjnonch2rfHdu2bUOlUvHKK6/g5eWl8zdlyhT09PS0hmZ3M3nyZK5evcoPP/xAXFwc//zzDz///DNQ9WQdLi4uhIeHc+3aNRITE1m1ahVr1qwBqHLM7rsxNzdn3bp1zJ07l4SEBG7evMmuXbvw8PDAxqb0hWtqakpMTAw5OTk4OzuTmprK0aNHSUlJYf/+/XzxxReP3H9Ncvr0afbv31/uo0GlUrFlyxZkMhmuL7ZBalznEWefaBS5MtF9q4o4ujXHyb0FF042niWa3OxiVi44SdqdAtEXW+S+VFtZh4aG0rVr13LrwlC6ptuvXz927dpFYWGhzj4vLy8WLVrEkSNHeOaZZ/j5558ZO3YsgM767v2YOXMm9vb2jBs3jpEjR3L48GGt5fbDjtIBWrZsycKFCzlz5gxDhw5lzJgx6Ovrs3z5cm0Ql8mTJ7NmzRo+/fRTJkyYwMCBA5kxYwZDhgxh8eLFvPfee7i6unL58uWH7r+6lKYE1XDkyBFOnTpVabmioqJSi3qphKYTgh6fgI0QZbYMiVSCnXPVksY0ZoK69UelVHHsQMOKWFZdZMVK/vj1NMkJomuXSOXUWWzwy5cvo6+vj5+fn3bbjh07+PTTT7l48aJOnmeRByMImn//FSgsLGLFihUP/FJv2bIlzz77LPKUfJLXX3kcYjY6DO1MaPZSO47tWMvlU//UtTj1FjMLayZ+/ANR19LZuOrxeUrUJ/T1pbwwqT0tvB1EozORctTZIklkZCQTJkzg4MGD3L59m9OnT7Nw4UIGDx4sKuqHRBA0IAjERvxJbMSfWFiYM3HixAfWi46O5vjx45i4WeHwVPmZEZHqo8yVIwgCDk2a1bUo9ZrWnXoBsGdLefuWxoJKpWH97+eJvHKnXti8iNQv6kwrjhw5kvT0dGbPnk1aWhp2dnYMHjyYt99+u65EapAIggZB0BBzcRX5WaX+5fFXN9LcfzRjx45l7dq1961//vx5bG1taR3QmpL0QvIvP/mGPY8TQS2gKlRg61h/QuzWN/T09Qno0pf01EIK8uR1LU6dolELbP4znCEjAwju1LSuxRGpR9SZspZIJEydOpWpU6fWlQgNHkGjQRBU3ApfQWFOrHZ79p0w9AyMaeozlOHDh7N58+b7tnPgwAFsbGxw7tsCRVYx8pSC2ha9UaHMKsbM1rauxai3tArohLGpOf/8eaauRakXCALs+PsyJXIVnXu2qGtxROoJoq9AA6V0RK0mKmy5jqIuIyPxJLej9+Hh4cHgwYPv25ZGo2Hbtm0UFRXRZERr9MxF6+WaRJEtw9jYvK7FqLcEhQygsEBObJSY/U2LAPu3X+fM0fLPtkjjRFTWDZCyqe/oiysoyo2vtNyd2H9ISziGj49PpVHYypDJZGzevBm1oMF9fKB4Z9QgihwZevr69SYtbH3CxaMV9i7unD0WV9ei1Ev2b7/OuZPx4hq2iPhKbmgIggCCQMzFVRRkxzywfPLNnWSmnCcoKKhceNd7yc7OZvv27eiZGOA+NqiGJBZR5pS6bzm6iVOa9xLUrT9KhZKThx58LzdW9m65SvjZRFFhN3JEZd2AKH1YBWIiVmuNyapQi4Trm8hNv0bnzp1o27btfUsnJCRw6NAhjJ3McRrsVW2ZRUCZU2o01aS5eD7vxsLajhZ+bYm8ml7XotRvBNi16QpXwlNEhd2IEZV1AyPuyl/kZVx/uEqChrjLayjIjqFXz546vu0VERERQXh4OBY+Dli3F5NQVBdlvhxBo8GhiWjdezdtOvdBEAT2bW287lpVRoBt6yOIupYmBk5ppIjKugGRFLmVnNRLj1RXENTEXFpFcUEyAwb0L5fN7F6OHDlCQkICdj08MG1u/Uh9ivyLAMq8EqztRfetMvQNDGnTqTd3UgooLqrb0LwNBUEjsGl1OAkxWaLCboSIyrqBkHJrLxlJlYcQrQoatYJbYb9RUpzJ0OeexdXVtdKygiCwY8cOcnNzcX7OF31r42r13dhRZBdjZmld12LUG7yDu2JoZMy+beKo+mFQqzWsX3metNv5YrauRoaorOs5giCQlnCc1LiDNdKeWiUj6sJSlIp8Ro4Yjr195ekbFQoFmzdvRqlS4j42EPTF2+VRUWbLMDIyrWsx6g1BIf0pyJOTHJ9T16I0OJQKNet+O0dRQQkaUWE3GsS3bz1GEDTkpV8j+eaOGm1XpSgg6vwSNGo5Y8e8iKWlZaVl8/Pz2bp1KxJDqZj0oxoocuRI9fXQr6Pc5vUJN08/bBxcOHVYtAB/VIoKSliz7CxKlUacEm8kiMq6niJo1MgK7hB7ZR1Q8w+jQp5D1IUlgJqJEydgalr5qC8lJYV9+/ZhZGuKy/O+NS5LY0CZI0MikdCkmWgRHhTSH0WJknMn4utalAZNZlohG1ac/zfbnqiwn3REZV0PETRqlIpCboWvQNAoa60feVE6t8KWoacnYdKkiRjeZ9R348YNzpw5g1kLW2y7iVbND4syRwaAc7OWdSxJ3WJl50gz7wCuRaTWtShPBPExWWzfEIFEImbpetIRlXU9Q6MRQCJFXpSORl1S6/0V5ycTHb4CIyNDJk2adN8oWydPniQ6OhqbTm6YeVW+1i1SHlWhAo1Kg71L485r7d+lLxqNRjQsq0GuhKVwZG9V4y6INFREZV3PkEjg+KUULGw88ek0DQNj61rvszAnltiI1Zibmz0wtebu3bvJzMzEaVArDB1Eg6mHQZkrx8rOqa7FqDMMjIxp3aEnKQl5KOSquhbnieLYgVtEnE8S16+fYERlXc/4c88N5q4J45vfz2NgYo9v5+mYWdX+tHNexg3ir6zHxsaGcePGVVpOpVKxZcsW5CVyXEf7IzUSc49XFUVWMWYW1o9U92pcGmsPXGTxtjOsOXCRyzH3z3ms0QhcuJnM6n3hLN52hr8OXiIqWTdRhkKpYs/Zmyzdfpb1ByNIzdbNtlYkU7BsxznyimombaVvuxD0DQzYKwZBqRV2/n2F1JQ80aXrCUVU1vUEtUbg+KUU/j54C4Cz11OZOvcoSrUBXh3ewMY5qNZlyE69SFLkFpycnBg5cmSl5QoLCwkNDQU9Ce4Ta1+uJwVljgxDw4f3V78Wl8bhizG4OVoxpIsPLV3tOBoRx8Vbtyutc/ZGEmeuJeLd1IHBXXxwtrVg37koolP+U9jnIpPJyC1iQEcvHGzM2Hv2JmqNRqcNn6YOWJnVgI+9REJQt/7k5chITcmrfnsi5VCrNWxcdQFFiUocYT+BiMq6HqBWa0hMzefn9Rd1tqdkFDLxywOkZctpETAWF8/+QO0akmQknSbl1h6aNm3KM888U2m59PR0du3ahaGlMa6j/GtVpicFRY4Mqb4exqZmD1XvekI6LnYW9AxsgbujNZ39mtLKzY4rsZUbad1ISMPL3YFOvu40dbSmd7AnTjbmXI75r05Seh5tWjjh4WxDtzYeFMgU5BaWjqKzC4qJTsmig4/box3sPTTz8sfS1oFjB6JrpD2RisnPlfP3H2G1/JYQqQtEZV3HqDUaiuQqvlpxlhKlutx+uULFa98eJCwyjSae/WgeMBaJ1KBWZUqNO0Rq/BG8vLzo169fpeWio6M5fvw4pu5WOPQRM0o9iDKLcNcWPg9VT63RYKivp7PN2NAAmaLydV+1RsDQQLeOiZEB8rvqSAD9fw0K9aSlr/eyqfVTVxMJaumCiVHN3GtBIQMokSu4dC6pRtoTqZz46CwO7o6sazFEahhRWdcxUomE71afJyNXdt9yXyw/w6aDt7Bx8se745voG1rUqlwpUbvISD6Lv78/ISEhlZY7d+4c165dwzLIGcs2jdd4qiqUKWsnN8+HqhfUsglJ6XlEJmZQolSRkJZDZGI6Pk0d7lsnMjGdhNQcFEoVNxMzSEjL0anjbGdBdEoWshIl1xPSMTEywNrchNtZ+aRmFxDUqmaSuNg4NsG9pR+XwyqfthepWU4djuHGlTtoNOL69ZOCaB1Uh2g0AqFHorkcnfngwsAfu68TezuP98cE4dflXW6F/4asoPZegInXN6Onb0LHjh2Qy+VcuHChwnIHDhzAxsYGp34tUGQXI79dUGG5xo5apkJTosLO5eGmllu52pGckceBC7e025o6WtM9wKPSOoGeztzOzGf7qRvabX7NHGnr9V88+E6+7uw5e5Pfdp3HzNiA/u1boa8n5dSVBDr4uKFWa9h1/hY5hTJauNjSuXVTpI/gzxvQpS9qlYoDOx8yW5xItdj2VwSvvdcdKxsT9PTEcVlDR7yCdYRarSHhTj5r9954cOG7OH4phXd/Oo4aI3w6TsXasU0tSQggEH9lHflZt+jRvTutW7eusJRarWbr1q0UFRXRZERrpKa1O03fkFHkyrGyrXxEXBE7T0cSnZJJtzbNGNa9NT0Cm5OeW8ies1EVWoSr1Ro2HbtKRl4RvYNaMKx7azr7NSUqOZNjEXHaciZGBgzr0YYpz3Zi8qAONHWyJjoli6ISBW2aO3HoYgwGBnoM7ORN3J1srt5njbwyjIxN8W0XQkJsLiqFOMp7nChKVKxfeR6NRoxw9iQgKus6QBAE1BqB79dcQKV++Ico7nY+k7/6h6x8JZ5BE3Fu3rsWpCylNLXmHxTlJ9G/fz88PSuewpXJZISGhqJGQ9OJQeKdVQmKrGJMzayqXP5OVj6J6bl0929OWy9XXB2sCPR04al2LYm7k018avlEGNG3s8jKK6Z/h1a0aeGMq4MVHXzc6NamGRExd8jMK9Ipb/DverhGI3D6WiJd/EpdBePuZBPQwhk7S1N8mjkSnZL10Mfr16EHenr67Nt69aHrilSfzLRC9m65KkY4ewIQX6l1gEQiYdnWKySnFz5yGwUyJS9/c4Ar0Zm4thqER5vRSCR6D674CAgaJdHhv1FSlM6zzw7Bza3iadysrCx27NiBvqkh7mMCa0WWitgbeZQ3/57J8N/fYMrf/8fOa4fuO5JQa9T8fWk3r274hOG/v8G0zV9wLOacTplihYxv//mVF1ZN5Z3Q/3EzPVZnf3ZxLqNXTyM1P+OhZFXmyNA3NKpy+YLi0ih2Lna6NgquDqUKPzu/uNI6Te6tY1+asCW7oGL7iGvxaRjoSWnlZo9coUIQwNiwdKXMyECf4pKHC30rkUoJDOlPdlYxGWmPfq+LVI+LZ5OIvJoqZuhq4IjK+jGjVms4ezWVfWcSqt2WIMCni0+y/XgMti7BeHV4A32Dh3MLqipqlZyosGUo5XmMGDEcR0fHCsvFx8dz6NAhjJ0tcBrYqlZkuZt9kcdYdHw1ga6+zOw/jZDm7Vl6ah1bruyrtM66sG38eSGU3i07M7P/NHycPPn+0FJOxP63Jr/+4g5is5KY0fd1PO2bMefgYpRq1V1tbKd3yy44Wz7clLYiR4ZUT4q5lW2VyttYmABwOytfZ/udf39bVuADbWP+b53MgnvqlP62NC3/saBUqTl3I4mubZohkUgwMTRAAhTLSxV0sVzx0JbhzX2DMbe04ci+qIeqJ1Lz7NgYgaxYKfpfN2BEZf0Y0WgECmVKFmy8+ODCD8HyrVdZsCECU0s3fLtMx9i8dqyyVYpCbl5YglpZxIsvjsLKquLp3EuXLnHp0iUs/ByxblczFsWVceDmCfycWvJ61zEEufoxrv1QQlq0Z9e1w5XXiTpBT89OjGn3HEGufrwVMh5vxxbsun7ov2NIuc5A3160d/dncqeRZBRmczsvDYCk3DuciDvP6ODK/dArQ+u+5Vm17GUO1uZ4NrHlxOV4wm4mk5yRx+WYO+w/fwsHazNaNLFFoVSRml2A7N+Rb/MmtjjZmLP/QhRXYlNJzsjjws1kTlyJp7mzDc625T0Jwm/dxtbSlKZO1gBIpRLcnaw5H5lM3J1srsen0cKlah8YZQSF9EdWXMK1i6IVeF0jK1KyZd1FpFJxOryhIirrx4hUKuGHtWHkFylqvO1/zicyY+FJBKkZPp3extL+4Xx5q4pSnkvUhaUgqJgwYXylqTUPHTpEYmIidj08MGlW9TXah5ZHo8LU0ERnm6WxBfkllU+7KtUV1DEyp6Dkv7VcCRKM9EtHkvrS0qlgjVA6jfjHuU0816YfViYP7z6nzCkNOuLk1rzKdQZ09CKoVROuxqWx7eR1LkXfwa+ZI8N6tEFPKiU9t4i/j1zRrl9LJRKGhvjRytWe85FJbD95ncjEDNr7uDGws3e59ovlCi7euk3X1rphbXsHt0CpVrP/wi3cnawJ8HSussz2Lu408fDi4rnkKtcRqV1iozI5cyxWHF03UERl/ZjQaAS2HInmUtTDrXE+DDcTc3jlm3/IL1LTMvglHJtW7h9dHUqKM4i6sBQ9Kbz00qQKU2sKgsCOHTvIy8/D5Xk/9K2qvk77MAxt04+Lydc5fOs0RYpiwpKucujWSfq06lJ5Hf/+HLp1irCkKxQrZByOPkNY8lV6t/yvjo+TJydiL5AnL+DAzRNYm1jiauXM9dRbRKbHMtS//yPJq1GoUcuU2Dm5Prjwv+hJpXT2a8rEp9vx1tAuTBjQlm7+HtpAKW4OVkwb1hXfZv8tTRga6NMzqAWTB3XgzaFdGNcvmPbebuhVkFXN1NiQKc92wumeEbelqTEjevrz+jOd6Nu2ZYV1KyOgaz9UKhWH9ojZoOoTB3dFkpVRKK5fN0AkgmjTX+uo1RqSMwqZ/uNRVI/hIdGXwpxp3fFuaktG0hkSI7eAUPP9mls3p1X71ygulvPbb7+hVpePwGZlZcW4cePQF6TELb0AqpqVQ6lW8suJP/kn6qR2W1u3Nnw+YJp2RHwvxQoZcw4uITz5Pwvlfl4hvNPzJe3vPFkB3x5czNU7N7E1teLdni8T7NaaD7d/Sw/PjvRo0ZGFx/8gOS+VLh7BjGv3fJWVmduLAShNFaz+/sNHPOr6jbGZBS998iOxUVn89dv5uhZH5B4cXSx49d3uou91A0O8WrWMIAhoBPh+9YXHoqihVB9+8PNx9p9NwN6tI17tXkNP3+TBFR+Swtw4Yi79gZmZKZMmTaqwTF5eHlu3bkVqpE/T8UE1LsNX+xdxMu4CL3UcybdDZvB6lzHcyohjzj+LK7QIV6qVzNgxh9isRN4KGc+3Q2Ywvv3zHIs5x9JT67TlrEwsmDNkBpsm/crqsT8S7NaaU3Fh5BTnMdC3J4tOrMbEwJhP+r7B2fhL7LlxpMoyK7KLMXmEKfSGQpuOvZBIpOwJFbNr1UfS7xRwbP8t0fe6gSEq68fAqp3XSEx7/FG9Fm68xLItVzGz9sC38zsYmdrXeB/5mZHEXV6HlZUV48ePr7BMSkoK+/fvx8jOFJfnqmZYVRVupEUTnnyVVzqPZnjg0/i7ePNMm7681+tlziRc4nzi5XJ1TsaFEZ+dzAe9X2Wgby/8XbwZFTyElzqNZMe1g8Rn666xGhuUTt+rNWpWnw9lfPvnATibcIkhrfvQzNaVPl5dORlXcXS3ilDmyNE3fDIDx0j19Ajo+hRZGUXkZpd3KxOpH5w8HE1WRpEYjrQBISrrWqQ0m1YBO0/GPbhwLbHzZBz/t+Q0UgNLfDu/g4VtyxrvIyctgsTrm3B0dGTUqFEVlrl27Rrnzp3DrKUttl1rJj93ekFpkA4/J91jauNSakSVmJNSvk5haR3fcnW8/q1TseXyvshjGOkb0sOzIwXyIjSCBgujUjc5cyNTcmT5FdarCEWODIlUio2DS5XrNBQ827TH1NySgzsfLjKfyONFoxbYviEC6UPYIYjULeKVqkX09KT8simizq0vr8Rk8eq3hyiSQ6t2r2Lv1rnG+8hMOUdy1C7c3Nx47rnnKixz/PhxYmJisOnshlkru2r36WZdap18LfWWzvbrqaVpGJ0syvtAu1m5/FtH1/f3RlpZnfKzD3JlCevCtzOx43AkEgmWxuZIJRKtgs4pzsPauOrT2o+afashEBQygOKiEqKup9e1KCIPIDk+h/On4uv8/SRSNURlXUuo1RoOnk/kRnx2XYsCQFaenIlfHSD+dj7N/Ibj5v0sSGr28qfFH+FO7CFatmzJgAEDKiyza9cusrKycBrshaFd9dbRPe2b0bV5O347s4FNl3Zz+XYkO68dYt6R5XjaN6NL82CKFTIi02LIk5UuQ3RqFoS3YwvmHf6N3dcPc/l2JH9f2s2KMxvp2DQQb8fyqT5DL++lqU0T2rqVxmHXk+oR7Nqa9eE7OJ8Ywf6bx+nULKjKcitzS923HF09qnX89Q0n9xY4uTXnwsnqB/wReTwc2hVJcZFCVNgNAFFZ1wKCIKBQaVhVz7IMqVQa3v7xKMcuJuPYNISWwZOR6pePgFUdbkfvISPpNK1bt6ZHjx4VyKAiNDSUEkUJrmMCkBpVL0Tqh71fY6h/f/bcOMrne+az7eoBnvIKYc6QGehL9YnOTOCD7bM5nxQBlLpBfTXwPbq36MD6izuYtXc+h26dYlTwED556s1y7efK8tlyZT+TOo7Q2f5WyHhKVAp+OLycYNfWDGndt8oyCyoNqsISbBxrN2DM4yawaz9USiVHDogRyxoKJXIVuzZdEYOlNABE161aQBAElm+9yo4TsQ8uXEcM792SCYN8UMiyuBX+GwpZ+YQQj46E5v4vYuMcyIkTJzl37ly5Ek5OTowePRpNkZKE5WE12HfDwPWFNqitNPwx5/26FqVGMLOwZuLHP3Dzajp//9H4rmdD54VJ7fHyc0QqunPVW8QrU8OoNRoS0wrYdarujMqqwubD0Xy54hz6Rrb4dp6OmbVHDbYuEHd1PfmZUYSEdCMgIKBcibS0NHbv3o2hlQmuL9Rmms/6iSJbhomxeV2LUWO06Vya+W3vVtFdqyGyZ8tVcSq8niMq6xpGTyrl13pgVFYVwiLTefP7w8iVeni3n4KtS7uaa1zQEBPxB4W5CfTt24dWrcon9bh16xYnTpzAtKk19r2rHn7zSUCZI0PPwACeAGtcPX19/Dv3If1OIQV58roWR+QRKMiTc/JQTIN4bzVWGv6boh6hVms4HJbE9bj6YVRWFe5kFfPSV/tJySimuf9omrQcCNTM+pWgUREdvgJ5URpDhgymadPyLltnz57lxo0bWAW7YNG64kxeTyKl7lsSHJt41LUo1aZVQCeMTc05sEN012rInDoSIxqb1WNEZV1DlBmVrdzR8KYB5QoNb3x/iDNX7+DcvDeegROQ6tVM0A6NuoRbF5ahkGUzbNjzODmVzwi2b98+UlNTcejviZHLkxvZ626U2aXuW02a134a0domqPvTFBbIibuVWdeiiFQDpULNPzuui8Zm9ZSKgyeLPBJ/7rlBbkFJXYvxyHzz+znG9PdmdD8/vDtOIzp8BcqSvEdqK+J6Oht33iAltRBLc0P697rBx7OWMHr0KFav/pOcnP8M2tRqNaGhoQiCwPbt20m7nUoTSydGBg2ih2dHbblihYyfj/3OxeTruFg68Oa/qS3LyC7O5c1NM/lp6OcPnWf6caPML0HQCDi4NKtrUapFEw8v7J3dOLhLHFU/CVwOT6FTjxY4uViIxmb1DPFq1ABqjYaktEJ21WGksppi3f6bzFl9ASNTB3y7TMfU0u2h24iKzeaHZWdxdbbg3Vc6ENLRjb+2XuLb/72JoFEwftxYzM11jatOnDjBL7/8wpAhQ1i0YBE+zp58f2gpJ2L/C+O5/uIOYrOSmNH3dTztmzHn4GKUatV/sodtp3fLLvVeUQOgEVAVlGDj2LCjmAWG9EepUHLyUExdiyJSEwiwb+s1UVHXQ8QrUgPoSaUs3Xr5iVnrOXXlDm/PO4ZSY4h3x7ewcSpvzX0/Nu+5STNXK96c0JZAP0deGOLLkL4t2bI7gqunfkEqFZg4cQJGRv+lzbx58yaenp64u7vTvU8P5vz6A96OLdh1/ZC2zKWU6wz07UV7d38mdxpJRmE2t/PSAEjKvcOJuPOMDn6mZk7CY0CRVYy5pU1di/HIWFjb0cI3mMiraXUtikgNkhiXzfXLd8Q0mvUMUVlXE7Vaw/W4LC4/Yet1iWkFvPTVATJySmgROB6XFv2qVE+pVHMjOouOgbojxo5BLshL1FyKuMatsN8wNNDnpZdeQl+/dCVGrVZjaGhIXFwchw8fxtjFAns3JwpKirRtSJBgpF+6ll6W/lLzb+rPP85t4rk2/bBqQNmsFNkyjIxM61qMR8a/cx8EQWDf1voV/Eek+vyz4zpPxtDjyUFU1tVET0/K2n2RdS1GrVAsV/HK7H+4eDOdJi370zxgLJJKckSXkZ5VjEqlwdnRTGe7k0Pp7zvpRRTlJRBzaRWmJsZMmjQJqVSKv78/t27dIikpibNnz7Jo0SLORJxjUM//wpb6OHlyIvYCefICDtw8gbWJJa5WzlxPvUVkeixD/fvX/EmoRZS5MqQG+kj1G57piL6BIW069eZOSgHFRYq6FkekhsnNlhF2OlEcXdcjGt5boh6hVmu4lZT7xI2q7+XzZad5aYgfz/cKwMjEjuiLv6NSVJzys0imBMDEWNea3MSo9FaTyUv352dFEXtlLS0CxjF+/Hjkcjmpqans2bNHW+fpp59m2jcfcHvzNWSJeYxp+xzfHlzM2D+nY2tqxfu9XsFQ34Dfz21iVPAQFCol8w7/RnJeKl08ghnX7nn06rEfsyJbhkQioUmzViTHNCwDLe/grhgYGbNvW3hdiyJSS5w8FE27LjWTIU+k+tTfN1kD4EkeVd/L7zuvM29dOMbmLvh2fgcT84oNo8qi10oq8f6Q3rUjN+0KCdc2YWlpybFjx8jKyiIkJIQhQ4bQvn17/vnnH2Z9MQuX533RtzTEysSCOUNmsGnSr6we+yPBbq05FRdGTnEeA317sujEakwMjPmk7xucjb/EnhtHavo01ChlCT2cmzU8962gkAEU5MlJjq/JMLUi9YmCPDlhpxPE0XU9QVTWj4haoyEqIYdLURl1Lcpj42h4Cu//fAKNxBSfTtOwcvDT7svKkfHKjN2kphcCIJOrdOrKSkp/GxpKWb/9OlNn7mfiezt57Z25fPrRa8TGxjJz5kz8/Pywt7cnKysLQRDYuHEj23Zsx31cEOiX3q7FShmjV0/jdl4aq8+HMr798wCcTbjEkNZ9aGbrSh+vrpyMu0B9RpVfgqDWYO/SsEYv7i39sHFw5tRh0QL8SefEwWjE7BH1A1FZPyJ6Uilr9jasqcuaICYlj8lfHyCnQIln0CScPHqRkV3M7EWnKZapsLYyQSqVkJpRpFMv7d/fZy/eYdfBGEI6uPHBa53o2s6NPfvOADB48GCefvppwsPDycrKonPn0rzbX331FSqphqbjAoH/XLQupVzHSN+QHp4dKZAXoRE0WBiVro2bG5lq803XZ5S5cqztyweKqc8EhgxAUaLk3In4uhZFpJYpzC/hwilxdF0fEJX1I6DWaIhKzOFiIxpV301BsZLJ3xzgakwmZ6/ImTnvDAWFpcFgDPSl+HjacT7iDncndDt36Q7GRvrcjM1m+CBvRj/rh7+PA8881ZIenUpHljs2L8XPz4+8vDz8/PyQ/DtlXlxczPr16zGyN0MebMKJuPMM9e/PuvDtTOw4HIlEgqWxOVKJRKugc4rzsDau/5bhiqxizCys61qMKmNl54SHdwDXLt2pa1FEHhMnD0XzhHilNmhEZf0I6EmlrN3bONaqK0OjgffmbOLzz2fx/PPD+ebrz7X7nh/QipiEHH5eeYFL19LYuDOSnQejCW5TOoL0a2XPrbhs8v+N9ta/R2kSj2++X8ZvS74DQC6Xc+bMGdzcSoOyREVFcf78eRZvXsGogSM4GHWSpjZNaOtWmrFLT6pHsGtr1ofv4HxiBPtvHqdTs6DHdToeGUWODEOjms0pXpsEdOmLWq1m33bRXauxUFhQwoVT8Wg04ui6LhGV9UOiVmuITsol/GZ6XYtS5xiYWOPe80MsWg7E2s4dAENja1p7OzD95Q7cSS/kx9/Oc/JCMmOe86NX59Iy129lMuvHE1y8VhpMIyO7GAD3Jpb8tvIvkpKSiIyM5KmnnsLNzQ0TExOsrKz4+++/CQsLY9Sb49h67QCTOo7QkeetkPGUqBT8cHg5wa6tGdK672M8G4+GMkeOVE8PQ+P6r7ANjIzx69CDlIQ8FPfYJIg82Zw6FINQy7p6x44djBo1iuDgYIKDgxk+fDjr169/YL3x48fz8ccfV7rf29ub0NDQmhT1oWWoCUTXrYdET69xrlVXhJ6hKXqYsv9sIuFhpR8vTX2HY2kUSYdA6HBPYBSVSoOjvSmHTyXy6dQutGhqTWR0Fn9tu45EAgG+Dgx72puCIjVLNySyd+9eLC0t6d27N/r6+pw5cwZ/f38UCgVdQroy//hKOrsHaV20HC3s+f7Z2n1gahpFTqn7lmtzH+JuXKprce6Lb7sQ9A0M2LPlal2LIvKYKSwo4XJYMgHt3dCrhVCkmzZt4uuvv+bTTz+lQ4cOCILA6dOn+eabb8jMzGTq1KmV1l24cCF6eno1LlN9QxxZPwRqjYaY5FzCIsVR9b0kppb6XReXaGjZdjIO7t3KldHXl/Lxm52xszFm9qLTvDJjDwt+v8DIwT4AGBmWfjtamOkx41UfTh7bydmzZ+jWrRtxcXEUFxfj7e3N9OnTMTE2YdHyXzmbUP9dtO6HMqc0+5ZTU886luQBSCQEdetPXo6MtNv133BPpOY5cyyuVhQ1wLp16xgxYgQvvPACzZs3p0WLFowdO5ZJkyaxevXq+9a1trbGwqL+26dUF1FZPwR60sbjV/2ofLf6AtHJeTT1HYq77/Mg0b3FnB3M+Xx6CItnD2DuZ71Z+GU/mrtbIQhgbvpfIBWNuoTk62tQyLJ45pkhhIeH06FDBwBiYmJwcnailY8Xw8eOrPcuWvdDXaxEo1Rj7+xe16LcFw/vACxtHTh2ILquRRGpIzJSC4i7lVkrluFSqZTw8HDy8nSz/L366qts2LBB+7tPnz7Mnj2bQYMG0alTJ86cOVPtKej8/HxmzZpFz549ad26Nd26dWPWrFnI5aVxEM6ePYu3tzdHjx5lyJAhtGnThsGDB3P48OEK21Or1UyfPp2ePXsSHx8PQFhYGC+99BLt2rWjTZs2DBkyhJ07dz6UnKKyriKCIJCRU8yFG2LSgvuh1sB7Px3j4PkEHNy60KrtK+jpmwCgUKg5cT6J9MwirCyMcHW2QE9PSlxS6QPa3N1Kty1lMVEXlrJx/RocHR3p0KEDcrkcQRAoLCxkz5492DrZU6Avf+zHWZMoc2RY2TnWtRj3JSikPyVyBZfOJdW1KCJ1yOkjMbWSkevVV1/lxo0b9OjRg9dee41ly5Zx+fJlLCwsaN68uU7Zv/76i//7v//jt99+o23bttXu+6OPPuLy5cssWLCAffv28cknnxAaGqrzkQAwd+5cPvvsM0JDQ3F3d+eDDz6gqEjXRVWj0TBjxgwiIiJYs2YNHh4epKWlMXnyZHx8fAgNDWXbtm34+/vzySefkJlZ9eiXorKuIoIAu0/FiwECqshP6y+xfNtVzG1a4NP5bYxM7dHXl7Lq7yscOpWgLafRCOw7FoeTgxluLpbl2inIz2bRokVMn/4W48ePw8HBAYlEgkwm4+bNm4SFheHg7Ih9T4/HeHQ1iyJLhqmZ1YML1hE2jk1w8/Qj4kJKXYsiUsdE38wgK6NQxy2zJhgwYAAbNmygf//+XLlyhXnz5jFy5EiefvppwsLCdMr27NmTrl274u/vj6GhYbX77tatG99++y2BgYG4ubkxZMgQWrduzc2bN3XKTZ8+nS5duuDl5cX06dMpLCwkKipKu1+j0fDJJ59w6dIl1qxZg7t76WyZQqFg6tSpfPjhhzRr1gxPT09ef/11FAqFduRdFUQDsyoiIPDP+cS6FqNBsfXQdcLDL/K/t57Gt/M7RF/8nadCmrP3SCw2Via4Opuz/1gcUbHZvP9qR6TS8jFKdx2MwdXZDAfDCKSS7rz00iRCQ0MJDw+nTZs2nDhxghdeeAGrdk0oySyi4FrD831X5Mgwa2Vb12JUSmDXp1CrVPyzSzSsbPQIcPpILINH+Nd40wEBAcydOxdBEIiKiuLo0aOsXr2aV199lQMHDmBnZwdAs2bNarTfMWPGcOjQIbZt20ZiYiJRUVEkJSXh4eGhU65Fixba/5ubmwOgVCq12/bs2YNSqaRFixY4ODhot7u7uzN8+HDWrFlDdHQ08fHx3LhR+iyp1eoqyymOrKuASq3h7NVUcv/1CxapGiV5KRze8A0vf7yE4hIJXu1f5/VXxzGoTwt2Hoxm3rJz5BcqmDGlk9YH+27yCkrYfTiG0c/6Ii9MIypsGQb6evz66y+o1WoOHTqEm5sb+vr6pKen49C/JUZOZhVIUr9R5siQ6uthal7/RtdGJmb4tAshITYXlUL0sxWBy2HJlNSg615qaipfffUVaWmlS4wSiQRvb29ee+01/vjjD4qKijh//ry2vHENujkKgsCUKVP46quv0NPTY8CAASxZsqTC6fWKRvF3zzA4OjqyYcMG0tPTWbBggXZ7TEwMTz/9NIcOHcLd3Z2XX36ZFStWPLSs4si6CujrSdlzOr6uxajXmNp74jXk+0q3TfpyP/Pe6UHLwNG8954LL0TtggdkzLWyMGLF3EHa38V5SURfXEnLtq+wfft2VqxYoQ3UsGXLFsaNG0eTUf4kLL+ARtZw/IAV/1qEu3n6EhVxpo6l0cWvQw/0pHrs3Sq6a4mUolJqOH8ynm59PJHWQFY7Q0NDNmzYgLOzM6+++qrOvrIRrL29fbX7qYjr169z9OhRNm7cSGBgaThjpVJJYmKidhq7qnTo0IHAwEA++OADvvzyS/r3709AQAB//fUXdnZ2rFq1Slv20KFDAA+1nCCOrB+AIAik5xQTcavhTa/WJxQqDdPmHeH4pRQcm/WgZfBLSPWMHrqdguxoYiP+xMLCnIkTJ2q3FxcXExoaiiARaDoxuCZFr3XK3Lcc3Vs8oOTjRSKVEtitH9lZxWSmFda1OCL1iItnE2tEUQPY2tryyiuv8NNPPzF//nxu3LhBUlIShw8fZurUqXTq1In27dtXq4+oqCiOHTum8xcREYG9vT36+vrs2bOHpKQkrly5wvTp08nIyECheLQ87aNGjaJt27Z88sknKBQKnJ2dSU1N5ejRo6SkpLB//36++OILgIfqQxxZPwBBgN0n40TDshri+z8vEHe7FeOe9san0zSiw39DIc99qDbyMq4Rf3Ujzf1HM2bMGNatWwdAZmYmO3fuZOjQobiNCSB53eVaOIKaR1OiRi1XYefkWtei6NDCNxhzSxv2/Rn24MIijYrcbBlxtzJp1sK2RqzDp0+fjoeHBxs3bmTt2rXI5XJcXFwYNGgQr7/+erXb//333/n99991trVt25a//vqLOXPmsHDhQtauXYuDgwO9evVi0qRJHDx48JEM6SQSCV999RXPPfccixYtYurUqcTGxjJjxgwUCgUeHh689957LFiwgMuXL9OjR4+qtSvUtFnfE4ZarWHil/vIK3y0ryyRiung58SnE9uDpoToi79TlJfw4Er34NC0G019hhIfH8/mzZu129u1a0evXr3Iu5xK+v6G4RfsPjaQEkMZf/7wUV2LomX4lE+xdmjK3JkH6loUkXqIb4ALIye2q2sxGg3iNPh9UKk1nL5yR1TUtcD562m89cMRStT6eHV4A1uXh/eXzEg8ye3o/Xh4eDBo0H9r22FhYVy+fBlLfyesgl3u00L9QZFVjIlZede1usLepSkuzVoRflb0qxapmKhraciKlQ8uKFIjiMr6PoiGZbXL7YwiJn35D6lZMpr7v0iTlk8D5d237sed2AOkJRzDx8eHPn36aLcfPHiQ5ORk7Ht5YOJW/6ys70WRI8PAoPo+ozVFYLd+qFQqDu+NenBhkUaJWq0h4kISajHX9WNBVNaVIAgCqVlFXI6ueoQZkYdHrlDx+pyDnLueinPzPrQIHI9Uz+DBFe8i+eZOsm5fICgoiK5duwKlAQq2b99OfkEBLsN90beoP4qwIpQ5MiR60noRyczEzAKvoM7E3cpCoxJfxCKVE3E+udbihYvoIp7lSiiNWBZX12I0Gr5acZaN/0Rh7dAa745TMTB6mClhgYTrm8hNv0bnzp0IDi61BpfL5YSGhqLSqHEfH1Sv73ZFTmnIVNcWPnUsCbTu1AuJRMqe0Gt1LYpIPSftdj7pd/JrPKKZSHnq8eur7jl4Xlyve5ys2RvJd39ewMjUEd/O0zG1eAjraEFD3OU1FGTH0LtXL3x9fQHIyclh27ZtSI31SxV2PUWZ+6/7lmvzB5SsXaR6egR0eYrM9CJy/80zLiJyPy6eSxK9ZR4DorKuAI1G4FpsFvlFomHZ4+bk5Tu8M/8YKozw7jgVa6eqhzUUBDUxl1ZRXJDM008P0CYASEpK4p9//sHYwRznZ7xrS/RqISg1qIoU2Do1qVM5WrbpgKm5JYfE0KIiVeT6pTsVhgoWqVlEZV0Jp67crmsRGi0JdwqY/OUBMvNK8AycgHPzPg+u9C8atYJbYb9RUpzJ0OeexdW1dHR+5coVLly4gLmXPTad3GpL9GqhyJZhYW1XpzIEdR9AcWEJUdfFnO0iVaMgX05KYg6CRhxe1yaisq4AqVTCmat36lqMRk2hXMXL3/xDxK0MXFsNxMP/RSTSqsXwUatkRF1YilKRz8gRw7WhCo8dO0ZcXBy23Zpi1qL+Jc5QZhdjbGJeZ/07ubfA0dWD8ycf3uddpHFz7eLtBwQPFqkuorK+B40gEJuSR2Zuw86R/KTwf0tOse1oNLbOQXh1eAN9w6opM5WigKjzS9Co5Ywd8yKWlpYIgsDOnTvJycnB6VlvDGxqLiFATaDIkaNfh+5bgd36oVKqOPqP6K4l8nDcuJIqToXXMqKyvgdBEDh5WZwCr0/8tv0aP6+/hIm5K76dp2Ns7lylegp5DlEXlgBqJk4Yj6mpKUqlks2bN6NQKnAbG4jEsP48AsocGRKpBHuXpo+9bzNLa1r6d+DWjQwQvbVEHpK8HBl3kvNEq/BapP68qeoJelKpOAVeDzl4IYkPFhxHkJri02kaVva+VaonL0rnVtgy9PSlTJo0EUNDQwoKCtiyZQsSAylNx9efpB9l2bdcmz9+I7g2nfqAAHu2iNm1RB6Na5dui1bhtYiorO8hPbuYxNSCuhZDpAKik/OY/PU/5BWq8Qx+CcdmVQuAX5yfTHT4CoyMDJk0aRJSqZQ7d+6wd+9eDG1MaDK8dS1LXjWUuXIEQcDBtdlj7VdPXx//Ln1ITy2kMF/M2S7yaNy4LFqF1yaisr4LlVrDiYiUuhZD5D7kFyl46ev9RCZk4+79DM38RiKR6D2wXmFOLLERqzE3N9Om1oyMjOT06dOYNbfBrodHLUteBTQCqoISbBwebzxzr8DOGBmbcmCH6K4l8ujkZBWLAVJqEVFZ34W+npQzV1PrWgyRB6DRwIyFJ9h7Oh471/a0av8aegamD6yXl3GD+CvrsbGxYdy4cQCcOnWKmzdvYt2+Cea+tZPg/mFQZMswt3q8lupBIQMoKigh7pYYWlekety4kiq6cNUSorK+i4IiBTcTsutaDJEq8sumCJaEXsHMqhm+nd/ByNThgXWyUy+SFLkFJycnRo4cCcDevXtJT0/H8elWGDqZ1bbY90WZLcPI+PHJ0MTDCztnN84cE0PrilSf2JsZNZLfWqQ84ln9F5Vaw6krtxE/ChsWu0/F8+mvp5DoW+Db+R0sbFs9sE5G0mlSbu2hadOmPPPMM6hUKrZu3YpMJsNtlD9Sk6r5c9cGihwZegb6SKWP59EMDOmPUqHk1OGYx9KfyJNNSmIuihJVXYvxRCIq638Rp8AbLtfisnl19iEK5QKt2r2Cg3uXB9ZJjTtEavwRvLy8eOqppygqKiI0NBSNRKDphKDaF7oSlDkyJBIJTk09a70vC2s7WvgGE3k1rdb7EmkcaDQCsbcy0YijnhpHVNb/olCqibiVUddiiDwi2flyJn11gNiUfJr6DsPdZyhI7n97p0TtIiP5LAEBAYSEhJCRkcGuXbvQNzfC7cWAxyP4PZS5bzXx8Kr1vvy79EUQBPZtvV7rfYk0HmIiM5CIRuE1jqisKQ2EEpmQjVLM3dugUak0TJ9/lCNhSTi4d6Vl8MtI9e8fpSzx+mZy0q7QsWMH2rdvT0xMDMeOHcPE1RKHfrU/ur0XVX4JglpT64FR9A0MadOxF3dS8ikWE9aI1CCxURlIRG1d49Td4lw9Qq0RuB4rGpY9KcxbF05MSh4vDfHFt9Pb3ApfgUKWVUlpgfgr69DTn0yP7t2RyWRcuHABOzs7Wvv7UZJeRH7EY1weEUCZX4K1Q9WitD0q3sFdMTAyZt+28Frtpz4gCALRiWeIij9JYXEWxkbmuDq1JtDraQwMSj/m9p74mazcxHJ1B3R7G3ubyv3eoxPOEBl3jMLiLExNbPBq1hXv5t11lFXEzT3cSjiDnp4BAV798XTvqCPb3hM/4dOiJ81d29bgUdcdOVnF5OXIsLIxqWtRnihEZU3pevX1+Mpe5iINka1HY4i/k8+slzvi2/kdYi79TmFOxRbPgqAmNmIVrdq9Tv/+/ZDL5Rw4cABra2ua9GmOIqsYeXL+Y5NdkVWMmbN1rfYR3H0ABXkykuNzarWf+sD1mMNE3NyDb4teONu3oqA4k8s395JXkEqfTq8DArkFqfi26EVTF93lDyuLyj+aouJPcf7qZvw8e+Pi4EVmTiLhN3agUito0+opAFLSrnM95gidA15AoSzm7OW/sbNuivW/7SbcvoggaPBoUn8i6dUEt26kE9zJHT3RMrzGEM8kpV+3NxOe/JdWY+NSVAZTvjuMTCnFq93r2DVpX2lZjVpJdPhvlBSl8+wzQ2jSpAnbtm2joLCQJsP90Dd/fAk2lDkyjIwe7Df+qLi3ao21vTMnD8XWWh/1BUHQcD3mEC2bdibYdzAuDl54NetKhzbDSc28RXZeMvlFGajVClyd/LC3aabzZ6BvVEm7AtdiDtHUJZBg3yE423vRptVTNHdty834E9pyqZm3cLH3orlbO7ybd8fK3Im0rGgA1BoVETf3EOQz+ImbNo67lSkq6hpGPJtAcnohxXLR3eBJJC27mEn/209yehEebUbh6jUYqPjFqFbJiQpbhrIkjxEjhmNhYUFoaChqQYPbhKDH9rQocmRI9fXQN6ydD4TAbv1RlCg5fzK+VtqvTyhVJXi4tsXjnilmS/NSn/yC4kxy8koT99hYNnmotvt0fJVg3yE626RSfTQa3XeJnp6Bzv6yCF+34k9hZmJDE0efh+q3IZAULy4r1jSNXlmrVBquxoiRm55kFCoNb849zKnLt3Fq1hPPoElI9SpWhCpFITcvLEGjKmbMmNGo1Wq2bduGnrE+7uOCHou8yhw5EomEJh41n9DDys4JD+8Arl1qHMlqDA1M6NBmGI62zXW2J925DIC1hQs5+SkY6BsTdm0rf++byV+7P+Lw2eXkF6ZX2q5EIsHKwglzU1sEQaBEUUx04hliky/g5dFNW87exoO0rBjyCzPIzEkgt+AODjYeKJVyrkb/Q5DPkEr7aMgU5pdQkCemGa5JGr2y1teXckP8CmwUfPvHedbujcTK3gefTtMwMLausJxSnsvN80tAUDFhwngyMzM5ePAgxo7mOA+pfZcqRXap+5ZLs5Y13nZA176o1Wr2bW+87loZ2XFcizmMm1MbrC2cycm/jVIlx8jQnJ7tX6JzwAsUFGWy/9QvFMvzHtxeTjyb9s/k7OW/sbZwxtsjRLuvqUsA7s7+7Dz6Pf+cXkyg99PYWbtzNfogjrae2Fq7EXZ9OzsOz+FE+J/IFYW1eeiPlcS4bDRq0cOmpmj0yhrgepyorBsLG/6J4ptV5zEwsce383TMrCp2kSopziDqwjL0pPDSS5OIjIwkLCwMc28HbDq41qqM6iIFGqUae2f3Gm3XwMgYv/Y9SE7IRdFIl33Ss2I5fO43LEzt6Bw4CoAgn8H06zqVtn7P4GjXguZu7ejd6TWUKhk3444/sE1zU1ue6vImXYPHolTK2XP8J2QlpZn7JBIJnQJGMOrpb3lh4Gz8PHtTLMsjKuEkQT4DiYo/yZ2Mm3RvPwkJEs5f2Vyrx/84SY7PQXS4rjkavbLOL1KQll1c12KIPEbOXktl6tyjKNUGeHV4AxvnoArLyQpSiA5fgaGhAS+99BInT54kPj4e2+7NMG1uU6syKnPlWNk51Wibvu26o29gwN4t12q03YZCfMpFDp5dipmJDX07T8HIsNSIz9bKtdw0uYWZHVbmTuTk335gu6bGVjjZedLctS29O71KsTyPmMSzOmX09PSR/huk53LUXjyaBGNp7kjincs0d21XOiJv3oOk1KtohCdjNJqckCOmzKxBGrWyVms0XI0V16sbIykZhUz88gBp2XJaBIzFxbM/FRmeFebGEXPpD8zMTJkwYQK7du0iNzcX5+d80Le5f8CV6qDILsbUwqrG2pNIJASF9CcvR0ba7cfnhlZfuB5zmJMX12Jv3Yx+Xd/CxNgSAI1GTUzSOTJzEsrVUamVGBlWnFRFqZITlxxGQZHu+8PCzB5DAxOKZLkV1sstSCXhdgT+Xv0BKCkp0H40GBqYIAgaShRFj3qY9YrUlHzU4jR4jdGolbUECTfEKfBGi1yh4rVvDxIWmUYTz340DxiLRGpQrlx+ZiRxl9dhZWXFCy+8wObNm1EoFbiPDURiWDuPkDJbhqFhzX0MNPMOwNLGnmP7b9VYmw2FWwmnuXhjJ01dAujT+TUMDf4L1iGV6nE5aj/hN3bq1MnOS6awKBMnu4qj2EkkUs5c3sj1mMM627NyE1Eoiyu1LL94YyfezUMwNS79EDMystBOmctK8pFIpBhVId1rQ0Ct1pCWIua3rikatbKWSkVlLQJfLD/DpoO3sHHyx7vjm+gbWpQrk5MWQeL1zTg6OjJw4EC2bt2KxEBK01qyEFfkypHq62Fsal4j7QWF9KdEruDS+eQaaa+hIJPnE3ZtG2YmNng3DyEnL4XMnATtn7ykkIBW/cjIjuX0pb+4k3GT6IQzHD73G9aWLrRw66BtKzMnQTuS1tczpLVnb6ITz3Lxxi5SM6OIij/FkXMrsLFsgqd7h3KypGXFkJmTgJ9nb+02V0dfohPPkpJ2nWvR/9DE0QepVK/2T8xjIjEuW0zqUUM06ghmSpWGmJQHW3uKPPn8sfs6sbfzeH9MEH5d3uVW+G/ICnTXKzNTzqJnYIKb12Dat2/Pvn37GDRoEE2G+XE7tGatq5X/WoS7tvAh5uqFarVl69gEN08/zp1ofDmrb6ffQK1RUiTL4cCpX8rt7xw4Cs+mndDTM+RG7BGOXliFvp4h7s5tCPIZrKM4951cQAu39nQJehEAf6/+GBtZEpVwkptxxzA0MKVpk0ACvQfq+FaXcfHGTlq37KMzsvdp3p28glROXlyLrZUbnQNG1MJZqDvupOSJwVFqCInQiOcoYlPyeOfHI3Uthkg9okUTK76b2hVDfQlxV9aRm361XJkmLQfi0qIPV69epbCwkE6dOpFzLpms4+XXPR8VqYk+nm915uLxvZzcvaFabfUaOhHfdiF8N3M/KoW4hijy+HB2teS193rUtRhPBI32k0et1pCY1vgMbUTuT+ztPCZ//Q9Z+Uo8gybi3Lx3uTK3o/eQkXSa1q1bo6+vz61bt7Du4Iq5j32NyaGRqVCXqLBzcqtWO0YmZvi060ZCbI6oqEUeO5lpheKadQ3RaJW1AKRkPBlWlyI1S0GxkldmH+BKTCaurQbh0WY0EonuOmLijS3kpEXQrl1bMjIyyMjIwHFgKwwdKrYefhSUOTIsbR2q1YZfhx7oSfUarbuWSN2iUmnI+zdHu0j1aLTKWl9Pyp2MJydakEjNotHAp7+eZMeJWGxdgvHq8Ab6BncrYoG4K3+RnxlF165diIqKQi6X4zraH6lxzZiCKLJkmJpZPnJ9iVRKULf+ZGcVk5ku3usidUPa7XzRyKwGaLTKGsSRtciDWbblCgs3RGBq6YZvl+kYm98VqETQEBPxB4W5CXTr1pWLFy+CHjSdEFQjfStzZOgbVpz1qSq08GuLmaU1h/fcrBF5REQehfTUAnEqvAZo1Mr6dqY42hB5MAfOJzJj4UkEqRk+nd7G0v6/LEmCRkV0+ArkRWl07dqF8PBw9C2McB3tX+1+FTkypHpSLKztHql+UEh/ZMUlXI9oHEk7ROonGakFokV4DdBoz2BBkUJMiylSZW4m5vDKN/+QX6SmZfBLODb9L1mDRl3CrQvLUMhyaNeuLdeuXcPUzQqHvi2q1acy5z/3rYfF3qUpLs1aEX42qVoyiIhUl4zUgroW4Ymg0SrrFHG9WuQhyS1UMPmr/UQl5eLu8xxNfYfDv/GeVcoioi4sQa0swsfHm/j4eKwCXbAMePT43oqc0hSDTu4Pr/QDu/VDpVJxeG/UI/cvIlITZKYXidPgNUCjVNYqtYakdPFrT+ThUWngg5+Ps/9sAvZuHfFq9xp6+qVBLpQleURdWIKgUeDq2oSs7Cwc+rbAuEn5iGhVQVCqURUrsXWsOHRlZZiYW+IV1JnYqCw0KtFdS6RuUas1FBUq6lqMBk+jVNYS4LZoXCZSDRZuvMSyLVcxs/bAt/M7GJmW+liXFGdy68JSpBINlpYWyORymoxsjZ654SP1o8yRYWHzcP7brTv2RCKRiu5aIvWGvBwxs2F1aZTKWk9Pym1xGlykmuw8Gcf/LTmN1MAS387vYGHbEgBZ4R1uhf2Gvp4UAwMDBAm4jw98pKdNkVWMiWnVR+ZSPT0Cu/YjM72IXDH1q0g9ISerGI1GnOWpDo1SWYO4Zi1SM1yJyeLVbw9RJIdW7V7F3q0zAEV5CcRcWoWBvh4goG9qiPvYoIduX5kjQ9+gfJzpymjp3wETMwsO7rrx0H2JiNQWeTkynpA03XVGo1XWqVniqEOkZsjKkzPxqwPE3ymgmd9w3LyfBYmU/KwoYq+sRU+vNPqZsZM5ToO8HqptRY4ciVSKjZNrlcoHhQyguFDOrevpD30cIiK1RV6uDKle+XzxIlXnoZT1xx9/zPjx4x+5s9DQULy9vbW/+/Tpw8KFCx+5vUclJ19OiVL92PsVeXJRqTS8Pe8Ixy4m49g0hJbBk5HqG5ObdoWEa5uQSEpfVBa+Dli3r7rBmNZ9q7n3A0qWWo07unpw/mTiox2EiEgtkZ8j0z4DIo9GnabI3LRpE0ZGjx6h6VHJzBVj1YrUDnPXhBGbkseEQT74dprGrfDfyLp9Hj0DE9y9n0EikWDXw4OSzGJk8bkPbE+ZK0MQBBxdPR5YNrBbf1RKJUf/Ed21ROoXuWJ88GpTp9Pgtra2mJnVXOKDqiAIAjkF8sfap0jjYvPhaL5ccQ59I1t8O0/HzNqD9IRj3In5BwCpVIrLUB/0rY0f2JagFlAXKrB1dLlvOTNLa1r6t+fW9QwQ1wZF6hliMo/q88jKuk+fPixbtoxp06YRHBxMp06dmD17NirVf1HBDhw4wDPPPENAQADjxo3j9u3b5doomwYXBIHffvuNgQMH0qZNG9q1a8frr79OUlLNRmBSawTyikSfP5HaJSwynTe/P4xcqYd3+ynYurTjdsw+0hNPIggCevr6uI8NBP0HP4KKbBnmVvcPOdqmUx8QYM9W0V1LpP5RIlehEpceq0W1RtYLFy6kQ4cObNmyhWnTprF69Wp27twJQHh4ONOmTaN///5s27aN5557jmXLllXa1h9//MHSpUv58MMP2bdvH7/++itxcXHMmTOnOiKWQxAgT3TQF3kM3Mkq5qWv9pOSUUxz/9E0aTmQpJvbyb5zEUEQ0DcxqFLSD0V2McYmlc9A6enr49+lD+mphRTml9TgEYiI1BxyMbxztajWmnX37t2ZMGECAB4eHmzatInw8HCGDh3KmjVraNu2LdOmTQOgefPmREVFsXr16grbatq0KXPmzKFPnz4AuLq6MnDgQHbt2lUdEcshlUB+Ax9ZC4JAXuJZcuNPoSzORt/IHDMnP+y8+qNnUDq1qihMJ+P6TmTZ8SCRYu7cGge/IegZmFSpD7VSTsKx+dh59cPKvb3Ovsyb+8hLOINEzwA7r/46+wVBIPHEAmxa9MDSNbjGjrmhIldoeOP7Q3z2Ukc6te6NiZkjcdc2oKdvjJWDD0a2prgM9eXO1spdrZQ5cvT0DUAqLc3deQ9egV0wMjZl//YztXkoIiLVQl6swNzi8dsoPSlUa2Tt6emp89vCwgKlUglAVFQU/v66mYeCgyt/effp0wd7e3sWLFjA+++/z9ChQ/ntt99q3JFeT0/a4JV1TsxR0q9uxczRlybtJ2Lj2ZOClIvcCVuNIAiolTKSzyxHVVKEc9Ao7H0GUph6lTtha6rUvlpRTMq5lahkOeX2FabdICfmKA5+z2DToidplzdRUpCq3V9w+xIIGiyaBNXQ0T4ZfPP7Odbvv4mVgx/eHd4k+eZ2CnPiEAQNZp622HZrWmldRY4MiVSCUyVGZkEh/SkqkBMfnVVL0ouIVJ/iYmVdi9CgqZayNjQsH0Lx7oDt9wZvN7hPcIfly5czfvx4srOz6dixI1988QWTJ0+ujniVkl/UcKcKBUFDdsxhrJp2wsF3IGYOrbBu1gXHNs9TnBlNSV4yeQmnUSuLce34EubOrbFu1gmX4BcpzryFLDvuvu0Xpl4j4fhPKAor9tMtzryFqX0rLN3aYtO8G4bmTsiyYktl06jIurkPe59BoptGBazbf5M5qy9gZOqAd6ep3Ik9QHHBbRA02HRyw8yr4rCiZe5bTTzKu281ae6NnbMbZ47F16boIiLVprhQISb0qAa1Zg3u6+tLeHi4zrYrV65UWn7x4sVMnTqVL774glGjRhEUFER8fHytXNwiWcP9wtOoSrB0DS43xWxoXvqiVxZnUZQehYltc/SNzLX7TR28kOobUZQeWWnbaqWM2xdWY2rniVunlyspJUGi999Hl0Sqh/BvaKLc+NPom1hj5vhgn+DGyqkrd3h73jFUGkNatn2FzORzlMiykCDgNKgVhnam5eoo8+QIGgGHJuVH30Hd+qNUKDl1OOZxiC8i8sjIZAo0GlFZPyq1pqwnT55MZGQk3333HXFxcWzfvp21a9dWWt7FxYWTJ08SHR1NbGws8+fPZ//+/SgUNT9l3ZDzWOsZmODYZigmth462wvuXAXA0MIZRWE6hmYOOvslEin6JrYoCjMrbVuqZ4BHr/dxDhqFnmHFBk0mNs2QZcWgKMxAlpOIoiAVExsP1Eo52dGHsPcZVL0DbAQkphUw6asDZOSU0MxvGAXZsSgVBUil4DrGH6nRPaYkAijzS7B2cNbZbGFtR3PfIG5cSXuM0ouIPBryYiWIuvqRqdWR9fLlyzl79izPPvssq1atYsqUKZWW//7775HL5QwfPpxx48YRFRXF//73P7KyskhOTq5R2WQlDVdZV4QsO56cmCOYObXGyMIZjUqGVL+8IYdU3wiNqnIfc4lUH0Nzx/v2Ze7ij7lzG+KPziP59FLsvPtjbO1GdvRhTGxbYGztRsb1HcQdnsud8LWoFWJ2s4oolqt4ZfY/XLyZjoN7Z5Ql+Wg0SvQMpLhXYCGuzC7G3NJGZ5t/l74IgsD+bdcfk9QiIo+OrFhZmvJQ5JGQCI1wEWHMzN38f3v3HR5FtT5w/Duzm03vvSckEDqhd+m9SLEgCgLSxXot2BV+KuLVq6KCDbuABUVERQVEOtJ7Cy0JkF5J2TLz+yMkEAkS0mY3ez7P43O5W2bebHbz7nvmnPfk1ZPJDgUZpzj398fonTwJ7zIDncGFY6uewCe2J35xA8o99uymd5D1joR1nHzd45oKMjm1dh6BrW67ajY4gGIxI8kykiRjKszhzPr/EtHtPi6mHSPn7HaC24wl8/haVNVCSNuqt6i1BxOHNWVkjxgUiwmd3hFVVShMziN56eXLRn49o/FoFcjCZ6cAoHcwMOnJN0hLLeKjNzdpFbogVFq7LpEMGtVczGepIrvcyKO+VNa5yXtI3vYBemdvwjpNRWcoud6pc3BCMV1dQStmI7L++l2zKkPW6ZGkkrdPxrHfcA+Jx+AWQP75/XiEtsHRPQiv6G7kXzhYdk1bqNjHKw/xvyW7QSrZ8EOSZJxD3fHrE132GFNWIbJeh15fMqmzcZuuODg6sVpU1YKNMBotIlFXg90la5NZwWyx/cGEzIQ/ubB7CU5eEYR3mY7e6fKexw6u/pgKyi/jUVUFc2Emju6BNRpHcd4F8s7txbdRXwDMxfnoDCVruXUOzqAqYii8EtbtTOI/b26kqLhkxEeSZLxaBePRvOT3Zby0EUJQZMme2fHdBpCbU0jS6auX1wmCNRKTy6rH7pJ1scn2q+rsM1tJP/wzbsEtCOs0+apGJ67+DSnIOIm5+PKe3QVpx1DMxbj439gWjdeTfvhnvKO7onfyBEDv6FZ2XnNxHkgyOoerZzgLV0tIzmHS//1ORnbJ9q2SLOPfPwanEPey5VvBUQ0Jb9gML79ANq89qWW4gnBDFIsYYasOu0vWNdxjpc6Zi/JIO7gSvbM33tFdKcpJpjDrTNl/5uJ8vKK6IOscSN72AXnnD5Bzdhvndy/BxT8OZ+/IsmMVZp3BeLHqjTQKMhIozDqLd0zPsttcAxqTc3Yb+SmHyTyxFteAOCRZV50f2a7kFZiY9OLvHDxZ8nuRZZnQ21ugKiqqWcEvOJz4rgMwFpv4e9NpbYMVhBtgqQcjmlrSdItMLcg2/vXkYuoRVMWEuTCLxM0Lr7q/dEJYWKdppB36kQu7lyDrHXEPbol/0yHlHpu46R08wtoSFH97lWJJP/wzPrG9ylX2XtHdKM5L4cLuJTh6hhLY8tYqHdueKQrMfmcjM0a1ZFCXSGSdTOSktphyiwgIjcbdy4dd28Se1YJtEZV19djdbPCCIhO3P/Wz1mEIQqX07xjBvbe0RJZ1JQ2CVFBUhVef/R2jDfcLEOxPTJw/d07tqHUYNsvG68wbJ8tiNqJgO37bdpbH39mExVK6vaBK0plskagFm1PT+zzYG/tL1mLpgGBjjpzOYtH3+0FVURQFvV6mwTX6iAuCtRLXrKvHDq9Zi2Qt2A53Fweem9yJRhHeqGYTkk5PcKgnd03rROr5XDauTeDQnnNiWYxg9cR7tHrsL1mLylqwEaN7xXLXwDh0EmT9+RWywQWvriMByNq9G68GMYy6szV9hzZhy7oEdm07i8louc5RBUEbolCqHvtL1uINI1i5UH83np/ckSA/NwrPHOTcqoWYs87j2bkkUWcX5uLWsCG7pt+LR/PmRN09jv43N6XnwEZs33ia7RtPczHPdreBFeonnc7urrrWKLtL1gCyBGJERrBGM29pxYAO4WAuJnXl2+TvW1d2n2osaSH7/o4veaTLVCLvHkfC2wvJ3LIVt4axNJg+la69YujSK4a9fyex5c8EMtJE9zjBOohkXT32maxlCUVMdhCsSPMYX54c3w53NyfyD24k4/fFWC7mlHuMYizpbJZWkMHmpF1069eX1D/WknfkKPnHT7DvP49h8PcjduZ0WrVrSeuO4Rw7mMLmdQkkirakgsZ0ejGqWR32mawlCbGxqmANDHqZ2RPa0y4uAEt+FueX/pfChN0VPlYpLmk5atAZeHvbJ7QNak7srJnseeBh1EtLu4xp6Rx64f+QnZxoMOUeYrp3J655EElnsti09gRHD6aIt76gCb1edDKsDrsclxDXrQVr0KttGEvmDKBd4wBytv9E4qL7r5mo4XKydpD1KKrCezu/xDkslJDhQ69+bFERJxa8w7YxYzm77BsCfR25fWJ7Zs3uReuOEej0dvnRFzTkYBDJujrssrLWiWQtaMjLzcDzUzrTINQTY9pZkn96B+P5hOs+r3QY3KAr2SZzc+JOhjfuT9TYMaRt2IQxPb2CJykkfrWUxK+WEtC3N+FjxzD01hb0GdKYretPsmPzGYoK68fe7oJ1c3DQoSiqKJaqyC6/XouJDoJWxvRrxCfP9CM6yJXMtZ+T/OEjlUrUAEpRyW5mDrrL37HnbXgHVZZoMG3ydZ+f+sdadk6aysHn5kJGCj0HxvHQc33pf3NTPL2dr/t8QagOB8OllrlCldhlZe3m7EDuRaPWYQh2JCLQnecmdyTAx5XCU/tI+3kR5uyUGzqGUlS+sgbILspl1Yk/Gd6hHz4d2pO5/e/rHidn71523/cgzuFhxMyYRvuujenQLZqDe86xeV0CKedyb+yHE4RKMBh0Yr5ENdhlsvb2cOJculjSItSNB26Pp0/bMBRjIakr3iT/wF9VOs7lZF3+Y/vF3uX0iOxAgxlTyd63H6WoqFLHK0xM4sCTz6D38CBm+hSaduhAizahnDqWzqZ1Jzh5rIJhdUGoImdXw/UfJFyTXY4He7k5ah2CYAfiG/mzZO4A+naIJP/gBhIXzqpyogZAtaCoSrnKutTrWz7C4OVF+O03viWpOTeXo/NfY+uYOzm3chXh4W7cNa0T0x65ieatQ8Q1RqFGuLoZkMR7qcrsrrJWFBVvD5GshdrjZJB5ckJH4hv6Yc7L4PyXr1B4el+NHFtV1XLXrEsdTjvOvpQjtBwxnLQ/11Nwpgr7XZvNnPpwMac+XEzIiOGEjhrJqLva0HdYkWhnKlSbm7uT+OJXDXZXWSuKire7k9ZhCPVUv44RfPnCQOIb+pGzdQVJi+6vsUQNJcm6osoa4NVN72G2mIiZOR2q2QP/3A8/8vf4iRx55b84FObQ/+amPPRcX3oNisPVXXzZFW6cq7sYBq8Ou6uskcBL/LERapiPhxMvTOlEZLAHxpRTJcuxUk7X+HlUVcFBdqjwPqPFyOf7VzCpzW0E9OlN6h9rqn2+jM1byNi8BbdGDYmZNqWknWnPGPbsSGTrnydFO1Oh0lzENetqsbtkrZMlvEWyFmrQuEFNGN2zAZJqIeP3j8nd8QuoSu2cTFUx6CtO1gC/Hl/H4IY9iZ50N5nb/8acWzMzu/OPHWfvfx7DEOBH7IzpxLdrSZuOERw7mMKmdQkkiXamwr+RwNHp2u9b4frsLllLkoSfl1hTKlRfgxBPnr2nA75eLhSc2EX6L+9jzk2r3ZOqCoZrVNal5m1YyOsDniJqwnhOvPV2jZ7emHpFO9Opk4np1k20MxWuy9nFQVyvria7S9YghsGF6pFleOiOtvSID0YpKiBl+WtcPLy5bk6uKhh0/56sz+VdYMPZHfTo04vUP9aSe+hQjYehFBVx4q23OfH2u4SPuY3goUO4fWJ7MtMvsmltAvt2JmEx19LogmBzXF3F39zqsrsJZgDuLobqzr8R7FT7poEsmTOQnm3CyNu7jsSFs+ouUQMoCg7XSdYAC7d/TmFxATGzpiPpa/E7+aV2ptvHjuPE2wtxkYoZemsLHnq2L936xOLkLIY+BXD3FMm6uuyystbrZNycHcgrED2RhcpxMuh59p6ONI/xwZydyrlv36Xo7ME6j0NSrl9ZAygovPv3FzzcdQohNw8j+bvvaz22lN//IOX3P/CMb0WDyRPpOTCO7v0asnPzGbZtOEVOVmGtxyBYJy8fF1RVRRJVUpXZZbIG8HJ3EslaqJTBXaKYPKwper1M9qbvyN74HapFo/eOYq5UsgbYlrybhMwzNBhzO+kbNlGcmlrLwZXI2bOX3bMexDk8nJgZU2nfrTEduot2pvbM28cFxaKKPa2rwS6HwQExI1y4Ln8vJ959tBczRrfCknaapA//Q9b6pdolakC1mHHUV/69O2/Du6gyxMyYUotRVawwMZEDTz7DjomTydy6laYtApn2n5sYN60TDRr51Xk8gna8fF2Q7Dbb1Ay7rax9PERjFOHaJg5ryohu0aCYSf/1A3J3rsYapjmrlspX1gC5xXn8eGwNI9sMxKdTRzK3bqvF6Cpmzsnh6Cv/Bb2e6InjCevbl7umdSLlfC6b1pzg4N7zqIr2r61Qe3z93ZBlka2rwy5fPbNFITzQXeswBCvUKMKLz57rz6ieDSk8uZvERfeRu/NXrCFRA6hmE47X6GB2LUv2ryC7IIeY6VPQOWv4JdVs5tQHi9l++1hOffwp3i4w6q42PPBUbzp0j8bBoNMuNqFWefu6aB2CzbPLZC1LElHBHlqHIVgRvQyPj2/Hf+/rhrvOyIVv55PyzTwseZlah1aOajFVajb4P/138/s4eHgQPub2WojqxpVrZ1qUy4DSdqYD43B1E52u6hNHJ71YFVAD7HIYXJYlGoR6ah2GYCU6Nw/ioTta4+xkIGfnr2Su+xK1uEDrsCqkmk03NAxe6ljGSXanHKL18KGk/bmei6dO13xwVXBVO9PeMXTpJdqZ1idePqKqrgl2WVkD+Hk54ySG3eyam5Oe+bO68cSE9uguppP86ZNk/PqB1SZqANVsrHDXrcp4fdP7mCwmYu6dUe2NPmpaaTvTndNnkrtvL/Htwpj5eE9un9iOsChvrcMTqkEMgdcMu6ysS4UHunM8MVvrMAQN3HxTDBMGx6GTJbL++prsLd+Dxax1WNelmozX3MjjeoyKmc/2fs/kdmMI7N+XlNW/13B01WdMTSvfzrT7pXamp7PYuPYExw6Jdqa2xj/QHcWiIOvstjasEXb76qmqSqS4bm13gn1deO/x3ky+uTnmCwkkffAw2Ru/sYlEDaCYi9HLVR8R+i1hPedyU4iaMB4HT+u9FFTaznTb7WNJ/PobAv0dGTOpPbNm96J1x3B0erv902VzgkI9wLoGcmyS3b7jLRaVyCAxI9yeTB3ZgkWP9yLIU0/aqoWc++xpTBnJWod1Q1STEZ2sQ67GotVXNryDbDAQNfHuGoysligKZ7/8ZzvTljz0TF+69o4RE5dsQHCYp1i2VQPsdhhcp5OIDrHeykKoOU2ivHlqQgc83Z3IP7yFjN8+xJKfrXVYVaIYiwBw0DlQbC6u0jHO56fx59lt9O7Vg9Q1a8nZf6AmQ6w1V7YzjZ48kV6DGnNT/0bs3HyGrX+dJDe7SOsQhX9wMOjw9Ba7HNYEu03WkiQRFSKGweszvV7m8XHt6Ng0AEtBLhe+/h8Fx3doHVa1qKaShGSoRrIGeP/vr+gUEk/MvdPZPetBVLNtXAaAkname67VznTtCVLO52kdonBJQJC76AdeQ+w2WQN4ujri4Wog96JR61CEGtY9PpQHbmuJweBA7t8/k7n+K1Sj7VdepZX19fa0vu5xUHh7x+c82mUqoSNvJumb72oivDpV2s5U7+lJzPQpNG3fnhZtQjl5LI1NaxM4dTxd6xDtXmCIh9jAo4bYdbIGiAh058DJDK3DEGqIu6sDz0/uTMNwL0zpSZz76R2Kzx3XOqwaU/qFoyprrf9pR/JejmeeJnbMbaRv2EjRhZRqH1ML5duZ3k143z6Mm17SznTjmhMcEu1MNRMY4iE28Kghdn3VX1FVIsSM8Hrjlt6xfPZMPxqGupP155ckffifepWoARRjyRrwqnQxq8j8DQtRVJUG06fWyPE0ZTZz6oOPStqZfvIZ3i4wurSdabco0c5UA8FhnmLmfg2x68paETPC64VQfzeen9KRIF83Cs8c4NyqRZizzmsdVq1Qikv2hK6Jyhog15jP90dXc2vrofh26UzG5i01clytnft+Bee+X4Ffty5EjL+LASOa0XNQHH9vOM32jae4mC8ufdU2SYJAUQzVGLtO1nq9TONIH63DEKph5i2tGNAhHNVUROrKt8nft07rkGpVabKuqcoa4JuDq+gT3Y0G06aQvXsPlsLCGju21tI3biZ94+bL7Uz7XGpn+nciW/48SWa6aGdaWwJDPMRoRg2y+/GJqGAPXMVaTZvTIsaXr+YMYFDnKC4e3kziwln1PlEDKMUlyaWmKutS/930Hg7ubkTceUeNHtdalLUznXapnWn7MO6d3ZPbJrQjLNJL6/DqpfBoHxQxV6DG2HVlDSWbejRv4Mu2gxe0DkWoBINe5okJHWgb548lP5PzS16l8OQercOqM0pRyTXrmk7WJ7JOs/PCAdoOGUTquj+5mHCyRo9vLcrambq4EDNlErHdutG4hWhnWhsion1AVRHty2qG3VfWZotCi1g/rcMQKqF3u3CWzBlA28b+5GxfSeKi++0qUUPtVdYAb2z+EJPZSOy9M6Ced5xSCgo4/ualdqbffFfWzvTex3uKdqY1JCrGV/QDr0F2/0rqdTKtG/lrHYbwL7zcHXnjoR48OKY1avY5khc/Tuaaz1BNVW8KYqtKK+uavGZdyqiYWbz3W9xiGhA0oF+NH98qKQpnv/iqpJ3pu4twk40MvbUlDz7TR7QzrQYvH2dc3R21DqNesfthcICIIA/RHMVK3dE/jtv7xCKhkrnmM3K2/wSqonVY2lHMqKpa5Z23rmftyU0MbdSHqLvHk7FlG6bs7Fo5jzVKWf07Kat/x6t1PFH3TChpZ9qvETu3iHamNyo8WkzcrWl2X1mXah7jq3UIwhUig91Z/HRfxg5oTHHiQZIW3U/Oth/tO1FfoqhKrQyDl5q34R0kBz3R90ystXNYs+zde9gz60H23P8QBSeO0b5bFPc/1YeRY+MJDBZLPSsjItoHi0V8VmuSqKwpuW7dMtafzfvq59pcW/PgmHh6tQlDNRaS+sMb5B/coHVIVkVV1VpN1qkXM1hzZgv9bupOyh9ryNm7r9bOZc0KExM58MTTl9qZTqVp+3a0aBt2qZ3pCU4dF50PryUq1g+duF5do0SyRly3thZt4gJ47K42uLo4krfvTzL++BilMF/rsKyOWsuVNcAHO76iS2gbYu+dzq57H0A1mWr1fNaspJ3pq8gGA5ETxhHepw/jpncm5VwuG9eKdqb/5O7phK+/q9Zh1Dviq88lIf5ueIsJEZpwMsjMndaZ5yd3xGDM4dyXz5O2coFI1NeiqrUyweyf3tr2CY7+/oSNGlHr57IFitHIqfevaGfqVtLO9H7RzrSc2Mb+qKr48lLTRGV9hRaxfvy1O1nrMOxK/44RTB/RHL1eR/aWH8je+A2qWUz0+1d1UFkD7L5wgCMZJ4m77RbS/tpI0XlxmajUtdqZbt9wir83nrbrdqYNmwSiKiqSTqyvrkmisr7EbFFoESPWW9cVX08nFvynJ7NujUfJOEvyR4+Q9eeXIlFXRh1V1gCvbFiIoirEzJxWJ+ezNekbN7Nr6kz2P/4U5uREuvWJ5cFn+jLklhb4+NnfULCsk4iJ8xfrq2uBqKwv0etkWscFaB2GXRg/uAmjejRAUi1k/LaY3J2/ilneN0Kpm8oaoMBUwLeHf2VMy+H4de9G+oaNdXJeW5N39Ch7H34UQ4A/sTOnE9++BW06RXD0QAqb150g6Uy21iHWiYhoH3E5oJaIZH2FQB8XArydSc2qPxsZWJMGIZ48d09HfLycuXhiF+m/vIclN13rsGyOpFgw1NI664osP/wL/WK60WDqPWTt2oXlYkGdndvWGFPTOPT83EvtTO8htltXGrcIIvF0JpvWJtT7dqaxjQOwWBQxE7wWiFf0Coqi0rVViNZh1DuyDI/c2ZY3HuqOp8FEyvLXSFn2okjUVaVYMOgNdXrK+ZsWoXN1JfKuO+v0vLaqpJ3pgrJ2pkH+TmXtTOM7hNfbZBbXLLDe/mxaE6/qFSQJerQO0zqMeqVD00CWzhlIjzZh5O1dR+LCWVw8vFnrsGyaajHjWEfD4KVOZSXy97l9BA0agFtsTJ2e26ZV0M502G0tefDZ+tfO1NPbGd8AN63DqLdEsr6CJEnEhHkR5OuidSg2z9lRz8szu/L0pA7oi7I49/kzpP+8EKVI7B9cXarFjKO+7pcZvrl1MUZTMbH3zaz3G33UhpTVv7Nj0hQOvfB/SFlp9BrUmIee7Uv/4U3x8HLSOrxqa9QsUCzZqkXiE/cPFkWle3yo1mHYtKFdo/nyhf40i/Yme+N3JL33IEVnD2kdVr2hWkx1NsHsSmbFzIe7l+ESGUnw4IF1fv76Inv3HnbPeoC9Dz5MYcJxOnSL4v6nejNibDwBNtzOtEXrUESurj1igtk/SBL0bBPGN2uOax2KzfH3duaFKZ0ID/SgKPkYF356F1N6otZh1Tuq2YTBRZvRn/WntzI8ri+R4+4kY/NWjJmZmsRRHxScOcv+2U/h4OVJg+lTadauHS3bhpFwNI3N62yrnamHlxNhUd5ah1Gvicr6H2RJIiLIgzBx7eWGTBrWjA9n9ybU20DaL+9z7pMnRaKuJarZVGfrrCvy8oZ3kPR6oqdM0iyG+sSUncPRea+yfew4zq36mchID8ZN78zUh7vTLD4ESbb+5iJNW4WgiJartUok6wpYFIVuYii8UhpFePH5c/0Z2TOWwoRdJC66j7xdq6nX61M0plqMdbp065/SC7L47dRG/Lp0xqt1vGZx1Del7Uy33T6WU59+jo+7xOhxttHOtEWbUCTr/05h00SyroAsSfRsI2aF/xu9DLPHt+e/93XDTS7mwrevkPLtK1jyxLBobVNNRvQ6ba9gLd61jPyifGJmTkc21O0yMntwbvkP/D1uIkdffR1DcR4DRjTjoWf70nNgI1zcrOv19vZ1ITjME0lk61olknUFJEki1N+NyCDbnexRm7q0CGbJ3EF0bRVC7u7fSVx0HwVHt2sdlt1QzcU4yNpPN3lj62Ic/XwJu2WU1qHUW+kbN7Fr6oySdqbnStqZPvRMXwaPtp52ps3ixRB4XdD+E2+lLBaF7vGhnPn1iNahWA03Jz3PTulE40hvTJnnSV72DsVJR7UOy+6oJiM6WYckSZouldmXcphD6Sdoesso0tZvoDBZbIJTW0rbmToGBhIzYyqtO7SgbecIjhy4wOa1CSSfzdYsthZtxRB4XRCV9TXodDI924ZrHYbVGNEzhs+f70/jcE+y/lpG0vsPi0StEcVYBKDpdetSr25YiEWxEHOv2OijLhSnpHDo+blsHzeBtHXraRjnxz0PdGPifV1o1DQA6jhp+ge54x/oLobA64BI1v8i0MeFmDBPrcPQVLCvC+/N7s09w5pjunCCpPcfInvjt6CYtQ7NbimmkmSt5YzwUgXmIr4+9DOezZrh37OH1uHYjXLtTL9dXtLO9J4Odd7OtHXHcCwWsQlPXRDD4P/CYlHo0TqMhKQcrUPRxLSRLRjcOQLMRtJWvUvenrWIWd7aU0sraytI1gA/HFlNv5juRE+eSObfO7BcrPkudYqq8ltmBn9mZ5JpNuHn4EAvLx/6evtWqqqzqCovnjmJoyTxeGSDstsLLRY+vpDMwYv5+DsYGB8UQgPny2vYs80mnjl5gmejYvC3xol0isLZz7/k7OdfEjigH+FjbmfYbS3pM7gxW/86yY7NZyguqp0v1nq9TOt63Ofc2ohX+V/odDIDOkXi6GC9SyZqQ9NoH758YQBDuzWg4Oh2EhfeR96eNYhEbR1Kh8GtobIuNX/jQnQuLkSNv6tWjr8s9QJfp12gqasb94dF0M/bj5UZaSxNvVCp5/+ckcbpoqt301uZkcbZoiKmhYQT5eTMwuREzFds17oiPZXOnl7Wmaj/IWX17+yYOJlDL7yIlF3SzvTh5/rRb1iTWmln2qRVMI5O1vMerO9EZX0dzo56erQJ47dtZ7QOpdbp9TKzx7ejQ5MALBdzuLDsdQpO7NQ6LOEfFGNJ0rGWyhrgTE4yW5P30GVgf1LXriPv6LEaO3ae2cyarAxu8vRmfNClXfFcwdfBgTeTztDTy4dgx2v3Sj9bVMiqjDQ8K1juduhiPj29fGjp5k6Mswt/HT9MitFIqKMT54uL2ZGby4sNGtbYz1IXsnfvZves3bhERhAzYxodujei403RHNh9js3rEkg9n1cj52nXJRJFUZFtoGlLfSAq6+tQVRjRo/7vMtSjdShL5wygQ9Mgcnf8UrIcSyRqq6QWW1+yBnhr22KKjYXEzJpRoxt9pBiNKEC8W/mllHEurqjA/ovXTj5mVeWj88n08fYl6BrVseFSstFfGk4vXYX0bdoF+vn44qG3zZqmtJ3pznumkLltO81aBjH9kR7cObUjUbG+1Tq2X6Ab4VE+IlHXIZGsr0OWJcID3WkZ66d1KLXCw9XA6w/cxH/ubIuUe4Fzn8wm4/ePy66LCtZHMRYA1pesFUXhvZ1LcQkPJ2TokBo7rru+5DJUuslU7vZUoxGANJPxms/9MT0Vs6oywi+gwvtjnF3YkZdLntnMhuwsPHQ6ggwGjhdcJKGwgP4+1Utq1sCUlV3WzvT8z78QGenB+BnVa2fapmOEmFhWx0SyrgSLRWF49/pXXd/apyGfPduP2BA3Mtd9SdKHj1B87oTWYQnXYSkqSdYOVrB06582nt3OmexkIu66A4NfzSS6QIMjsc4urEhPZWdeLgUWC2eKCvn4QjJ6SaJYqThpnCos4NfMdO4JDsXhGpX+zX4BqKrKAyeOsCozjSkh4TjIMt+kpTDMLwCjorIg6QxPnTzOd2kXUGx4WynFaOTkex+y7faxnP70C3zc5bJ2pu1voJ2pTi8T31FMLKtrtjm+U8d0OpkOzQIJ9HEhJbNA63CqLSzAjecndyLQ15XC0wdI+3kh5qzKTdQRtKcUW2dlXWrehnd4Z/BcGky5hyMvz6+RY94bGsFnF5J5J/ksAC6yzK0BQaxMT8OxgkRsUhQ+PJ9MP2/fcrO7/8lDr+fxyAYUK0rZcXbm5ZBjNtHDy4dFyYk4yTpmhoazMDkRL70Dfbxtv9pOXv49ycu/x69bVyLG38XAEc3oNTCO7RtOsX3TaQryrz1a0bRVME5iYlmdE8m6khRFZUjXaBavPKh1KNUy69ZW9GsfjmoqIvXHBeTv/1PrkIQbpBSVLI2yptngV8oszObXhPUM6dQH73ZtydpR/bkPnno994VFUmCxkGU2EeBgQJYkPr9wDlf56opweXoKKirD/QKwXKqGS2tii6oiQ7klX6WJ2qKqfJeWwkj/QAD25OfyZGQDQh2d6Orpxc683HqRrEulb9xE+sZNuDdpTIMp99CtbyxdeseyZ3siW9efJDP96mV4XXrGiIllGhDJupJ0OpmBnaP4avURiowWrcO5YS1j/XhifDvcXB3JO/AXGb9/jFKQq3VYQhWUJmtrrawBPt3zLTdFdCBmxjR2zZiFYrx2pVYZ23KzCTE4Ee7khIuuJDmfKixEASKdnK96/I7cXDLMJmYcO3TVfVOOHmRSUCjdvK7ef/mv7EwMkkxHd09yLWYUwPXS+Vx0OnLM9bMZUN7hI5fbmc6cRusOzStsZxoV40tgiIe2wdopkaxvgJNBR+924fy8+bTWoVSaQS/z5MQOtGnkjyU/k/NL5lN4co/WYQnVYTGhqqpVJ2uA17d+xLM97if89ls58/mX1TrWT+lphDo6MT30cgvg37PScZFlGrtcvaHFA2GRmP5xffmzCyW9y8cHheJvuPq1K1YUVqSnMTkkFEmScNPpkYAcs5lAgyM5ZjPuuvrdc6E4JYVDz81BdnEhZupkGnbtQpMWwSSeymTT2hO06xKFxaKI69UaEMn6Bt18Uwy/bDmNLcwz6dM+gpkjm+Fg0JOzdSVZG5ahmoq1DkuoAYqqWH2yPph6lANpx2g+8mZS//yLwsTEKh+rj48vn184R2h6yWSz7Xk5bM3NYVxgCM46HYUWC+eMxfg7GPDQ6wlzuroJiNOloe5o56srcYBfM9MJdXSkuWvJEjGdJNHM1Y2VGWn0VRQ2ZGfRtx7MDq8MpaCA42+8BW+9TcSddxA0aCBj7umgdVh2TXw9ugGSJBHi70Z8Q3+tQ/lX3u6OvPFQDx64PR41+xzJix8jc+1nIlHXI6qqWu016yu9uvE9zIqF2HunV+s4Pb18GBMQxKacbN5MOsOpwkKmhoTRy9sHgDNFhbx45iT78qvW8CPXbGZ1Zjq3XLpWXWp8UAhGReH9c4k0c3Wjz6Xz2Y1L7Uy3jx1HzqHDKNeYeS/UPknVco89G2SxKOw5lsbzH27VOpQKje0fx219YpFQyFr3FTl/rwJVfMDqm/DHl7Li6G98feAnrUO5riGN+nB361s4/ubbpK5dp3U4QhUY/Pxo9/67SPX8MoA1E5X1DdLpZNo2CSQiyP36D65DkcHufPx0X+4Y0JjiswdJWvQAOdtXikRdbylWuc66IquOrSE1P43oeyaid3fTOhyhCkJHDNc6BLsnknUVWCwK4wc11ToMoKSr40N3tOath3rg7aSQ8sP/uLBkDuacVK1DE2qTomLQ20ayBpi3YSGysxNRd4/XOhThBuk9PAga0F9U1RoTE8yqQKeT6dg8iLhIb46eydIsjraNA3j0zja4ujiSt3cdGWs+QSnM1yweoQ6pCgYbqawBknLPszlpJ9369SHljzXkHTmqdUhCJYUMHYwkZn9rTvwGqshiUZgwRJvq2skg83/TuvDcPR0xGHM498VzpP30tkjU9kSx/tng//T21k8pLC4kdtZMUaXZCJ2rK8HDhorflxUQybqKdDqZ5jF+tG5UtzPDB3aK5KsXBtIy1ofsLd+T9N4DFJ05UKcxCNqTFItNzAa/koLCop1f4hwWSsjwoVqHI1RC+K2j0Tla/17e9kAk62qwWBQmDG2GVAdd93w9nXj7kZ7MvKUVSsZZkj96lKw/v0I1V68zlGCjFAsGne39Ed2SuJNTWYlEjB2Do791L4G0d44B/gQPGyKqaishknU16HQyDUI96dIipFbPc/fgpix+sg/hfk5k/PYRyR/Pxph6plbPKVg3VbHgqLe9ZA0lG32oskSDaZO1DkX4F5F33Vmuf7qgLZGsq0lRVMYPaVIrTe1jQj359Nl+3NKnIYWn95K48D5yd/wilmMJYDHhaIOVNUB2US6rTvyJT/t2+HRor3U4QgXcYmPw79FdVNVWRCTrapJliRA/N/q0C7/+gyt9THj0rrb878HueDqYSfnuv6QsewlLXkaNnUOwbYrZbHMTzK70xd7l5BTmEDNjKnIFrUEFbUVNmoBisb0Ni+ozkaxrgKKo3DWoCQ766r+cHZsGsXTOIG5qHUbe3rUkLpzFxSNbaiBKoT5RLSYMNjoMXuq1zR/i4OVF+O23ah2KcAXvdm3xbNYUWVTVVkUk6xogyxLe7o4M7hJV5WO4OOl5+d6uPDWpPfrCDM599gzpPy8q2w5REK6kmk0YZNtuk3Ak/QR7Uw4TOmI4LpERWocjAMgy0ZMmoIqq2urY9qfdyozp35jftp2lsPjG9rwd2jWaScOaoNfJZG/8luxNy1EtplqK0rakXTQy48cTPNsrgpZBl1tVpheY+GjnBXYm52NWVeJ8nbmnbRCxvhXvqFRq7NdHyCq6+vfz5a1x+DiXDCt/tjuFn49n4qiTuatVAP1iL+97rKoqD/ycwMgmfvRq4FUzP2QVqGajzS3dqsh/N73PxzfPJ/beGex7/ElsYju7eiywbx+cQ2t3wqxQNSJZ1xBJknBx1DOqVyxf/nqkUs8J8HbmhSmdCQt0pyj5GBd+egdTelItR2o7UvKNPP3HaS6ayk+oKzBZePTXkzjoZO7rHIJBJ7FkXxpP/XGahcNi8XGpOIllFZrJKjIztV0Qjf1dyt3n4VjyUdielMe3B9N5sEsoecUW3tySTCM/ZyK9Sq6rrj+dg0WBntGetfATV55qMqK38coawGgx8vn+FUxqcxuBfXuT8vsarUOyW7KTE5HjxqIqCpIsBl2tje1/2q2ILEvc0qsha3ckcj7934evJ9/cjGFdo8BiJu2X98jb9TsgqgoARVX5IyGbD3dcqPD+7w9lkFts4YObG5Ql5oa+ztz/UwL7Ui7SM9qrwuclZBYC0CXCg0C3iq/37j6fT+sQN3pfqppXn8hi34WLRHo5YbIofLo7hXs7hmi+pEU1F9eLyhrg1+PrGBzbk6hJE8jY9jfm3FytQ7JLoSOGo3dzE4naSonfSk2TYOboVte8Oy7Cm8+f68/NN8VSeHwniYvuI2/Xb4hEfdmprCLe3nqOvjFePNIt7Kr7N53NpVukR7kK2sfZgS9ubXzNRA1wMrMIN4N8zUQNIAGOusuJWC9LKJd+NT8dzSTA1UC7UO13XCuprHVI1I91sC9vfBfZ0ZGoCWKjDy04eHsROmqESNRWTFTWNUyvk4lv5E/3+FA27Em+fLsMj45rT+fmgVgKcrnwzVsUHNuuYaTWK8DVgY9GNsLf1YF9F8r3OzcrKmezi+gd7clnu1P49UQWuUVmmgS4MLNDCNHe114GlJBVhJtBx9w/z7LnfD6KCh3C3JnWLqgs8Tfxd+Gd7edIyi0mv9jC6awimga4cNFoYen+NOb0iazVn72yFFMRAA46PcZ6ML/hfF4Kf539m559epG6Zi25Bw9pHZJdiZk+FVkv0oE1E1+jaoGiqkwb2QIXp5I3f9eWwSyZO4jOLYLJ3fUbiQvvE4n6X7g76vF3rXiIN7/YgkWF7w9nsPfCRR7sHMoTN4WTV2zh8dWnSC+4duI6mVlIeoGZRr7OvNA7kintgth/4SKPrT5F0aXr4t0iPega4cH0FceZ/dspxscH0NDXma8PpNEi0JVYH2c+2HGeKT8c4+W/EsmpYLJaXVCMpcm6fgyFAyza/jmFxQXE3jsDSSSOOuPbuRO+nTqKBihWTnwiaoEsSbi5OHDP8OZEBLoTF+mNKSOZc0vfpThZbA1YHSbl8uWC/+sbibNDyR+Yhr7O3PPDcVYeyWBim6AKn/tw1zAcZKlsxnjzQFcivRx55NdT/HEyi6FxvkiSxH2dQpnWPhidJKGTJdILTKw8mslbg2P46Wgmu87l83TPCJbuT+Ptbed4qkfdLztSL1XWBp0D9WVxn4LCu39/wcNdpxBy8zCSv/te65DqPb2bGzEzp4lJZTZA/HZqiU6W6dc2lLhwD7LWLyHpg/+IRF0DXBxK3rItA13LEjVAgJuBCE9HTmYWXfO5Tfxdrlra1SzAFVcHmVNZ5Z9n0MnoLrWQ/XxPCj2jPAnzdGTjmRx6N/Ai0suJEU182Xw2F4tS9/MNSitrW9rTujK2Je8mIfMMEXfcjmNAgNbh1HvRkyeid3UVidoGiMq6NkkSpqzzZG9ZAYo2w6X1jatBh5eTrlyFXcqsqBiu0UUu32hh05lcGvtfXoYFJeumzYpatnTrn85kF7HhdC4fjGgIQHaRGXfHki8JbgYdigq5xRa8nev2o6QWl8xsv5EuZhk7kknbkoQpuxAHTyf8Oobh2yH0mjPbFaOFC+tOkX0gBXOBCedANwJ7RePR0LfsMZYiM4krDpN3IhNHH2fChjXGJcyj7H5TXjFH395Gw+ntcfT+9zXwpeZteJf3hr5IzIwpHHrhxUr/fMKN8WodT0CvnlqHIVSS+DpViySdDgffULy6jNA6lHqlXag7u8/nl7tenJRTTFJuMc0DXCp8jl6WeGfbOb45kF7u9i2JeRRbVFoGulb4vMU7Uxje2AffSxPQvJz0ZBWWnDez0IwsgYdj3V/rU4wlydqhkmutM3aeI+nHo7g38CZqbEu8mgWQ/PMx0jYlXvM5Z384TMaOZAK6RxI9tiWOvs6c+nIf+aezyx6Tsv40hefziby1Oc4h7pxeth/FfHld/IV1p/BuFVTpRA2QW5zHiqN/4N2mDT6dOlb6eULl6ZydiL3vXlRFbApkK0SyrmWSJOHd/TYc/Gpuow97N7ZlABLw1B+n2Xw2lw2nc3hu7Rn8XR0Y0PByt7HDaQWcyysGwEkvc0tzP9acLFm/vft8Pt8fSue1TUl0CHWndYjbVefZd+Eih9MKuKX55X2X24e58+vxLLYn5bF0XxrtQ93LhsvrklJaWVdy563MXedwifAkdEgj3GN8COrTAK9mAWRsr7gJT3FmATkHUgnuF4NfhzDcY3wIH9kUg6cjGX9ffk5eQia+7UPxaORLcP9YTDnFGDMLAChKu0jOwVQCe0Td8M+39MCPZBdkEzN9CjpnsdFHTYscPw6Dl6cY/rYh4jdVF1QIGDYLJPFy14RgdwOvDWqAr4sD/92YxJtbkmng48SrAxrgcsV17Id/OcmSfWll//+uVgHM7BDMjnN5PL/2DN8dSmdwIx+e7FHxF6nFuy5wWwt/3AyXjzmiiS8tAl15ZUMiFlVlVidtWjMqxSUJ0UFXucpaNavo/jHUr3NxwFxY8ex5Bw8nGk5rh3fLy5P1JFkCWUI1X74EIUkgX5pHIOlK/rd0B9fzvyfg1ykcvWvVNhz57+YPcPDwIPyOMVV6vlAxj6ZNCB48UMz+tjHimnUdkHQ6DMExeHYcRs7WFVqHY1NaBrnxy/jmV90e6eXEC73/fc3zP58nSxLDGvsyrLHvNZ5R3huDY666zaCTK2zUUtcsxSVzwCtbWft3Cefs94fJ2nsBjzg/LibmkLXnAt7xFc+cl/UyLqEl155VRcWUW0za5rMYMwsJG9Ko7HEu4Z5kH0jFq1kAWftT0Ls64OjrzMUz2RQk5hAxummVf8ZjGSfZnXKI1sOGkLZuPRdPnarysYQSssFAwwfuQ7VYRLK2MaLUqyOSJOHT604cQ2K1DkWoB5SiksraUMnK2rNZAN6tgjj73SEOvPQXpz7fi2uEJ6GDGl73uakbznD49c2kb03Cp3UwrlGXLzUE9YoG4OArG0ndcIaI0c2QHXSc+y2BwJ7RqGaFU0v2ceStrZz/PQH1BmfOv77pfUwWEzH3Ti8p44VqCR9zG44B/iJR2yCRrOtYwKhHkAyVn2wjCBVRiko6u1W2sj791T5yDqYS3D+GmImtCRnckILkXE4vO4B6nZ2uPBr7ETOpNSEDYsk+mMqpL/eV3ad3NRA7qQ3Nn+5Bs0e74R7rQ/ahVMz5xfi2CyHpx6PoDHqixjQn50g6GX8n/8uZrmZUzHy6dznuDWMJ7N/3hp4rlOfWMJbQkTeL69Q2SvzW6pAk69C7++A/eLrWoQi2zmxEVdVKXbO+eDaHvBOZhAxqSEC3SNyivfHvFE7EqKbkHkkn71jGvz7fOdANtyhv/LtGEDKoIfkJmVw8k13uMbpL1/VVi8KFP04S1KcBADlH0/HrGIZTgBs+8UFkH0y94R/194S/OJdzgagJ43Hw1Ha3M1ulc3Wl8ezHxBakNkwk6zomyTrcmnXDrWUvrUMRbJyqqpWqrI3ZJTPHXSPKJzrXKC8AilKv7oFWnFVIxs5zKCZLudtLr2Mbc4srPFfGznPIDjJeLQIxF5hAUdFdWoOuc9ZjzjdeN96KvLzxXWSDgahJE6r0fLsmSTR66H4M3l5i+NuGiWStAVVV8Rs0FQcfscm7UHWKqlRqnbWjf8ka8n9WwxfP5gBgqGDzE2NWIUkrjpBzOK3c7XnHS6pw56Crl7pZjBZS/jxNcL8YJElC7+IAEpguJWhTnrHKM8NT8tP48+w2AnrehGeLqyccCtcWOmI4Pu3biURt40Sy1oAkSUiSjoDRj0AlJwgJwtUqV1m7BLvj2dSfc7+eIHXDGfJPZZG+LYmz3x3COdgdzyb+WIrMXEzMwXyxJLG6RXnjFu1F8qpjpG9PIi8hk/N/JHBhzUl82oXg5H91E5m0TWdx8nfFPbZktr2kk3GP8SHlz9PkHk0nc9c5PBv7Vfmnff/vrygoukjMLLHRR2V5NG1K5Pi7tA5DqAEiWWtE0ukw+IXj21vs3ytUjaoqlZ4NHnFLM/w7h5PxdzInP9tD2pZEfFoHEzOpNZJOpvB8Hic+2EnupevXkiwRdUdLfFoHk7bxLKe+2EvOoTSC+8UQNjTuquOb8o2kbT5LcP/yy93Chsehmiyc+e4Q7rE++Has+rI3BYUFf3+GU0AAoSNvrvJx7IWDpydxjz8irlPXE5J6vamgQq278PXLFBzfoXUYgo0Jf/RL/ji9hY93f611KHVqbp9HaegVwe57H6DowgWtw7FOskzzOc/h0bSJGP6uJ0RlrTFVVfAffj86j6oPDwp2SlUq3cGsPnllwzsoqkrMjKlah2K1wm+/FY/mzUSirkdEstaYJMnIDk4Ej3kKyUH0QBZugKpUep11fZJvLOD7o6vxim+Fb9cuWodjdbziWxF++63X3E1NsE0iWVuB0t25AkY8CIgPmFA5kmKflTXANwdXkXkxmwZTJ6NzqXinNXtk8PUh7tGHxXXqekgkayshyTpcGrbDu+dYrUMRbIXFYpeVdan/bnoPB3c3Iu4UG30ASHo9jR9/FNnZWXQpq4fEb9SKSJKEd9dRuLXooXUogg1QFTOOdpysT2SdZsf5AwQPHoRrTAOtw9FczMxpuDWMRRbXqeslkaytjKqq+A+ZiWPo1ctjBKEcixlHvf0ma4D/bfkQo9lI7L0zwI6rybBbRxPYp7eoqOsx8Zu1MpIkgSQRdPsT6D38tQ5HsGKqxWTXw+AAZsXMx3u/xS2mAUED+2sdjib8uncj8i5x+ay+E8naCkmyDtnRhaAxTyEZxAxxoWKK2YxB56B1GJpbe3ITSTnniRo/DgdvL63DqVMeTZvQ8MH7UBVF61CEWiaStZWSZB0OviEEjHwYJPFrEq6mmo0iWV8yb8M7SA56ou+ZpHUodcYpJJgmTz9R0r5YDH/Xe+I3bMUkWYdLTBt8+03UOhTBCqkWY6U28rAHqRcz+OP0Zvy7d8WzVUutw6l1Dt5eNJ/7PDonJ9H4xE6IZG3lJEnCs/1gsaRLuIpqMuEgKusyH+5cwsWii8TeOx3Jof6+LjoXF5rPeQ6Dt7dI1HZEJGsb4d11NF5dRmodhmBFVHMxelFZl/Pmto9x9PcnbHT9/KxIDg40efoJnENDRaK2MyJZ2xCfXnfh0W6Q1mEIVkI1FdttB7Nr2XPhIEcyThJ262icQoK1DqdmyTJxjzyER5PGIlHbIZGsbYzfgMm4teyldRiCFVCMxQDiuvU/vLJhIYqqEDNjutah1BxJImbGVHw6dhCTyeyU+K3bGFVV8R86E9cmYgMDe6eaSpK1va+1/qcCUwHfHP4Fr5bN8eveTetwqk+SiL13BoH9+tbK5hz5+fm0atWKLl26YDQaa/z469at48SJE9U6xuzZsxk3bhwASUlJxMXFsW3btpoIz2aIZG1jSj+sASMexCW2rcbRCFpSjEUAYii8At8f/pX0i5k0mHoPOlcb3uhDlmn4wCwC+vautV20Vq1aha+vL/n5+fz+++81euzk5GSmT59ORkZGjR0zODiYjRs30rp16xo7pi0QydoGSZIMkkTgLY/hFNVC63AEjSjGQkBU1tfy6qZF6FxdibzrTq1DqRpZptFDD+Dfs0etbnf53Xff0a1bNzp37szSpUtr9NhqLez+pdPp8Pf3x2Cwr/e9SNY2qiRhywTd9gROEU21DkfQgHopWYvKumKnshL5+9w+ggYNwK1hrNbh3BBJp6PxY//Br1uXWk3UCQkJ7N27l65duzJw4EC2b99OQkJC2f3jxo1j9uzZ5Z5z5ZA0wA8//MCQIUNo0aIF3bt358UXX8RoNJKUlESfPn0AGD9+PAsWLGDbtm3ExcXxwQcf0LFjR0aOHInFYmHnzp1MnDiRtm3b0rx5c4YOHcpPP/1UYcz/HAbPzc3lueeeo0ePHjRr1oyuXbvy3HPPUVRUVNMvl6ZEsrZhkiwj6RwIvuNZXBq20zocoY6Jyvr63ty6GKOpmNhZtrPRh6TXEzf70TqZTPbtt9/i4uLCTTfdRN++fTEYDCxZsqTSzz9y5AhPP/009913H6tXr+all15ixYoVfPjhhwQHB/PNN98AsGDBAiZNutxd7s8//2TZsmW89NJLpKenM2nSJBo3bszy5ctZsWIFLVq04IknniA9Pf26MTz++OPs27ePt956i9WrV/PEE0+wfPlyli1bduMviBWzjXevcE2SLINOR+Atj4utNe2MUlyarEVlfS1mxcyHu5fhEhlJ8GDrX/YoOTjQ5KnZ+LRrW+uJ2mw2s3LlSnr16oWzszPu7u706NGDFStWUFhYWKljJCUlIUkSYWFhhISE0L17dz766CMGDRqETqfDx8cHAE9PT1xdXcueN2nSJKKiomjSpAlGo5FZs2bx6KOPEhkZSUxMDNOmTcNoNHL69OnrxtC1a1defvllWrVqRVhYGEOHDqVZs2YcPXq0Sq+LtRKf8npAkmRUVAKG34/s5Ebu36u0DkmoA0pxASAq6+tZf3orw+L6EjluLBmbt2DMzNQ6pArJBgNNnn4CzxbN62R51vr160lLS2Pw4MFltw0ePJjff/+dVatWccstt1z3GN27d6d169aMHj2aqKgounTpQp8+fWjevPm/Pi8qKqrs3+Hh4YwePZovvviCEydOcPr0aQ4fPgyAxWK5bgxjx45l7dq1rFixgrNnz3Ls2DESExPLnaM+EJV1PVF6Xcuv/yS8e4zROBqhLpQma7HO+vrmbXgH9Hqip1jnRh+ykxNNn38Gz+bN6mwd9fLlywG4//77adq0KU2bNuWRRx4BKDfR7J+TxEwmU9m/HR0d+eyzz/j+++8ZPXo0CQkJTJkyhSeffPJfz+3o6Fj274SEBAYOHMjatWsJDw/nnnvu4aOPPqrUz6CqKtOnT2fu3LnodDoGDBjAokWLaNOmTaWeb0vEp7we8u52K7KzOxmrPwJVbJ1XX1mKLgKisq6M9IIsfj+1gYFdepHSpjXZu3ZrHVIZvZsbTZ55EveGsXXWmSwzM5P169czatQoJk4sv1HQp59+yrfffsvBgwdxcHAgLy+v3P1nz57Fyalk697169ezf/9+Zs2aRdOmTZk6dSoLFy5k0aJFvPzyy5WaHLdkyRJ8fX355JNPym5bu3YtcP3Z5IcOHWL9+vV8/fXXtGrVCij5MnH27FnCw8Ove25bIirresqjzQACRjwIouqqt5TikmQtZoNXzuJdX5NflE/MzGnIVrLsxykkmFavza/TRA2wYsUKzGYzkydPplGjRuX+mz59OjqdjiVLltCmTRs2b97M2rVrSUxM5K233uLYsWNlx9Hr9bzzzjt88sknJCYmsn//ftatW1e2BtrFpWSN+7Fjx65K+qWCgoK4cOEC69evJzk5md9++43nn38e4LpNWvz8/NDr9fzyyy9l53/wwQdJS0urlQYvWhLJup6SJAnXxp0Juv1JJAfH6z9BsD3GIlRVFZX1DXhj62IcfX0Ju3W01qHg2aI5rV6bj6O/X533+l6+fDldunQhJibmqvvCw8Pp168fq1at4u6772bAgAE8+uijjBw5kvT0dCZMmFD22K5du/Liiy/y7bffMnToUCZPnkxUVBSvv/46AN7e3owePZr58+fz5ptvVhjL+PHjGTRoEI899hhDhw5l4cKFPPzww4SGhrJv375//TkCAwOZN28ea9euZfDgwTzwwAMEBgYyYcIE9u/fXyvrvLUiqfXppxGuoioWjCmnufDNPCx51jmxRqi6qCe+4dM93/LL8XVah2Iznuv1EE19Y9h930MUJidrEkNg/37ETJ8CkiR6fQuVIt4l9Zwk6zAERBF2z39xDG2kdThCDVNQMIg9rW/IqxsWYlEsxNw7re5PLstETZpA7L3TQZZFohYqTbxT7ICk0yE7uxEybi7urXprHY5Qk1QVB5Gsb0iBuYilh1bh2awZ/j3rrjeBztmJJk8/QcjwoQC12plMqH9EsrYTkqwDWYf/0Hvx7X8PyGI/3Pqg5Jq1SNY36scjv5GWn0H05Ino3dxq/XyO/v60nD8P7/hWIkkLVSKStR0p/SPh0W4gwXc+j+zsrnFEQrWpiqisq2j+xoXoXFyIHF+7G324xzWi1euv4hQaUucTyYT6QyRrOyRJMk5hcYRNfg1DYJTW4QjVoYhr1lV1JieZrcm7CRrQH/e42pnP4d+jO81fmove1QVZJGqhGkSytlOSrEPn5kXIhJdxbdJF63CEqlIVDLJI1lX11raPKTIWElPDG33Ijo7E3DudRg8/eGnDHZGoheoRydqOSbIOSacncNR/8OkzHkRzDZsjicq6WhRF4f2dS3EJDydk6JAaOaZLVCTxb7xGYN+S7SHFjG+hJoh3kZ2TpJK3gGfHYYROmo+Db6jGEQk3RLGIa9bVtPHsds5kJxFx1x0Y/HyrdazgoUNo9dp8nAIDRJIWapR4NwlASdI2+IYRNvk1PNoO1DocoZJUiwVHvehgVl3z/noXdDoaTJlcpec7eHrQ9NmnaDBlErJeL4a9hRonkrVQRtLpQKfHb+AUgsY8jc7VU+uQhOuxmHAU7UarLbMom18T1uPbqQPe7dre0HM9W7Wk9YI38IpvVUvRCYJI1sI/lC7vco5uSdi0N3GJvbE/XELdUi1mUVnXkE/3fEtuYR4xMyq30Yek1xN59ziaz3kOvbu7qKaFWiWStVAhSdYhO7oSdPuT+A6cgiQSglVSLSYcxGzwGvO/LR9i8PEm/PZb//VxTsHBtJz/MqEjhgNiEplQ+8Q7TLim0j9AHq37EzbldQxB0RpHJPyTYjZh0ItkXVMOph3jQNoxQkfejHNF+yFLEoED+hH/5mu4REaKJC3UGfFOE65LkmX0XgGETpyPT+/xSA5OWockXKKajaKyrmGvbnwPs2IhdtYMuKI1qHNYKC3mvUjszOnIBgOyXgx7C3VHJGuhUiRZhyTLeHYcRviMBbg06qB1SAKgmow4iPXxNarIXMRXB37Eo3EcAb17Iun1hI+5jdZv/Q+3hrGA2IRDqHtiP2vhhqmKgiTLFJzYSfqvH2DOSdM6JLsVMOoRHBu1485v79c6lHpnweA5+EoumHJzcQoKFEPegqbEu0+4YaV/tJyj4wmfvgDPziNBFtWdFlRTsWiKUgs8Hd1JzD2P7OQoGpwIVkH8hRWqrGSpig6fXnfi3qoX6T8voujsIa3DsiuqyQiAXtZjVswaR2P7ZEmmX0x3xrYcgUHngCy2khWshEjWQrVJkoSDdxAh4+aSt+9PMtZ8ilKQq3VYdkExFQJg0DmIZF1NcX4NmNJ2LOGeIYC4Li1YF5GshRohXapA3Jp3x7VxJ7I3Lydn+0+opmKNI6vfVGPJ6+ugc4BLiVu4MeGeIdzR4mbahbbEolhEkhaskkjWQo2SZB2SQYd3jzF4th9C5p9fkbd3LaiK1qHVSxbj5cpauDH+rr7c3nwY3SM7oFx6f+rEsLdgpUSyFmqFJMnILu74D5mBZ6ebyVz3OQVHt2sdVr2jliZrsda60jwd3RnVdBD9Y28CSoa7dZJI0oJ1E8laqDWl2286eAcRdMvjFF84SeafX1GYsFvjyOoPpTRZiy5m1+Xs4MTwuH4Mi+uLTtaJKlqwKSJZC7WudNmLISCS4DFPU5R8jMx1X1J05oDGkdk+pbgkWYsuZtfmoHNgQOxNjG46GGcHJ2RJLMMSbI9I1kKdKZ2E5hgcQ8hdL1CYeJicLT9QcHwnIHrzVIVSVACIa9YVcXVwoW9MN4bE9cHT0R0QM7wF2yWStVDnSpO2U2gjnG97AlPWBbK3riB/35+oZqPG0dkW1ViSrEVjlMv8XX0Z0qg3fRt0Q6/TIyGJJC3YPJGsBc2UJm29VwB+A6fi0+sucv/+mdydv2C5mKNxdLZBKboIiMoaoKFvNMPi+tIhLB5VVcU1aaFeEcla0FzpRDSdkyteXUfh1WUkefvXk7NtJab0RI2js272PgwuSRLtQloyoskAGvpGY1EsJdekRSEt1DMiWQtWpbTadm/RE4/4PhSc3EvO1h8oPLUfcV37aorRPpO1k96RHlGdGN64H/6uvlgUsU5aqN9EshasUknfcXCObI5Lg1aYc9LJ27uGvP3rMWenaByddVFUxS6uWUtINAtoRM/oznQOb4Ne1qNe+gKnExttCPWcSNaCVStN2joPX7y63YL3TbdTmHiY/L1ryT+8GdVYpHGE2lNVpV5X1kFu/vSI6kzvBp3xdvbCrFjQX6qgJTHeLdgJu0jWvXv3RlEUfvrpJ9zc3MrdN3v2bJKTk/n8889rPY7ly5fzxBNPXPP+WbNmcd9999XIueLi4nj55ZcZNWpUjRyvIgsWLOD7779n7dq1tXaOUpIkgVQ6izwOp7DG+A2cSv7hLeTvW0fhmQN229JUVdV6t87a2cGJLuFt6RXdhUZ+DbAolrIhbr0Y6hbskF0ka4Dz588zb948/u///k+zGAYPHkz37t2vun3evHmsXr2aHj16aBCV7SnbW1jvgFvTrri3uAlzfhZ5e9eSv389poxkbQOsY6qq1ovKWifJNA+Mo0dUJzqGtUEv664Y5hYJWrBvdpOsw8PD+eabbxgwYECFCbMuODk54eTkVO62b775hp9++olnn32Wli1bahKXLSsdJte7eePVeQTeXUdjyrrAxaPbKDi+k6KkI6BYNI6yltnwMLij3pH4oKa0D21F+9BWODs4lauixTC3IJSwm1kZw4cPp3PnzjzzzDPk5+df83F5eXk888wzdOrUibZt2zJ+/Hj2798PwJo1a2jcuDGZmZlljx8xYgQDBw4s9/zmzZuzZcuW68Z06NAh5s6dy9ChQ7nzzjsrFQOUVFIffvghgwYNonnz5rRt25Zp06aRmFjxMqfKPD4uLo6vv/6aiRMn0rJlS7p37857771X7jjLli2jX79+tGzZkpkzZ5KTY11roUtnkjt4B+HZfigh4+YQ9fCnBIx4CNdm3ZCdXDWOsJYotpWsfZy96NOgK7O7z+Tjkf/lP12n0jWiHc4OJV9kRRUtCFezm2QtSRIvvvgiubm5vPzyyxU+RlVVpkyZwunTp3nvvff4+uuviY+P54477uDQoUN07doVR0dHtm7dCkBmZibHjh3j1KlTpKSUzFDeuHEjzs7OtGvX7l/jycvL44EHHiA8PJy5c+dWOgaATz/9lPfee49HH32U1atX8+6773Lq1CnmzZtX4bkq+/j58+czYsQIVqxYwejRo3n99dfZsWMHAKtWrWLOnDlMmDCBFStWEB8fz5dfflmJV14bpRW37OiMa+POBI54iMiHPiF43Fw8Ow7HwSdE4whrkKpa9WxwWZJp7BfLHS1u5rWBz7Jo+MtMbXcnrYKaopdLBvdEghaEf2c3w+AAoaGhPProozz//PMMHDjwquHwrVu3snv3brZs2YKPjw8ADz/8MLt27eKzzz5j3rx5dO7cmY0bNzJ48GC2bt1K48aNycrKYtu2bQwfPpz169fTo0cPHBz+/Y/n7NmzSU9P59tvv8XFxeWGYoiIiGDevHn07t277OcaNGgQq1atqvBclX38yJEjufnmmwF48MEH+eqrr9i5cyft2rXjs88+Y/DgwWUjAFOnTmXPnj0cOXKkUq+9lkoTtyTLOIU3ximsMb5978aUk0bRmQMUJR2lKPEIpvQkbHItt2KxqsraUWcg1jeKOL8YmvjHEucXg5Pe8XLDEsS2lIJwo+wqWQOMGTOG1atX88wzz/DTTz+Vu+/gwYMA9OnTp9ztRqOR4uJioGRm+bvvvgvA5s2b6dSpE6mpqWzdupVhw4bx119/8cwzz/xrDIsXL+aPP/7gf//7HzExMVWKYe/evbz11lucOXOGhIQEjh8/TmBgYIXnq+zj/xmLm5sbJpMJgGPHjjFkyJBy97du3domkvWVpCu6Wzl4+qNv1h23Fj2RJAmluICixCMUJR6mKOkIxedO2ESvcknRdp21l5MHcX4xNPaLoUlAQyI9Q9HJOiyKBUmSyhK0qJ4FoersLlmXDocPGzbsquFwRVFwc3Nj+fLlVz3PYDAA0LNnT5599lkSEhLYvHkzL7zwAqmpqbz77rvs37+fvLy8f53AtnPnTl577TXGjx/P4MGDr7q/MjF88MEHLFiwgFGjRtGhQwfGjRvHmjVrrllZV/bxpce/kqqqFf4buO7ogS2QdJc/ArKjC84N4nFu0ApJ1qEqFoypZyg6c5Ci5GMY085iyrwAilnDiK+mWsw46a7+3dUGFwdnwjyCifAKIc43hmYBjfBzLRkBMivmsmFtEMlZEGqS3SVrKBkGfuyxx3juuecIDw8nODgYgEaNGpGfn4/RaKRhw4Zlj3/66adp3Lgxd911FwEBATRv3pxly5aRmppK27ZtycnJ4cknn+SLL76gU6dOV63lLpWZmclDDz1EixYteOyxxyp8TGViWLhwIbNmzWLq1Kll93/00UdXJdNSN/r4ijRp0oSdO3dy9913l9125aS3+kK6ohOWJOswBEZj8I/As+MwAFTFgjk7leKU05gykjCmJWFKT8SUcQ7VYtImaMWMQV+zydrN4EqYRzBhnkGEeQQT7hlCpGcoHk4lW02qqopFVcqteb4yUQuCULPs9tNVOhy+efPmsmTdvXt3mjRpwoMPPsjTTz9NSEgIS5cu5bvvvmPx4sVlz+3VqxeLFi2iZcuWuLi44OLiQlRUFCtXruT555+/5jkfeeQRioqKeOaZZ8jOzr7qficnp0rFEBwczKZNm+jduzeyLLNixQp+++03/Pz8KjzvjT6+IlOnTmXGjBl8+OGH9O3blw0bNrB69WoCAgIqfQxbJEkSXFF9S7IOB59g9F6BoLYvq8xVVcGck44x9Qym9CTMeRlY8rIw52dhufRfbSVz1WzC8QaTtavBBW8nT7ydPfFy8sDb2RN/F1/CPUMI9wzB3bFk5nxJUragk3TltpmUJAm9uOYsCHXGbpM1wP/93/8xbNiwsv+v0+lYvHgxr776Kg899BCFhYXExMSwYMECOnfuXPa4Pn368NZbb9GpU6ey2zp37syZM2fo1avXNc+3adMmgGt2FRs5ciTz5s27bgzz589nzpw5jB49GldXV1q1asULL7zA888/T1JSEmFhYeWOe6OPr0jPnj157bXXWLBgAW+++Sbx8fFMmjTpquv+9qKkAr+iCpdkHLwC0Hv6QUxrkOWy3cRKKcWFWC5mY87LLEnml5K4UnQRxWxENRtRzaZL/xmv+N8r/m0xg06PJOuQdHokWQ9SSfJt6BuNk94RR50BJwdHHHWOeDi64e3sibeTJ74u3ng7e+Lp5H5VFWxRLKio10jKdv1nQhCsgqTeyFioIAg1QlUsoKogSWXrw2v8HKqKoiqoqMiSXDbRSxAE2yOStSAIgiBYOfFVWxAEQRCsnEjWgiBYnZUrV3L77bfTunVrWrduzejRo1m6dGmNn6egoKBcJ77Zs2czbty4Kh1rzJgxxMXFcfjw4Qrvf/HFF2nbti2tW7fmwIEDFT4mLi6uwmWbgiCStSAIVuXbb7/lmWeeYfTo0SxfvpzvvvuOUaNG8eKLL/L222/X6LkWL17MRx99VO3jnDp1it27dxMdHc2SJUuuuv/IkSN89tlnPPzww/z000/ExcVVeJzS7oiC8E8iWQuCYFW++uorbrnlFm677Taio6Np0KABd955JxMmTOCzzz6r0XPV1JSd7777jujoaG699VZWrlx51WZBubm5ANx0002EhoZes6GQv7//VTvzCQKIZC0IgpWRZZldu3ZdtavblClTWLZsWdn/Lyoq4o033qBPnz60aNGCESNG8Mcff5Tdv3z58qsq2G3bthEXF0dSUhILFizg7bffJjk5uew2AJPJxCuvvELnzp2Jj49n5syZpKenXzNei8XCihUr6Nq1KwMGDKCgoIAff/yxXBylQ+t9+/Zl3LhxJCUlERcXx7vvvkvXrl3p3bs3ubm5Vw2D//TTT9x88820bNmSPn368PHHH5fdd/z4cWbOnEnHjh1p3rw5/fr149NPP72Rl1qwISJZC4JgVaZMmcLhw4e56aabmDp1Ku+//z779u3D3d2d6Ojossc9/PDD/PDDDzz11FP8+OOP9O3bl1mzZrFmzZpKnWfSpElMmjSJoKAgNm7cWNYcaffu3eTk5PDll1/y3nvvsWfPHubPn3/N42zYsIHU1FQGDBhAWFgY8fHx5a6vDx48mAULFgAl+9eX/hvgxx9/5NNPP+XNN9/Ew8Oj3HF//fVXHn30UYYMGcKPP/7If/7zH9544w2++eYbCgsLmThxIi4uLnz11VesWrWKQYMG8dJLL13zmrlg20S3A0EQrMqAAQNYtmwZn3/+ORs3bmT9+vUAREVF8dJLL9G2bVsSEhJYs2YNixYtKmtENGvWLI4ePcqiRYuu2ginIq6urri4uKDT6fD39y+73d/fn7lz56LT6WjQoAGDBw9m8+bN1zzO8uXLCQgIKNsWd8iQIbz44ovs3r2b1q1b4+TkhKenJwA+Pj54eXmVDZOPHTuW2NjYCo/7ySefMGjQoLI2wVFRUVy8eBFnZ2cKCwsZP348Y8eOLWtvPGvWLN577z2OHj1KkyZNrvvzC7ZFVNaCIFidli1b8uqrr7J58+ayqvLixYtMmTKFjIwMjh49CkDbtm3LPa9du3Zl91VVREQEOt3lRjWenp4UFRVV+NjMzEzWrl3LwIEDkS/1lR80aBCyLFc40eyfIiMjr3nf0aNHadWqVbnbbr31VoYOHYqPjw9jx47l559/Zs6cOdxzzz307NkTKNkMSKh/RLIWBMFqXLhwgblz55KSkgKUtDuNi4tj6tSpfPrpp1y8eJG///77ms9XFAW9vvyA4ZWTyMzm6++YdmWivp6VK1diMpn44osvaNq0KU2bNqVHjx4oisKvv/5a4R4AV/q3yWR6vb5c69crpaenM3z4cJYtW4afnx9jxowRS77qOTEMLgiC1TAYDCxbtoygoCCmTJlS7r7S4V4/Pz+8vLyAki1nr+zHv2PHjrJh5dIZ13l5eWXXg8+cOVPumNdKhpW1fPlyGjVqxGuvvVbu9l27dvHcc8/x/fffM3HixCodOyYm5qqd7V566SWSkpJo37492dnZrF69uuznLB1REE0p6yeRrAVBsBo+Pj5MnjyZN954g/z8fAYOHIibmxsnTpzg3XffpWPHjmXXhnv06MELL7wAlFzPXbVqFWvWrOGNN94AID4+HlmWeeONN5g4cSIJCQnlds8DcHFxIScnh1OnTlVqQ5srHTx4kCNHjjBnzhwaNWpU7r7Y2FgWL17M0qVLmTBhQpVei6lTp3LffffRokULevbsyf79+1m6dCkvvPACTk5OFBYW8ssvv9CuXTtOnjzJyy+/DIDRaKzS+QTrJpK1IAhW5cEHHyQqKoqvv/6aL7/8kqKiIoKDgxk8eDDTpk0re9z//vc/Xn/9dZ5++mlyc3Np2LAhCxYsoF+/fgCEh4czZ84cFi1axNdff02zZs148sknmTFjRtkx+vfvz9dff83w4cP54osvbijO5cuX4+HhwfDhw6+6T5Zl7r77bubMmcPWrVvLrmffiN69ezN37lw++OAD5s+fT2hoKE8++SQjR45EVVUOHjzIK6+8Qn5+PqGhodx6662sWbOGffv2cccdd9zw+QTrJjbyEARBEAQrJyaYCYIgCIKVE8laEARBEKycSNaCIAiCYOVEshYEQRAEKyeStSAIgiBYOZGsBUEQBMHKiWQtCIIgCFZOJGtBEARBsHIiWQuCIAiClRPJWhAEQRCsnEjWgiAIgmDlRLIWBEEQBCv3/3VlYRQ6cV+N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118" y="2780928"/>
            <a:ext cx="4177633" cy="390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3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772400" cy="540672"/>
          </a:xfrm>
        </p:spPr>
        <p:txBody>
          <a:bodyPr/>
          <a:lstStyle/>
          <a:p>
            <a:r>
              <a:rPr lang="en-GB" sz="3200" b="1" u="sng"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4.Stats </a:t>
            </a:r>
            <a:r>
              <a:rPr lang="en-GB" sz="3200" b="1" u="sng" spc="0" dirty="0">
                <a:ln w="18415" cmpd="sng">
                  <a:solidFill>
                    <a:srgbClr val="FFFFFF"/>
                  </a:solidFill>
                  <a:prstDash val="solid"/>
                </a:ln>
                <a:solidFill>
                  <a:srgbClr val="FFFFFF"/>
                </a:solidFill>
                <a:effectLst>
                  <a:outerShdw blurRad="63500" dir="3600000" algn="tl" rotWithShape="0">
                    <a:srgbClr val="000000">
                      <a:alpha val="70000"/>
                    </a:srgbClr>
                  </a:outerShdw>
                </a:effectLst>
              </a:rPr>
              <a:t>of New Zealand team</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975" y="1016733"/>
            <a:ext cx="4577598"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gUAAAGxCAYAAADyL8XzAAAAOXRFWHRTb2Z0d2FyZQBNYXRwbG90bGliIHZlcnNpb24zLjcuMSwgaHR0cHM6Ly9tYXRwbG90bGliLm9yZy/bCgiHAAAACXBIWXMAAA9hAAAPYQGoP6dpAADTe0lEQVR4nOzdd1xV9f/A8de9Fy5b9lDAhTIc4N67HLlyV+7dtGyZZuX3V2mWlbkt08w0N2buhXvvDQjK3nuPe+/5/UHcvAGKClzAz/Px8CGc8Tnvc7njfT9TJkmShCAIgiAIzz25vgMQBEEQBKFyEEmBIAiCIAiASAoEQRAEQfiHSAoEQRAEQQBEUiAIgiAIwj9EUiAIgiAIAiCSAkEQBEEQ/iGSAkEQBEEQAJEUCOVIzIslCM9GvIaEivZcJwXvvvsurVu3LvLCu3v3Lh4eHvj4+JCbm6uzLzAwEA8PDzZu3EhERAQeHh74+vo+Uxy+vr54eHjo/PPy8qJ169ZMnDiRy5cvP1P5+nD58mVef/11fYfxVL7//nvatm1Ls2bN+Ouvv4rsL/y7DxkyBJVKVWT/+fPn8fDw4Pz58xUQ7b+Kex79919ERESZXnPMmDGMGTOmTMt8FA8PD5YsWfLY48LDw/H09KRNmzbk5OSUa0zl8RjExMTw+uuvExkZ+cjjHvf3/vbbb8s0rpkzZ9KjR48nOmfMmDGPjbMin0PCoxnoOwB96tChAwcOHCAoKIiGDRtqt588eRIrKytSUlK4cOECnTt31u67ePEiAJ06dcLBwYHNmzdTu3btMoln6dKl2NvbA6DRaEhISGDZsmWMGzeObdu24enpWSbXqQhbt24lKChI32E8scDAQFatWsWIESN4+eWXqV+/fonH3r59m1WrVvHmm29WYIQl69atG5s3by6yPSEhgQ8//BAnJyfs7Oz0EFnF27ZtG3Xr1iUiIoJ9+/YxePDgcrvWnDlzyrzMM2fOcOzYMT7//PPHHjts2DCGDx9e7D4HB4eyDu2JzZkzh4yMDO3v//d//6fdXsjc3LzC4xKK99wnBQBXrlwpkhT06tWLs2fPcvLkSZ2k4NKlS9SuXRtXV1cAmjVrVmbxeHl54eLiorOtUaNG9OzZkz///JMvv/yyzK4lFC8lJQWAfv360apVq0ceW6NGDZYtW8aLL76o8/zRFxsbG2xsbHS25eXlMWrUKAAWLVqEsbGxPkKrUBqNhp07dzJo0CDu3LnDpk2byjUpaNCgQbmVXRpOTk5l+j5U1v77+BQmAJU55ufZc918ULt2bZydnbly5Yp2W2ZmJlevXqV9+/Z07NiRU6dO6Zxz6dIlOnbsCFCk+cDX15dGjRpx/fp1XnnlFZo2bUq3bt1YtWrVU8fo4uKCtbU1UVFR2m1RUVF88MEHtGnTBh8fH8aNG8edO3e0+wvj+u2333jppZdo06aNNsZbt24xefJkWrZsSbt27Xj//feJjo7WnpuSksIXX3xBhw4daNq0KSNGjODs2bM6MXl4eLBhwwZmz55NmzZtaN68Oe+++y4JCQlAQRXjjh07iIyM1Hl8IiIimDFjBp06daJx48a0b9+eGTNmkJycrC07Pz+f77//ni5duuDt7c2kSZP466+/ilR9X7p0idGjR+Pj40ObNm345JNPSEpKeuzjuXfvXoYMGULz5s3p2LEjX3zxBampqQAsWbJEW405bty4x1aTvv7665ibmzNz5kzUavUjj33U46rRaGjXrh1ff/21zuPQvHlzXnnlFZ1yhg8fzieffPLY+yz01VdfcePGDebMmaNT01Sav3NSUhL/93//R/fu3WnSpAlt2rTh7bfffmQTRGnOGTNmDLNnz+aXX36hW7duNG3alFdffZXr16/rlHXhwgVeeeUVfHx86N27N2fOnCnVPZ86dYro6Gi6d+/OwIEDuXbtGv7+/kWOCw4OZsqUKbRo0YIOHTqwcOFCZs2apVOVXdr7eficx70+oKB5480336Rt27b4+PjwyiuvcPz4caDgfWTWrFkAvPDCC8ycObNU9/04pXn9SZLEhg0b6NevH97e3vTs2ZNVq1YVaWL19fWld+/eNG3alIEDB3LixIlnjq80r+mLFy8yadIkWrduTZMmTejRowdLlixBo9Fo79HDw4MDBw7w1ltv0axZMzp06MDy5cvJyMjg008/pWXLlnTo0IEFCxaIPhvFeK6TAoD27dvrJAXnzp1DrVbToUMHOnXqRHBwsPYDOTQ0lLi4ODp16lRieRqNhunTp9O3b19++eUXWrZsyffff8/JkyefKr7k5GSSk5O1TRRJSUm8+uqr3L59m88//5wffvgBjUbDqFGjCA4O1jl34cKFTJo0ia+//pp27drh7+/Pa6+9RnZ2NvPnz+fLL7/kzp07TJw4kfz8fHJzcxk3bhxHjhzh/fffZ+nSpTg5OTF58uQiHxgLFy5Eo9Hw448/MmPGDI4dO8a8efMAeOutt+jatSv29vZs3ryZbt26kZ2dzdixYwkODmbOnDmsXr2a0aNHs3v3bn788UdtuV988QW///47o0ePZtmyZdjZ2RWpQr148SLjx4/H2NiYn376iU8//ZQLFy4wduzYR7YfL1++nPfffx8fHx8WL17M22+/zYEDBxgzZgw5OTkMHz6cL774QhvH0qVLH/m3sbGx4YsvvuDWrVv8+uuvJR73uMdVLpfTuXNnncf4+vXrZGVlcevWLbKysoCCv/2tW7fo3r37I+Mq9Ndff7FlyxaGDRvGkCFDSh0PFHw4vP7665w+fZoPP/yQ1atX89Zbb3HmzBntY/RfT3LOgQMHOHLkCJ999hk//vgjCQkJvPvuu9rk6vbt20ycOBFzc3MWLVrEuHHj+OCDD0p139u3b6devXr4+PjQs2dPatSowcaNG3WOSUpKYvTo0URHR/PNN9/w2WefsX//fnbv3v1U9/Nfj3p9aDQaXn/9dbKysvjuu+9Yvnw5VlZWvPXWW4SGhtKtWzdtk9TSpUt56623HnktjUaDSqUq9l+h0r7+fvzxR+bOnUvXrl1ZsWIFw4cPZ+HChSxfvlx7THR0NL/88gvvvfceixcvRpIkpk2bRmJi4mP+MiUrzWva39+f8ePHY2VlxcKFC1mxYgUtWrRg6dKl7NmzR6e82bNn4+7uzooVK2jXrh2LFi1i2LBhGBsbs2jRInr06MGvv/7K/v37nzrmakt6zu3evVtyd3eX4uLiJEmSpDlz5kjDhw+XJEmS0tPTpUaNGkmbNm2SJEmStm7dKjVq1EhKT0+XJEmSwsPDJXd3d2n79u2SJEnS9u3bJXd3d2nLli3a8nNzc6WmTZtKX375ZYkxFJ4XGhoq5efnS/n5+VJGRoZ0+/Ztafz48VKjRo0kf39/SZIk6ccff5SaNm0qRURE6FzjhRdekKZNm6YT14cffqhznWnTpkkdO3aUcnJytNuuX78ude/eXbp586a0efNmyd3dXbp27Zp2v0ajkUaNGiUNGTJEu83d3V167bXXdMqeOXOm1KxZM+3vn3zyidS9e3ft73fu3JFee+01KTQ0VOe8119/XerVq5ckSZIUGhoqeXh4SGvWrNE5ZuLEiZK7u7sUHh4uSZIkvfLKK1L//v0llUqlPeb+/fuSl5eXtH79+mIf45SUFKlJkybS7NmzdbZfvHhRcnd3lzZs2CBJkiSdO3dOcnd3l86dO1dsOZJU9O8+bdo0qUmTJlJgYGCxZZTmcS18HsbGxkqSJElLliyRBg8eLHl4eEgnT56UJEmSdu7cKTVu3Fj7/HuUgIAAycfHR3r55Zd1/t6ljScmJkYaM2aMdPHiRZ1zv/rqK6lx48ba30ePHi2NHj36ic/x8fHRuY8dO3ZI7u7u0s2bN7WPaefOnaXc3FztMXv27JHc3d2lxYsXl3jfycnJUpMmTaSff/5Zu23OnDlS8+bNpYyMDO22n376SWratKkUExOj3RYRESE1btz4qe6n8BxJevzrIy4uTnJ3d5d27typ3Z+WlibNmzdPCggIkCTp3/eEwud8Sdzd3R/5Lzo6WpKk0r3+UlNTpcaNG0vz5s3TOeabb76RJkyYIElSweva3d1dCgoK0u4/ffq05O7uLh0+fPiRsRb67+MlSaV7Te/YsUOaPHmypFartceo1WqpZcuW0ueffy5J0r+vzenTp2uPKXy8R44cqd2m0WikFi1aSF9//XWpYn6ePNd9CgDatWuHTCbj6tWr9OrVi1OnTjFw4ECgoO3L29ubM2fO8Morr3Dx4kW8vb0f2ymmefPm2p+VSiU2Njbab3uP0rNnzyLbnJ2dWbBgAR4eHgCcPXsWLy8vHB0dtd8E5HI5Xbp04e+//9Y5193dXef3y5cv07VrV4yMjLTbvL298fPzA2D16tXY29vTuHFjnW8Z3bt357vvviM1NRVLS0ugaHugk5MT2dnZJd6bl5cXf/75JxqNhvDwcEJCQrh37x7379/XXuv8+fNIkkSfPn10zu3fv7+2GSc7O5vr168zadIkJEnSnuvq6oqbmxunT5/WtqE/7Nq1a+Tl5TFgwACd7a1atcLZ2Znz588zcuTIEuN/lDlz5nD+/HlmzZpVbEe/s2fPPvZx7dSpEwqFgjNnzjBo0CDOnj1Lz549ycnJ4eLFi3Tq1Injx4/Tpk2bxz7/MjMzeffddzEwMGDx4sU6f+/SxuPo6Mi6deuAguaq0NBQgoODuXLlCvn5+cVe90nOadCggc59ODo6AmifQ5cvX6Zbt24olUrtMb169UKhUDzy3v/++29UKhU9evQgLS0NgN69e7Nx40Z27drFq6++ChTUCDZv3lx7XSh4rT382n2ax6DQo14fdnZ2NGjQgM8//5wzZ87QpUsXOnXqpG0yeFIjRoxgxIgRxe6ztbUFSvf6u3btGvn5+UXeh/7bfGFtbY2bm5v298L+Venp6U8Vf2lf04MGDWLQoEHk5uYSFhZGaGgot2/fRq1WF/l7PPx3LOy87ePjo90mk8mwtLR86pirs+c+KbC1tcXd3Z0rV67g7u5OeHi4TvNAp06dWL9+PZIkcenSpVJ1WPpvZy65XF6qtqsVK1Zon8CGhoZYW1vrvGlBQVtwaGgojRs3LraMhz+Y/9vTPCUlRfsmUZyUlBTi4+NLLDs+Pl6bFJiYmOjsK809/vbbb/z8888kJydjZ2dH48aNMTEx0b4wC9sP/xvjw/eRlpaGRqNh1apVxfbV+O8HYKHCfgPF9b63s7N7pjcHW1tbPv/8c20V88NvPlC6x7VBgwY0b96cs2fP0qtXL65fv86HH35IbGws58+fR6PRcPr0ad5+++3HxjN79mwePHjA0qVLix0ZU9q/899//82PP/5IdHQ0VlZWeHp6PrajYmnPKe75A2jbhlNTU4t0mjQwMMDa2vqR1/f19UWj0dCvX78i+zZt2qRNCpKSkoq9f3t7e+Lj45/4fkpzf4WvD5lMxpo1a1ixYgWHDh1ix44dGBoa8uKLL/K///0PKyurx5b/MAcHB5o2bfrY4x73+ivsZPvfx/2/TE1NdX6XyWTAv3+7J1Xa13ROTg5fffUVO3fuRKVS4eLiQvPmzTEwMCjy3lNc4vzfv4lQvOc+KYCCUQjXr1/H1dUVCwsLnTf1Tp06sXjxYs6dO0dERMQj+xM8K3d39yKjD/7LwsKCNm3aMGPGjGL3P/zNqrhzi+uMd/z4cTw9PbGwsKBu3bp8//33xZ7/uNgeZdeuXcyfP58PP/yQYcOGad943nvvPW7evAn8+20xMTGRmjVras99uK3SzMwMmUzG+PHji33jL+mFX5jMJCQk6HzLgYIPwcJvO0+rf//+7N+/nyVLlhT5ZlXax7Vr166sX7+ey5cvY2hoSNOmTYmNjWXbtm1cuHCB5ORkunXr9sg41q1bx759+5g4cWKxNU+ljefSpUt88sknjB49mkmTJuHk5ATAd999V+K8GU9zTkmsrKx0OuZBQRt/YXJXnDt37nD37l3eeecd2rRpo7PPz8+PtWvXcv36dXx8fHByciq2DfzhbWV5P//l6OjI//73P+bMmYO/vz/79+9n1apVWFpaaofslaXSvP5q1KgBFCRMDw/FjY6OJjQ0lJYtW5Z5XFD61/TcuXM5cOAAP/30Ex06dNAmJ+3bty+XuJ5Xz31HQyh4Ut29e5dz587RoUMHnSrKpk2bYmVlxaZNm6hRo0apMvLy1KZNGx48eEC9evVo2rSp9t/ff//N1q1bH1m92qpVK06ePEleXp52W0BAAFOnTuXmzZu0adOG6OhobG1tdco+e/Ysv/7662Orbh9W+M2v0OXLl7GwsGDq1KnaN6TMzEwuX76s/YbRsmVLFAoFBw8e1Dn34d/Nzc1p1KgR9+/f14mxYcOGLF26tMQJg3x8fFAqlezatUtn+6VLl4iKiqJFixalvreS/O9//8PU1JSFCxfqbC/t49qtWzdiY2PZvHkzLVq0wNDQkLZt26JSqVi0aBHu7u6PTF6uX7/Od999R8uWLfnwww9LPK408Vy9ehWNRsO7776r/TBUq9XaEQDFfSt8mnNK0r59e06cOKFT83Xy5MlHVttv27YNpVLJ+PHjadu2rc6/SZMmoVAo2LRpEwCtW7fm6tWrOrUC8fHxXLt2rVzu52FXr16lQ4cO3LhxA5lMhpeXF++//z7u7u7ExMQARV8/z6o0rz9vb28MDQ05cuSIzrm///477733nrZGoKyV9jV9+fJl2rZty4svvqhNCG7dukVSUtJT/y2EokRNAQVvECqViqNHjxbpVSyXy2nXrh1HjhyhR48eT/TBWB7Gjx/Pzp07GT9+PBMnTsTa2pq9e/eyZcuWx7ZJvvXWW7zyyitMmTKFcePGkZeXx6JFi2jcuDFdunRBpVKxfv16JkyYwBtvvEHNmjU5c+YMq1atYvTo0RgaGpY6zho1apCQkMDx48fx8vLC29ubjRs3Mn/+fLp3705cXByrV68mISFB+y3e1dWVoUOH8uOPP5Kfn4+npyeHDh3i6NGjwL9vlB988AFTp07lww8/ZODAgajVatasWcP169dLnEjIysqKqVOnsnTpUgwNDXnhhReIiIhg0aJFNGjQQKd3/tOys7Nj9uzZfPzxxzrbhwwZUqrH1d3dHWdnZw4dOqT9ULexsaFhw4ZcuXLlkTNEZmVlMX36dBQKBRMnTuTWrVvFHld4r4+Lx9vbG4Avv/ySoUOHkpaWxvr167VD+7KysopU0T7NOSV5++23OXz4MJMmTWLy5MkkJyezcOHCEp+DeXl57Nmzh65du2JhYVFkv4ODAx07dmTv3r3MmjWLsWPHsmHDBiZNmqRtklm2bBl5eXnaD7+yvJ+HNWrUCGNjY2bMmMG0adOws7PjzJkz3L17l7FjxwL/fms/dOgQXbp0KVK79bCYmBidZOZhxsbGeHp6lur1Z2Njw9ixY/n9999RKpW0a9eOmzdvsn79ej744AMMDMrv46I0r2lvb2/27dvHxo0bcXNzw9/fnxUrViCTyR7Zn0l4MiIpoKCNzMfHR2cOgod16tSJ/fv3F7uvojk6OrJp0yZ++OEH/ve//5Gbm0vdunWZO3cuw4YNe+S5jRo14o8//uCHH37g/fffx8zMjK5du/LRRx+hVCpRKpVs2LCBH374gQULFpCeno6zszMffvghEydOfKI4hwwZwvHjx3n77bd59913mTJlChEREWzfvp0///wTR0dHunbtysiRI/n8888JCgrSdr4yNTVlzZo1ZGRk0L59e958802WLVum/XbQqVMnVq9ezdKlS3n33XcxNDSkcePG/Pbbb4+cEKXwDXj9+vVs3boVKysr+vTpw/Tp08usvXHgwIHs379f59uWqalpqR/XLl26sHHjRp3q77Zt2xIYGPjIpoOkpCTt0NlH9TtYt24dbdu2fWw8bdu25YsvvuC3335j//792NnZ0bZtW5YuXcrbb7+t7bT6sKc5pyR169Zl/fr1zJ8/n/fffx9bW1s++eQT5s+fX+zxhw8fJiUlhf79+5dY5uDBgzlx4gQ7duxg3LhxrFu3jrlz5zJjxgzMzMwYOXIkpqam2udZWd7Pw4yMjFizZg0//PADc+fOJS0tjbp16/Lll19qk9O2bdvSoUMHfvjhB86ePcsvv/xSYnnbtm1j27Ztxe5r2LAhu3fvZvDgwaV6/X388cfY2dmxceNG1qxZg4uLC59++ulTd8ItrdK8pmfOnEl+fj4//fQTeXl5uLi48OabbxIUFISfn99j5woRSkcmlaYHnCBUgJSUFE6cOEHnzp11OpR9++23+Pr6VvhaAkL1df36dVJSUnQ+1FUqFd26daNfv35PPRJAEKo6UVMgVBomJibMnTsXLy8vxo0bh6mpKVeuXOGPP/7gjTfe0Hd4QjUSFRXF+++/z9tvv02bNm3Izs5m06ZNpKenlzi8TxCeB6KmQKhU7t69y08//cS1a9fIzs6mdu3avPrqq4waNarcOjoJz6eNGzfy559/Eh4ejqGhIT4+Prz33nt670wsCPokkgJBEARBEAAxJFEQBEEQhH+IpEAQBEEQBEAkBYIgCIIg/EMkBYIgCIIgACIpEMrImDFj8PDwKPHfw9PJPosePXqwZMmSMimrJL6+vtpVKQVBEJ4nYp4Cocy89NJLzJ49u9h9j1qdURAEQagcRFIglBljY2Pt0s+CIAhC1SOaD4QK06NHD3755RemTZtG8+bNadu2LfPmzUOlUmmPOXXqFEOGDMHb25t+/fqxbds2PDw8iIiIKLbM7du3M2jQILy9vWnWrBljxozh9u3bT3TNQ4cOMWDAALy9vRk9erR2DQFBEITnjUgKhAq1ZMkSWrduzY4dO5g2bRrr1q1j9+7dQMFshq+//jrt2rXjr7/+4u233+a7774rsaxDhw4xZ84cxo8fz759+/j999/Jyckp0oTxqGteuXKFadOm0atXL3bu3MnLL7/8yMVnBEEQqjPRfCCUmV27dnHgwIEi27t3786PP/4IQOfOnbXLw9atW5dt27Zx5coVBg0axNq1a2nSpAkzZswAoH79+iQmJvL1118Xez0rKyu+/vprBg0aBICzszPDhw9nzpw5Osc96prr16+nRYsWTJs2DYB69eoRGBjIunXrnv0BEQRBqGJEUiCUmR49evDRRx8V2V64FC1QZF14CwsL8vPzAbhz5w4dOnTQ2d+qVasSr9e6dWtsbGxYvnw5oaGhPHjwgLt376LRaHSOe9Q1AwMDiyyJ3bx5c5EUCILwXBJJgVBmzMzMqFOnziOPUSqVRbYVLr+hUCiKfKA/yp49e5gxYwb9+/fH29ubYcOGERgYyJdfflnqa/73ZwBDQ8NSxyAIglCdiKRAqDQ8PT25fv26zrb//v6wlStXMmzYMP7v//5Pu+3IkSNAwQd9aVZV9PLy4sqVKzrbbt68+SRhC4IgVBsiKRDKTE5OTomTFNWoUeOx50+cOJFBgwbx/fffM3ToUIKDg1m0aBFAsR/wNWvW5MqVK9y+fRsLCwv8/PxYv349AHl5eRgZGZXqmsOHD+fbb79lxIgR3Lx5kw0bNjz2PEEQhOpIjD4Qysy+ffvo1KlTsf8OHz782PPd3d1ZunQpx44dY8CAASxatIhRo0YBxVfpf/7559jZ2TF69GiGDx/O0aNHtaMVHlXD8DAvLy9WrVrF+fPnGThwIGvXruWNN954grsWBEGoPmTSfxtUBUFPbty4gYGBAY0aNdJu27VrF59++ilXr17FwEBUbAmCIJQnUVMgVBr+/v6MHTuWI0eOEBUVxdmzZ1myZAn9+vUTCYEgCEIFEDUFQqUhSRLLli1jx44dxMbGYmtrS79+/Xj33XcxNjbWd3iC8FR69OhBZGSk9ndDQ0PtnBqTJ0+usDjOnz+vTbpdXFz0VsbDlixZwo4dO/Dz83vmsoSyIb5+CZWGTCbjnXfe4Z133tF3KIJQpiZOnMjEiROBgg65169f57PPPsPExETbb0YQKgORFAiCIJQzU1NTncXCXF1dOX/+PNu3bxdJgVCpiD4FglANSJKEpJGQ1JqCfxqpyKRMT132w+X+U7bw7ExMTLQ/p6WlMWfOHLp27Urjxo3p2LEjc+bMIScnByiotvfw8OD48eP079+fJk2a0K9fP44ePaotQ61Ws3DhQjp16oSPjw/Tpk1j7ty5jBkzptjrP+6aAJcuXWL48OF4e3szaNAgAgICdMqQJIlVq1bxwgsv4OPjw8svv8zff/+tc8zq1at58cUXadKkCT169GDZsmVFnpurVq2ia9eueHt7M2bMGEJCQp7qMRWenagpEIRKTtJIIEkgl+nM16DJV6PKyEOdlY86R4UmR4Umr+B/dZ4aTa4KTe6//0uSBBJA4f//lC899INMhtxAjtxIgVypQK40KPhf+/s/24wVGFgYY2ChRGGk+zYiqf+ZlfI/8Qr/unHjBrt27WL69OkAfPLJJ8TExLB48WJsbW25du0as2bNon79+owbN0573oIFC5g9eza2trb8+OOPfPTRR5w4cQIzMzO+//57duzYwZdffombmxt//vknf/zxB61bty42hsddMzw8XDt3yPz58wkKCuKLL77QKWPhwoXs2rWLL774Ajc3Ny5evMj//vc/0tPTGTVqFH5+fqxcuZKffvqJevXqce3aNWbMmIGLiwsvv/wyAJGRkVy+fJmff/6ZvLw8ZsyYwezZs8V8IXoikgJBqAQkSQKNhEwh1/6uzsonPy0XVUp2wf/puajScrU/a3LVeo66gMxAjoG5EgMLo3/+/fuz0soYQyvjf+/rnxoMueL5qqT8+eefWbNmDQD5+fnk5+fj4+ND3759AejYsSOtWrXC09MTABcXF9avX1/km/n06dNp37699ueXX36ZwMBAPD09+fPPP5k1axa9evUCCubxuHr1aokxPe6aW7Zswc7Ojjlz5qBQKHBzcyM6OppvvvkGgKysLNauXct3331H9+7dAahduzaRkZGsXr2aUaNGERYWhpGRES4uLtSqVYtatWrh4OBArVq1tHEYGBiwYMECLCwsAHj11VdZuHDhMzzawrMQSYEgVDBJrdH5Fq3KyicvLoPc+ExyE7LIi88kLykbSVX6dSD0SVJpyE/JIT8lp/gDZGBQwwiljSnm7rZYNnUiOT6aGtZ2KAwKJqVSq1XIZXJk8uqZLLz66qvaanyVSkVISAgLFy5k5MiRbN++nZEjR+Ln58fOnTsJCwsjMDCQ8PBw6tatq1NO/fr1tT+bm5sDBUlGcHAwOTk5NGvWTOf4li1b4u/vX2xMj7tmYGAgjRo1QqFQaM9p0aKF9uegoCByc3P55JNPmDVrlna7SqUiLy+PnJwcBg4cyPbt2+nVqxceHh507NiRnj176iQFdnZ22oQACmY/fbgJQ6hYIikQhHJUUGUvIZPLkSSJvIQscqLSCj78E7LIjc9Ek6PSd5jlSwJVai6q1FyUdqZIGg0bfvwUmVyOpa0Ddk61savpgl3N2jjVaYCxiRmSpCmoUZArHl9+FWBpaamzWJibmxuWlpaMGjWKM2fO8OeffxIQEMCAAQPo3bs3H3zwAZ9//nmRckpa3KtwHo/S9iORJIk33njjsdf8b3kPzxdSuO+nn37SSVYejtXY2JidO3dy9epVTp8+zalTp1izZg3Tpk3TjjJ6OOkQ9E8kBYJQhgo74cnkMjQqDTnRaWSHp5ETmUZ2VDpSfuWo8tcXI1tT8vPyAJA0GlLiY0iJjyHo5oWCA2QybOxr4lzfE+f6nri4NcLY1OyfjpQa5NXwA+TWrVscP36cLVu24OPjAxR8+w8LC8PV1bVUZdSpUwdjY2OuXbuGl5eXdvuNGzeKTSTu3Lnz2Gt6eXnh6+tLXl6etoyHFwurX78+BgYGREVFaZsPANatW0dQUBBffvklO3fuJCMjg1GjRtGyZUveffddPvvsM/bu3SuGHldSIikQhGdQ2HlPJpehzsknOzyV7Ig0siPTyI3LBNFTX4fSwYzMjJSSD5AkkuKiSIqL4ua5ggltrLVJggcubo0wMbOocklCVlaWdrEwSZIICwtj3rx5ODg4MHz4cFasWMG+ffuwsbEhJSWFlStXEh8fT94/CdTjmJiYMGbMGBYvXoy9vT1ubm5s376da9eu0aZNmyLH29nZYWBg8Mhrvvbaa2zYsIFPP/2UN998k7CwMJYuXaotw8LCgldffZWffvoJMzMzWrZsyaVLl1iwYAFTpkwBIDc3l2+//RYzMzNatWpFTEwMFy5cKLHzo6B/IikQhCckqTXIFHIkjUROdDqZwUlkPkgmLz5T36FVekobU6ICA5/onOT4aJLjo7l1vmD4nZWdk06SYGpeA41aXakThDVr1mg7GsrlcqytrWnZsiXff/89jo6OzJ8/nyVLlrBhwwbs7e3p1q0b48eP58iRI6VuEnjvvffIz8/ns88+Izs7m+7du/PCCy+Qm5tb5NjSXNPR0ZHff/+defPmMXjwYGrWrMmbb76ps1T5rFmzsLGxYfHixcTFxeHk5MQ777zD1KlTARgxYgSpqaksX76c6OhoLC0t6d27Nx999FEZPKpCeRDTHAtCKRQmAupcFZlBSWQGJ5IVmlJpRgBUBQaWRtSb0pqzB7Zx+dieMivXvlYdGjRtTUOfttSwtqv0CUJ5OXToEC1btsTGxka7beLEiTg5OTFv3jw9RiZUJaKmQBBKUJgI5KflkhGYQGZQItmRaTpj/IXSM7I1AyDs3u0yLTc+KpT4qFDOHtiGXU3XfxKEdlja2KPRqJHJ5M/FfAmrV6/mzz//ZMaMGZibm3PkyBHOnTunraEQhNIQNQWC8BBJo0Eml6POUZF+N470O/HkRKfrO6xqwbqNC7adarNs9qQKuZ6tkwtuTVrh7tMOKzvHap8gREREMH/+fC5evEhOTg4NGjTgjTfeoGfPnvoOTahCRFIgPPckjQQyQCORcS+R9DtxZIakiE6CZczxJXeM61vwy5dvVfi1bRxqaWsQrO2dntsmBkF4HJEUCM+twmQgOzyVtNtxZN5LRJMn+giUl9rjmpMppfLnwtl6jcPG0Zkmbbvj1bITBoZKQEImq56TJgnCkxJJgfBckTRSwfDB7HxSrkaTdiMGVUbphn0Jz0AGDaZ3IPjuVfZvWPr44yuAodIYj+bt8enYE2v7mqL2QBAQHQ2F50RhX4Hc2AxSLkeRHpggmgcqkKFlwfoHsWHB+g5FKz8vh1vnj3Lr/FFq1fPAu90L1G/SApAhr6bTLQvC44ikQKi2tKsCShLpd+NJuRpNbmyGvsN6LintTAEIu3fzMUfqR9SDAKIeBGBmYUWjNl1p2q5HwfwHGnW1mWpZEEpDJAVCtaNtIsjMJ+VKFGk3Y1BnV/P1BSo5pZ0ZGrWGxJgIfYfySJnpKVw8spPLR3dTr1FzvNu/iHN9D9G0IDw3RFIgVBuFyUB+ag5JZ8JI948XcwpUEgVrHlSdle80GjXBty4RfOsSNg61aNG1Hx7N2v2z7LNIDoTqS3Q0FKq8wmQgLymbxDOhZAQkiGSgkqk9oQUZqiQ2/lR05b+qwtLWgVbd+uPRoiOI5ECopkRNgVBlaWsGkrNJPB1KRmCivkMSiiOXobQyJul2lL4jeSapiXEc2b6Gi367aNm9H14tO4GESA6EakUkBUKV82/NQBaJp8PIvCeSgcrM0Kpg5EFMaJC+QykTacnxHPVdyyW/XbR54WU8W3QUzQpCtSGSAqHKKGzpyk/JJuF4CJnBSXqOSCgNo39GHoTeu6XnSMpWekoiR7av4fKJvbTrOZQGTVuJDolClSeSAqFKkDQSmjwViSdDSb0RI/oMVCFKW1M0ag0p8dH6DqVcpMTHsP/PZdjXqkP73sOo7d5EDGUUqiyRFAiVmqTRADJSLkeSdC5cLFVcBSntTMnLzdZ3GOUuPiqUv3/7Aed6HnQdNBZr+5rVdvElofoSSYFQKRX2G8gMTiLhWAj5qVVnOJugy8jBnLTUBH2HUWEiHwSwadEXeHd4gbY9h6BQGIgmBaHKEEmBUKlIkoRMJiMvMYv4I8FkR6TpOyThWchlGFoakxhSuSctKmsajZprpw5y78YFOvcbSQPv1mg0GjF9slDpiaRAqDQkjYQmX03C0Qek3YrVdzhCGVDamCCTy4gOqx4jD55UZloK+zcux/VSY7oNGksNazuxIqNQqYlnp6B30j8LE2UEJhC6+rJICKoRpe0/ax4EVM41DypK+L3bbPhxNucP/YVapUKjFn1jhMpJ1BQIeiVpJNTZ+cQdDBJDDKshpZ0pGpWatOR4fYeidxq1iktHdxF47RxdXx5DHY+moklBqHREUiDoRWFHwtQbMSSeCEGTJ745VUdGz8nIgyeRlhzPrrU/Uq9Rc7q9PBYT8xoiMRAqDZEUCBVOkiTy03KI3XePnEjRkbA6U9qbk5oqmoOK8+DOVcLv3aZj31do2q4HkkaDTCQHgp6JpECoMIV9B5IvRJB0NgxJLWYgqs5kChmGlkYk3n++Rh48CVV+Hsd3/kFo4E16Dp+ModJYDF8U9EqkpUKFkDQSqsw8IjbdIPFUqEgIngOGNqbIZDKiQu7pO5RKL+TuNf5c+BlRIQH6DkV4zlXapKBHjx5069aNjIyMIvtmzpzJmDFjSlWOJEns2LGDxMSCRXN8fX3x8PAo01gBzp8/j4eHBxER5futaMyYMcycObNcr1GWCtcryLiXSNjaK+REpes5IqGiaNc8CLih50iqhsz0FP5a/T2n925Go1aLEQqCXlTapAAgOjqa+fPnP1MZFy9eZObMmWRni85OFU3SSEhqidj994jZ5S+mKH7OKG0LRh5kpiXrO5SqQ5K4enI/W5d/RXpKIhqNRt8RCc+ZSp0UuLq6snXrVk6ePPnUZRR+UxUqlqSRyEvKImzdVTHvwHNKaWdKbk6WvsOokuKjQtm46HPuXi5475MkkRwIFaNSJwUDBw6kffv2fP7558U2IwCkp6fz+eef065dO1q2bMnYsWO5ebNgopTz588zduxYAF544QV8fX215/n6+tKzZ0+aNm3KkCFDuH79unZfXl4eCxYsoHPnzjRv3pwRI0Zw6tQpnXN79OjB3LlzadWqFW+88UaRuNLS0pgzZw5du3alcePGdOzYkTlz5pCTk6ONzcPDg+PHj9O/f3+aNGlCv379OHr0qE4c8+bNo3379rRq1YoffvihyDeH1atX8+KLL9KkSRN69OjBsmXL9JoIFV479Vo04X9cIz9J1NA8r4wczEhPeX7WPChrqvw8jvquZd/6peTl5ormBKFCVOqkQCaTMXfuXNLS0vjmm2+K7JckiSlTphASEsLPP//Mli1baNasGa+99hp37tyhefPmLFmyBICtW7fSt29f7bmbNm3ihx9+YPv27SiVSqZPn67dN2vWLE6ePMmCBQvYsWMHL730Em+88QbHjh3THhMZGUlsbCw7duzgww8/LBLbJ598wo0bN1i8eDEHDhxg1qxZ+Pr6snnzZp3jFixYwOzZs/H19cXV1ZWPPvqIzMxMAL7++mv27t3L/Pnz2bhxI1FRUVy6dEl7rp+fHytXruT//u//OHjwIB999BErVqzg77//fqrH+1lJGg1SnpqoHXeI97svOhM+x2QGcgwsjEiIDtd3KFVe8O3LbPzpM2LCgkXNp1DuKv2QRGdnZz7++GP+97//0adPHzp37qzdd+7cOa5evcrZs2exsbEB4IMPPuDKlSusW7eO+fPnY2lpCYCNjQ3Gxsbac+fNm0eDBg0AmDRpEu+88w6JiYlkZGSwe/dutm3bRtOmTQGYMGEC/v7+rF69mm7dumnLeOutt3B1dQUKvvk/rGPHjrRq1QpPT08AXFxcWL9+PQEBur2Lp0+fTvv27bU/v/zyywQGBtKwYUN8fX21tQ2FMT98nbCwMIyMjHBxcaFWrVrUqlULBwcHatWq9ZSP9tOTNBL5KblE+d4mP0WsaPi8U9qa/DPyIFDfoVQLGalJ7Pj1Wzq+NIJmnXprFw4ThLJW6ZMCgFdffZUDBw7w+eefs3v3bu3227dvAwVNAw/Ly8sjNzf3kWXWq1dP+3ONGjUAyMnJ4c6dOwDaZodC+fn52uMK1a1bt8TyR44ciZ+fHzt37iQsLIzAwEDCw8OLnFO/fn3tz+bm5tprPXjwgPz8fG1iAmBkZISXl5f294EDB7J9+3Z69eqFh4cHHTt2pGfPnhWeFEiSRFZIMjG7A8TMhAIASlszAEIDn+81D8qSpNFwas8mkuNj6PryaCRJJmZCFMpclUgKCpsRBgwYoNOMoNFoMDc31+krUEipVD6yTEUxE4RIkqStntuwYQNmZmY6+//7Any45uG/5bzxxhsEBAQwYMAAevfuzQcffMDnn39eqjgfVUVoYPDvn8zGxoadO3dy9epVTp8+zalTp1izZg3Tpk3jnXfeKbGMslL4bSX5QgSJp0JB1GwK/1DamaJWqcjOEDNWlrXbF46RkhBLvzHTMDBUismOhDJVZdJMZ2dnZsyYwbZt27Tt6u7u7mRkZJCXl0edOnW0/1atWsWRI0cAnriKrWHDhgDExcXplOnr68v27dtLVcadO3c4fvw4ixcv5qOPPmLgwIHUrl2bsLCwUrcJurm5YWRkxOXLl7XbVCoV/v7+2t937tzJxo0badmyJe+++y5btmxh+PDh7N279wnu+OlIGgk0EtG7/Uk8KRICQZeRnSm52WLkQXmJvH+XLcv+j/TURNEBUShTlSYpyMjIwMfHhw4dOpCXl6ezLzU1lUmTJjF37lyUSiXh4QWdlzp37oyXlxfTp0/n7NmzhIaG8u2337J9+3aWL1/OkiVLMDUtmEDF399f24HvURo2bEj37t2ZM2cOR44cITw8nNWrV/Pzzz9r+w8UKmkiJDs7OwwMDNi3bx/h4eHcvHmT6dOnEx8fT0xMTKkeD1NTU0aPHs3ixYs5ePAgwcHBzJkzh9jYf4f35ebm8u233/LXX38RERHBpUuXuHDhAs2bNy/VNZ6WpNGgzs4n/M8bZPiL3uVCUUb2ZmJlxHKWkhDLlqVfEhV6D0nMZyCUkUrTfLBnzx5sbW1JSEjg0KFDOvv++usvzp8/z/r165EkiUmTJgEFTQBr1qxhwYIFvP/++2RnZ+Pm5saSJUuYN28eUFCb0LVrV6ZPn84HH3yAlZXVY2NZuHAhCxcuZM6cOaSmpuLq6spXX33F0KFDdY7r27evTsfHQo6OjsyfP58lS5awYcMG7O3ttR0UAwMDS11b8OGHH2JkZMSXX35JZmYmL730Ej169NDuHzFiBKmpqSxfvpzo6GgsLS3p3bs3H330UanKfxqSRiI3NpOoHXdQZ+WX23WEqktm+M/Igzti5EF5y83O5O/V39Pl5dE0adNN3+EI1YBMqiRjXEaMGIGnpyexsbFkZWXxxx9/aPctXbqU7du364zhf5wePXowePBgpk2bVh7hPhUPDw+++eYbhgwZou9QnookSWTcSyR2T4AYbiiUyMjJnNqjm3Fw088EXj+n73CeGz4de9Kp76sAYrVF4alVimdOcHAw169fp2PHjvTp04cLFy4QHBwMFKxzsGTJEqKiovDw8NDOO3Dq1CmGDBmCt7c3/fr1Y9u2bUXWHoiPj2fatGk0a9aMtm3b8s0336B+qP1t+/btDBo0CG9vb5o1a8aYMWO0IxqgILH45ZdfmDZtGs2bN6dt27bMmzcPlUoFFG0+OH78OEOGDMHHx4f27dszc+ZMUlNTAbTHzZo1S7t2weXLl5kwYQItW7akSZMm9O/fX2d0xcyZM/n444/59ttvad++PT4+Prz11lvEx+unWjb1WjQxu/xFQiA8kpGdGZIkEXZPjDyoSNdPH2L3ukWoVPmin4Hw1CpFUrBt2zZMTU3p0qULL774Ikqlko0bNwIwe/ZsJk6ciJOTE6dOnWLixIncvXuX119/nXbt2vHXX3/x9ttv89133xVbbqtWrdi1axcff/wxa9euZceOHQAcOnSIOXPmMH78ePbt28fvv/9OTk4Os2fP1iljyZIltG7dmh07djBt2jTWrVun88FdKCkpiXfeeYehQ4eyd+9eli5dysWLF7VxFc6I+OmnnzJ79mxiY2OZOHEinp6e+Pr6snPnTpo2bcqsWbNISPi3nX7fvn2kpKSwfv16li5dyuXLl1m4cGHZPPClIEkSGo2GxDOhxB+5LzoUCo+ltCtY8yAn6/F9eISyFRpwg63LviQ7M10kBsJT0XtSoFKp2LVrF927d8fExAQLCwu6du3Kzp07yc7OxsLCAlNTUxQKBfb29piZmbF27VqaNGnCjBkzqF+/Pn379i22maBnz56MGzcOV1dXhg0bhoeHB7du3QLAysqKr7/+mkGDBuHs7IyPjw/Dhw8vMrlQ586dGTt2LHXr1mX06NF4enpy5cqVIteKjY0lLy+PWrVq4ezsTMuWLVm5cqV2NUd7e3sALCwssLCwIC8vj3feeYePP/6YOnXq4Obmxuuvv05eXh4hISHacs3Nzfnyyy9xc3Ojc+fOvPzyyzojEsrTwy1LFl4OFXJNoepT2pmSk1P8tORC+UuKi2Lbiq/JTEsWiYHwxPTe0fD48ePEx8frTEHct29fDh06xJ49exg2bFiRc+7cuUOHDh10trVq1arIcQ9PUARgaWmpndSodevW2NjYsHz5ckJDQ3nw4AF3794tsraAm5ubzu8WFhbk5xftYOfl5UX//v154403qFmzJh06dKBbt246HQMf5urqytChQ1m/fj1BQUGEhIRw9+5dAJ0mjjp16mBoaPjY65e1wsdh9+7dKBQK+vbti+toH8LXX3/MmcLzzsjejPiEUH2H8VxLT0lk24q5DJr6CZbW9mIuA6HU9F5TUDjx0LvvvkujRo1o1KiRtvf8pk2bij1HoVCUaknRkiYogoLRDgMHDiQ0NBRvb28+/vhjbVv/w55kcqEffviBffv2MX78eBISEvjggw+YOHFisccGBwfTp08f/Pz8cHV1ZdKkSaxevbpU1y9vGo0GjUaDr68v9+7dw9/fHz8/P4ydLKg1pFGFxyNUHXKlAgMzJfFRYfoO5bmXmZ7C9pXzSIqPQqMRNQZC6ei1piApKUnbOW/ChAk6+37//Xe2bdum0/GvkKenp86qhkCR3x9n5cqVDBs2jP/7v//Tbiuc8Ohp5hW/du0ae/fu5dNPP6V+/fqMHz+ev//+m48//pjExERsbW11jt+4cSO2trasXbtWu83Pz097fX3RaDSo1Wq2b99OZGSkdvu1a9cwNTWlffv2OPRuSNyBe3qLUai8lHYF84JE3vd/zJFCRcjJTGfHz/MZ9eE8jIzNUBjovXJYqOT0+gzZuXMnKpWKyZMnF6mmf+ONN9ixYwcbN27E0dFRZ9/EiRMZNGgQ33//PUOHDiU4OJhFixYBpZ/BsGbNmly5coXbt29jYWGBn58f69evBwrWTjAyMnqiezE3N+fPP//E0NCQESNGkJOTw549e6hbty7W1tZAwYREwcHBJCcn4+TkRExMDMePH6dBgwbcvn2br7/+Wnt9fShMCLZt20ZUVFSR/WfOnMHExAQfHx/UWfkkngyp+CCFSk1pa4okSYQH3dJ3KMI/WnTti6m5JZkZuZiYKpDLxUJKQsn02nzg6+tLhw4diiQEUNDm3rNnT/bs2UNGhm6nJXd3d5YuXcqxY8cYMGAAixYtYtSoUQA67e+P8vnnn2NnZ8fo0aMZPnw4R48e1Y4UeNJaB4AGDRqwZMkSzp07x6BBgxg5ciQGBgasWrVKu2bCxIkTWb9+PZ9++iljx47lpZdeYsaMGfTv358VK1bwwQcf4OzszI0bN574+s+qMCHYunVrsQlBIT8/PwIDA7FqXQurFhW/GqNQuRWMPFCRlyNWyqwM2rw4iJbd+uF/M5rFc/2IDE1GoxFDiISSVZrJi57EjRs3MDAwoFGjf9u3d+3axaeffsrVq1d1Fg0SHu9xNQT/JZfLGTJkCK6ursTuDRRTHQtazsOboLGSWDv/A32H8txr1WMA7XoO4d6dWDauvgiAoVLB6Kltca5jLWoMhGLpvaPh0/D392fs2LEcOXKEqKgozp49y5IlS+jXr59ICJ7Qw30ISpMQFJ6zc+dO4uLicHypISa1Lcs5SqGqUNqbkZoUp+8wnnstuvSlXc8hBAfEaxMCgPw8Net/OS9qDIQSVcmaAkmSWLZsGTt27CA2NhZbW1v69evHu+++W+JyxkJRhRMTbdu2TWcmyNIyMTHhtddeo4ZFDSI23CAvXkxW8zyTGxvg9k47rp06yKk9G/UdznPLp2MvOvd/jZDgRNYtP1vsMYZKBePf7oBjTQvkiir53VAoJ1UyKRCenSRJSJLEzp07uX///lOXY2FhwciRIzExMibstyuo0vTTSVLQP2PnGri+5s2ePxbz4M5VfYfzXGra/gW6DhxNeEgyvy05/chjTc2UTHqvEzWsjFGIxED4h3gmPKckSY2/v/8zJQQA6enpbN26lXy1CtexzZEbi+ab55WRXeHIg6LDiIXy17hNN7oOHE1UeMpjEwKArMw8/lh5jtwcFRq1WHpZKCCSgudUXk4KXl6edOzY8ZnLSkpKYvv27UgKqD2hORiIp9XzSGlnijpfhUpPQ2qfZ14tO9N98DiiI1P59adTpT4vJSmL9T+fQ62WRB8DARBJwXMp5oEfd05/T0rcbdq2bUuvXr2evcyYGP766y8UJobUGd+8DKIUqhqlnRnZWWn6DuO5496sPT2GTiAuOo1VP5584vNjItPY/NtFQNLrxGlC5SCSgueIJGlIjL5C5L19SJKa+9f/ICHiPE2bNmXQoEHPXH5YWBh79uzB0NIY1zHNnrk8oWoxsjclNVGMPKhIDZq2oefwySTGZ7DyxxNPXc79wAR2brz+xDO5CtWPSAqeE5KkISMlhNBbWx7eStjd7UQHH8bNzY2RI0c+83UCAwM5fPgwxo7m1BrW+JnLE6oGhakhCmND4iPFQkgVxa1xS3q9+jrJSdmsXHAcnrFbwM0rkRzadadsghOqLJEUPAckjZrcrCSCr65FkooujBIVfIAw/7+oWbMmEyZM0M7A+LRu3LjB6dOnMatrjWNf92cqS6galLYFax5EBN/VcyTPh7pezeg98k3SUrJZ/u1RSrE+XKmcPXafcyfui2aE55hICqo5tUaDTK4gLTEAtSq7xOPiw05z/8YGrK2tmDp1yhOv/fBf586d48qVK1h42WPXte4zlSVUfsp/Rh5E3BdJQXmr4+FN31HvkJ6Wy9Jvj5dZQlDo4N93uHM9WnQ8fE6JpKAaK8z2A8OScajdkXreo5HJSx4ymBxzjaArazAxNmLK5MlYWFg80/WPHj2Kv78/Vi1rYdVKrJNQnSltTVHn56NW5es7lGrNtUEj+o6eRmZGHsu+OYZGVQ5DCSXYufEacdFpqMVQxeeOSAqqMZlMxsrtN/hw0Ql8j97D2rEpHq3fxkBZ8od9WmIAgZd+xsAAJkwYj729/TPFsH//fkLDwrDtUhcLr2crS6i8jOzNyMoUIw/Kk3N9T/qPm052topl84+jKo+E4B8qlYbNv10iP08tagyeMyIpqKY0ksSe0/fZf66g49dvu+/w459XMTZ3wqv9dEwsSv7mnpkaiv/5paDJZdSokbi6uj59HP+skxAbG4t9nwaY1rN66rKEyktpZ0pKQqy+w6i2atZtyIDx75OTo2bp/GPk5anK/Zqpydls/+MKYkDC80UkBdWQWq3h7oMkVv2lu6b9sSsRfPDTKTSY4NnmHSztSx4dkJMZi//5xahyUxk2bCgeHh5PHY9KpcLX15fU1FScXvbCyNHsqcsSKh+FmSEKIwPiIh/oO5Rqyam2GwMnfEhensSy+cfIyyn/hKBQcEA8x/YHio6HzxGRFFQzao2GzBwV3667iLqYar/7UalM/PoQSen5uDUbh2PdbiWWlZeTgv/5JeRkxNCv70s0b/70kxLl5OSwdetWsrKzcH61KQZWVX/hqviMJF75/R1uRPmXeMzOW4fov2oSsemPX1569Pr36b9qUpF/yVmp2mP+uLSDUX9MZ8LGjzkcqDtznSRJTN/xJceCzj39TT0F7ciDINHJsKw5uNTj5YkfoVbB8m+Pk5NdcQlBoZNH7hF0Nw5NWfdoFColMVF9NSOXyfj2j4skp+eWeEx6Vj6T5h5i3psdaezeD2MzB8LubC92uKIqP5OAiyto0Gw83bt3w8zMjFOnSj+N6sMyMjLYunUrr732Gq5jfAhdfRlNVsW/yZWFuPQEvti3kMy8kkd0RKbGsu6Cb6nKS85KJSU7jcntXsHTwU1nn4VxQc3KxbDr+N7Yz7tdJpCRk8mSE+toaFePOjbOAJwIvoBao6GrW9unvKunY2RnhqSRiHpQcnIkPDm7mrUZNOlj1Bo5y787RlamnqaPlsB3w1Ve/7ALNSyNxaqK1Zz461YjkiSx8WAAN+49/lupRgMzl51mz+kH2NZqiXurN1AYmhZ/rDqXe1d+JTn2Fm3atKF3795PHWNycjLbtm1DkkOd8S2q3DoJGknDoYBTvLfjS1Jz0ks8Tq3RsPDYau0H+uPcTwwDoEPdFng6uun8M/hnxMi1yLs0c25M9wbtGNDkBVyta3IzOgCAfLWKdZd8Gd9maIXPSqe0NUWVnye+SZYhWycXBk/5BAkFKxacICNdv+tJ5Oao2LzmIhqNmAq5uqta78hCidRqDbeCE9l8KOCJzlvpe4OlW69jaumKV7vpGJs5FHucJKl5cGM98RFnadKkCYMHD37qWOPi4tixYwcyIwV1JrR46nL0ISQpguWn/6BHww580G1yicftuLGflOw0hvn0LVW59xPDMVOa4mBh98jjjBSG2p8N5QZopIIP4r13juJgbktL16alul5ZMnIQIw/KkrVDLQZP+QSZ3JCV358kPTVH3yEBEBudzq4tN8RUyNWcSAqqAbVGQ0Z2Pt+tv8TTjB46eD6MT5adRqYwx7Ptu9SwLalToUT43R1EBR+kfv36jBo16qljDg8PZ/fu3RjWMMJ1bLOnLqei2ZvZsGrEN0xp/ypGBspijwlNiuTPK3/zXtcJGBsWf8x/3U8Mw9zIlLmHljFi7TsM++0tvj2ykqSsFO0xXo5u3IwOIDIlhoC4+4QkR9DIsQFZedlsvrab8W2GlcUtPjGlrSkp8dF6uXZ1Y2XnxJCpM5ErjPj5h5OkJpfcPKUPN69EcuF0CJIYplhtiaSgGpAh49t1l0h5RD+Cx/EPSWbyvCOkZ2to0GIi9q4lL6kcHXyIsLs7cHR0ZOLEiRgYPF3XlKCgIA4dOoSxgznOI5o8begVysLYHDtzmxL3qzVqFh5fTS+PzjStWfoRGw8Sw0nMTKahfV2+6P0uk9u9ws3oAGbu+o6c/IK/a8d6rWhftwVvbfuCT3cvYHTLwTSwr8uWa3tpUtODBnZ1+fXcZt7YMptvj6x8ZPNGWTEwVyJXKoiNECMPnpWlrQNDps7EwNCYVQtPkZyYpe+QinVw523iY9PRiImNqiWRFFRxBf0I/LkZ/Ph+BI+TnJ7LhC8PEhSRSm2vQbh6DQZZ8U+R+PAzPLi5ASvLGkyePBlj46cbTXDz5k1OnjyJaW0rnPpX/XUSNl/dTUZu1hN/a3+v6wR+eHk2I5r1o0lNd/p4deXTF98iKi0Wv3tngILJqN7pPJZtE5axZfwyhvr0ISEzmT13/Bjbagh77vhxNeI2s158C7lMzvJTf5THLepQ2omRB2XBwtqOIVNnYWhsyq+Lz5AYn6nvkEqkUUv4briKqCuonsTogypMrdYQHJnKlsOBZVamSgMf/HSC6a82o0er9hib2nP/+h/FrpuQHHMdVX42DZqNZ/LkSaxb9wdpaU/etnzhwgVMTExo2bIldpn5JBytmt86gxNC2XJtL//r8x6GCgPUGjWafzplaSQNao0GRQmLTXk5NiiyrZFTQ8yUJtxPDNfZbvhQv4INl/6iq1tbXKycWHJyLd0btqeOjTMDm7zIx39/88hrlgVl4ciDsHtPfK4kSVy9F8WtB7FkZOdiYWpM0/qO+LjVLLbd+m5oHIcvB5VY3ostG+BVx4G8fBVHrgQTFpuCpZkx3ZrXx8nm31k8M7Pz2HD4Gq/08MbSTP9DY80tbRgydRZKE3PWLD5DfHT51/A8q7jodI7tD6BHX0/Rx6CaEUlBFaaR4Mc/rzxVP4LH+WnTNYIj05g8sBFe7d7j3pVfyc0qWhuRnhhIwKUVNGwxhQnjx/Hnxk3Ex8c/8fWOHz+OqakpXi28UGfmk3whoixuo0KdC72GSqPis70/FNk3ZfMsmtT0YH7/GUX2ZeRmcSbkMp4ObtS2/nemSUmSUKnVWBqbF3u90KRITj24yMrhcwFIzU7HwqhgtIO5kRkaSUNaTjrWppZlcXvFUtqaosrL42lW5Tl1M4RrQdE0qeeIWy1bUjNzOHcnjPSsXDp71ytyfF0na4Z30+1IKUngdzWIvHw1dZ2sAbjgH0F8Sia927gTHJXI/vMBjOndQpscnb8bjmdt+0qREJjVsGLI67MwMavB2uVniY2qOh02zxy7j2fTmjg510AhhilWGyIpqKIkSeL3PXeIjM8ot2vsOnmf0Og0/je5LV7t3iPo6loykoOLHJeVGk7AhaW4t3qdUaNG4uu7g7CwsCe+3oEDBzA2NqZup7qoMvNIvx1XFrdRYfp4dqFNbR+dbRfCrrPxyt983msazpZOxZ5noFCw4vR6OtVrzYfd/x3RcC70KrnqPJrW8iz2vLUXttG/8QvYmhV8GFqaWGgnOkrOSkEuk1OjhISirBg5mJGZkfLE52Xn5nM9OJrGdR3p3vzfeRksTI3YfeYujes5YmOhO0TWxMgQEyNDnW3XgqJITstmWLem2n3hcak0qe9IXSdrnGwsWBVygZSMHGxrmJKUnkVQZCJjej39RFxlxdTCkiFTZ2FqYcW6FeeJCkt9/EmViKSR2LHhKm981AUU+o5GKCsivauC1GoNAaHJ7DpZ9AO6rN0ISuD1b/3IzAX3VlOxc25T7HE5mXHcPbeY/Jxkhg4dgqdn8R9kj6LRaNi1axcxMTE49GqAWX3rZw2/QtmaWdPQvq7OP0cLWwDq2rjgYvVvUuAfG0x0WkHSY2xgxFDvlzgadJY157dwLfIOf908yMJja2jt6k0z50ZFrnUzOgD/uGCGer+k3dba1ZsDASe4GHadzVf30Mq1KQp5+b5bK21MnmrkQUpGNpIE9Wrq/o2d7WogAaExKY8tIzMnj3N3wmhS30mneUAGGPxTK6CQF1RtF46tP3MrjGYNahZJLiqaiZkFg6fMxNzShg2/XCQiJFmv8TytpIRMDu8W/UmqE5EUVDGSJKHWSOXWbFCc+ORsxn95iNDodOo0Ho6L+wAK3np15eem4n9hKdnp0fR9qQ8tWjz5HASF6yQkpyTjONATo5rPtnxzZfXR3/PYdGWX9veRLQfyRodRXAq/yZcHFrPj5kH6eHVl5otvFnv+b+e3MrxZX8yN/v02PbBJT5o4ebDAbxVqjZq3Oo0p13swqGGE3PDpRh4UfiinZemOmEnNzPln++PH5p+/E45MJqN9o9o6251sLQiKTCQ7N587oXGYGBliZW5CVGIaMUnpNGuo32W8jU3NGTxlJjWs7di4+hKhwYl6jedZXTgdQkhwolhmuZqQSWJ6qirn5x032H1KP53xZoxpRSefWqQlBHD/xno06qLDIOUKJW7NxmFh04CLFy9x8uTJJ76OmZkZI0eOxMzElPB118hPrhwTuAj/Mq1vjfOQxmxd/hWx4fef+Pxtx2+SnJ5Nj+ZuuDhYkpaZg9+VYBLTsvBwteeFlkU7XxbKyslj7f7LNG/oTPvGuklBdm4++84HEJmQhpmxIS+2bEhtRyu2HbtJQ1c73F3s8LsSTHJGNvVr2tCucW3kFdRZzsjEjMFTP8HavhZbfrvMvbtVq4msJJbWJrw5oyuGhgrR8bCKEzUFVYhareH2/UT2nNZf7/zv/rjEur13sLB1x7PtNJTGRav4Neo8gq6sITn2Jq1bt6ZPnz5PfJ3MzEy2bt1Kniofl9HNkJvqt7pXKMrI1hRJo3mqhACgb1sPatrWYO/5AH7ZdYEdJ2/TuJ4TJkaGGDxm+uvbIXFIEjRrULPIPhMjQ4Z0acIbA9sysW9rajtaERSZSGZuHk3qOeJ3NRhDQwUvtfXgQXQSt+7HPFX8T0ppbMKgyR9jbV+LbeuuVJuEAAqWWd6/47ZICKoBkRRUIWqNxMKNV9B33c42vyC+XnMBQ2NbvNpPx8yyTpFjCqZF3kB8+BkaN27M0KFDn/g6KSkpbN26FY1MQ53xzZEpxdO1MlHamZKf9/Rz8psaK+nf3pOp/dsw6sVmTOrbmkZ1HMjMycPY8NF9oIMiE6ntaPXIvgGGBgX9KTQaibO3w7TNDA+ik/Cu74RtDVM86zgQFFn+1feGRsa8PPEjbBxd2LHhGgG3Ysv9mhXt2oVwgu7GiWaEKk68y1YRGkli8+FAYpMqxyxnF+/G8vb3x8hVKXBv/SY2NYvrPyAR7v8XUUEHqFu3LqNHj37i68THx/+7TsL4FuIZW4kY2ZuTmf70HeQCwxNISM3ESGmATQ1TFAo58amZSBLYW5U8aiIjK5eE1EwaONuW6jq3Q2IxVMhp6GJHTp4KSQJjZUHSYWRoQFZu/lPfQ2kYKo0YOOFD7GvV4e9NN7hzvfpOCb3X9xZiVqOqTbzFVgFqjYb45Gx2HCt54hZ9iIrPZPyXh4hJzKZe09eo1aAPxXVAjL5/mNA7vjg4ODBp0qQnnhY5IiKCXbt2YWBhRO2x+h9KJhQwtDEhKe7pP+AuBoRzKSBSZ9u1oCiMDBW42Nco8byY5IJhuLVsSz6mUL5KzYW74XRoUgeZTIaJ0hAZkJVTkAhk5eSV60gEA0Ml/ce/j6NLPXZvvcnNK5GPP6kKS0nK4vTRIDRibYQqSyQFVYBCLmfF9uvkqypftVxOnprX5x/hwp0YnOr1oL7PGOSKom+yCRFneXBjPZY1LJgy5cmnRQ4ODubAgQMY2Znh/GrFrwQo6DK0NEZuICc2/OmHxfq41eReRAIX/cOJiE/F70owgeEJtG9cB6WhAXn5KmKS0sn+zzf5xLQsFHIZluaPfw5duReFTQ1TajtaASCXy3B1tOKifwQPopO4ExJL/Zolr2XxLBQGhvQf9x416zRk347bXLtY9Sbkehqn/YLJTM8ViyZVUSIpqOTUag3nb8Vw2b9yd0r6avV5thwOxMq+MR5t3sHQqOi3uOTYG9y7shpjIyWTJ0/C0vLJZtq7fft2wcyHLpY4DXjyeRCEslO45kH4vdtPXUaTek509q7L3dB4dp25S1xyBr1bN6Rp/YL5HOJSMtl67CYhMbpNFNk5eRg9ps8BFNQCXL0XRYf/jE7o3rw++Wo1By/dw9XRCm+34ieVehZyhQH9xrxLrXqeHPz7LpfPPvlkXlVVfp6aAztvI5OLTodVkRiSWMnlqzS8Mf8wcZVsCdWSdPSuycejW6BR5RB0dTVZaUW/HZnWcKFhyykgM2DTpi3Exj5Zp6suXbrQunVrUq5GEX/k6Xq+C8/Guq0Lth1qs+yzSfoOpdKRKxT0Hf0Otd29ObLHn7PHns/n6Pi32+Ncx1pMgVzFiL9WJaaRJDYfCqgyCQHA6RvRvLfwBCqUeLR+GyvHolX9WWkR+J9fikaVzWuvvUqdOkVHLzzKiRMnuHXrFpbNamLdzrWsQheegNLWlPy8p1+qu7qSyxX0ee0t6rh7c2x/4HObEEBBp8OKmv9BKDsiKaikCjsX+layzoWlERqdzoQvD5GQmoubz1ic6r1Q5JjcrHj8zy8hPyeJIUMG4+Xl9UTXOHjwIPfv38emgys1vB3LKnShlIwczMhIq5pT85YXmVxOz1emUs+rGScOBXHqSNV77ZaluOh0Lp4JEZ0OqxiRFFRSCrmcX/66WSk7F5ZGZo6KSXMPc/1ePM4N+1C36Uhkct124IJpkZeRnR7JS3360KpVq1KXL0kSu3fvJjo6GvsX3TBrUD6dxYRiyEBpbUJSfJS+I6k0ZDIZLw6fTIOmrTl99D7HD5bdcuZV2bH9geTlqhCt1FWHSAoqIbVag39IEhduV8xMa+Xps5Vn2Hk8CBsnHzxav4mBUnf8uTo/i8BLK0lLukeXLp3p2rVrqcsuXCchMTERxwEeGNeqnuskVDaGVsbIFHJiwp7vb8JaMhk9hk7E3acd507cx2+vv74jqjRysvM5vPuumOmwChFJQSWkUMj5bffT9+qubH79+zY/bbqGsbkzXu2mY2KuOzWtRp1P8NXfSIq5TsuWLenbt2+py87Ly2Pbtm1kZGRQa0QTDG1Nyjp84T+UdmYAhAXe0nMklYBMRvdB4/Bs0ZGLZ0I59LdYMfC/rp4PIzYqDY2matZ6Pm9EUlDJqNUaLt+N5c6DJH2HUqb8LoXz0eKTSHJTPNq+g6W9bh8CSVITcnMjcWGn8PLyYtiwYaUuOysri61bt5Kbl4vLKB8U5sqyDl94iJGtKRq1hqTY6j0RT2l0GTCKRq27cOV8GPt9RZJUHEkCv73+yOXi46YqEH+lSkahkLN2zx19h1EugiJSmfj1YVIz1Lg1m4BDnS7/OUIiIuBvIu/to06dOowZU/qlf1NTUwvWSUBD7XHNkIt1EsqN0s6U/FyxamWnfq/i3f4FblyOZM/Wm/oOp1K7dzeO6IhUNGJdhEpPvHNWImq1huNXIwiJTtN3KOUmLTOPCV8fxD80CVePAdRpNByZTKFzTMwDP0LvbEelUvHnn3+Weh6DhIQEtm7dyiujX+OLs8t0nt1Zedl8c3g5I9a+w3u+/0dAnO5QsaSsFF5dN42YtPhnvsfqzsjejIy06lWT9aTa9xlOs069uXU1kp0br+k7nCrh6L4A5GLOgkpP/IUqExls2Ff9OylpNDBjySn2nQ3B1rkVDVtNRWFoqnPM3Rt+jBk1jIyMDPr374+JSen6Cuzdu5dbt24hU8ioPf7fRZo2Xd3F/cRwZrzwOm52dZh/ZAX5apV2/5+X/6Z7g/Y41bAvm5usruQyDK2Nn+umg7Y9B9Oya1/u3ojGd/1VfYdTZQT5xxEVniJqCyo5kRRUEmq1hoPnQolOzNR3KBVm+bbrrPS9iZllHbzavYeRqT0ajcSxc2HM/vY4KSkFNSaGhopSTYucmJjI1atXMTExISkpCSMbU1xGegNwLfIOL3l1o5VrUya2HU58RhJRqQU1EOEp0Zx6cJFXmw8o3xuuBpTWxsjkcqKf05EHrXoMoHWPgQTejmXr75f1HU6Vc2y/qC2o7MRfp5KQJNh06Pkb27z3TAifLj+DzMACr3bvkZhhxW+bb9C5rStvji34ph9+9y/kMjXjx4/Dyan4eeo1Gg3Hjh2jSZMmWFlZkZWVxdGjRzGpVYOag7yQIcPIoGChJoN/5kvQSAXfWH6/sI2Xm/TE0kQMaXwcpW1BjU5owPPXht6ia1/a9RxCcEA8m9Zc1Hc4VVKQf7yoLajkRFJQCajVGg5eCCUp7fnsvHX7QRJT5vmRkSPR9oW3+H3lDMYMaYKRsqCvQW52Av7nl6BRZfLqq69Qr169ImVcvnwZtVqtMwHSlStXOH/+POYNbGnWsgWn7l8iNSedQwGnsDKpgbOlE3di7uEfd59BTXtV2P1WZUo7MzRqDamJT7ZeRVXXrFMvOvQZTkhQIht+Oa/vcKo00begcnuyhe2FciGTydhRBaczLiuZcQGEntxP280fYmdry5jRIxnU52Xu3FujPSY3qyAxuBPlypz/fVNiWcHBBUv5ajQaDh06xG+//YaLiwuzZ8/mfuh9Rv0xHRtTS6a2e5Wxf36Ao4U9rzTvT54qnx+O/kpEagzt6zZndMvBKMQQqiKUdqbk5VadtTjKgnf7F+jU7zXCHySxbsVZfYdT5QUHxBMZlkJNlxpimGIlJJICPVOrNZy9GU1MYpa+Q9GL7KQQIi+uxaKWD3YefchOesDChQvRaN7D070fcFp7bH5uGrVM77D210UYmzlw7fp1bt26xbFjx1CpVCgUClxdXQkICCAjI4Ps7GxeeOEFQkJCmDVrFocPHybmSBD5d1NYenIdng5uRKTE8JJXV7498jMmhsbMeuFNvj2yEltTa/o37qG/B6aSMrI3Iy31+Rmh0bhNN7oMHE1UWAq/LT2j73CqjWP7Axg1ta2+wxCKIdI0PVMo5Gw7ek/fYehN4r3DGNWoRc3mr2Lm4IGdZx+s6ndl2YqVKIzsADBQ1tAeb2YiYZR7gvq1TRk/fhySJKFSqcjNzeWFF17AyMgIgNzcXDw9PXF1daVt27bEx8dz8eJFar/UiESrHE7dv0hkSixjWg0G4HzoNfo37kEdG2d6uHfg9INLFf9gVHIyhQxDS2MSY56PkQdeLTvTffA4YiJT+XXRKX2HU60EB8QTGZos+hZUQiIp0CO1RsONoHiCI1L1HYpeaNQqshODsajZRGe7Rc2m5OfmsGTdYQDqNBqKufW//QgkTT5BV38jKfoaly5dIicnB0mS+Pvvv/n111+Jjo5GpVJx4cIFAgMDtVWUhw8fJiEhgd8vb6dxXU9MlcZ0cWtDek4mGkmDhVHB9L3mRqYkZ1ffuSKelqG1CTK5jOjQ6p/EejRvT4+hE4iNTuOXH0/qO5xq6eSRING3oBISfxE9UsjlbD1S/d9gS5KflYikUWNoZqez3dDUFoCw8IJvpLlqOe4tX8e21kOrKEoaQm5twrOhM6ampixYsIDBgwczePBg7OzsMDY2xs7ODkdHRwICAjAxMcHU1JTFixdz9epV7iWEMOnFUchkMmoYmyOXybSJQHJWKlbGYiTCfyntCkce3NBzJOWroXcbXhw2mcS4DH7+8YS+w6m27t2JJS0lW6ygWMmIpEBPNBqJB1GpXAt8ftpn/0ujKhhtITcw1tkuNyhoAtCo8wCYv/Yi4XGZ1G3yClbOPbj3IJm09FxS03M4c+4ag/t3ZODAgXz44Yc4OjpiaGhIjRo1MDQ0ZMuWLVy7do3u3btjYGDAiRMnsLS0pHbt2hyJv8Cb2z9n/eW/aFarEZuu7OJi2HUOBpykbZ1mFfpYVAVGtqZoVGrSUxL1HUq5cWvSip6vvE5yUhbLvz8Oona73EgSXDgVgsgJKheRFOiJXC57rmsJAArfDUpeVbVgh0ot8faCo5y5EUV8ujVzfjzJtbuJHD0TikaS6NxMTsjtrdjZ2TJp0iRkMhkKhYIBAwYwYcIERo8ejYuLCw8ePCAzM5OIiAiSkpIwMTVh6arlnA+7hpdTA3JVeXx/dBXNnRvTv/ELFfMYVCFKOzNyq/HIg3pezen92hukJmez/NtjIiGoAFfPh6HRiKygMhGjD/QkJSOXMzei9B2GXskNC2oI1Pm5Ots1qoLfjS2dcfL5Trv9m98v8sqL7vjfvUtOVhyDBg3C29OBGhZGJEZeQJ2fRT3vUezdu4e1a38nKysLQ8OCCYs0Gg0XLlygTZs21K9fn9WrV9OrVy8aeDZk2OgRHNq2j+8GzqygO6+ajBzMSE6J0XcY5aKOhzcvjXqb9LRcln13HLHKb8XIzsrn5pUIvFu6oBD9CyoF8VfQA7VGw/6zIaif8wzZ0NQWZHLysxJ0tudnFVRPKy0cipyz+XAgc3+7SGKqipDwZLp0bKrdlxJ3i3uXV6FUGjBp0kSsra21+/z9/TEwMMDNzU3bMTE9PZ2dO3diaWtNhmFeOd1l9SAzkGNQw4jEmAh9h1LmXBs2pu+YaWRm5LHsm2NoVCIjqEgXT4WIhKASEX8JPZDLZBw8H6rvMPROrjDExKYeGdG3dDobpUffRG5ogrFV7WLPO38nhve+2gRA36EfYu3UTLsvI/k+AReWIUfF2LFjcHJyIj8/n8uXL9O2bVtkMhnGxsbIZDKys7MJCQnhzJkz2DnY4Trap1zvtypT2pggk1W/kQfO9b3oP/Y9sjNVLJt/HJVICCpcTGQakWHJaET1TKUgkoIKplZruOIfR3xy9W2bfRK2DV8gJyWc6CvryYzzJyHgAMnBx7Fp0B25whB1fg7ZyaGocjN0zouODEEmN8DI3IH63qOo6daLwj4I2elR+F9YikaVyWuvvkJYWBjW1ta4uLgAIJfLcXFx4cqVK4SFhXH69Glq166NsZMFtYY0quiHoEooXPMgpBqNPKhV150B46eTk6Nm6bfHyMtTPf4koVycP/FAzG5YSYi/QgVTKOTsOxui7zAqDVO7BtRsOYa8jHiiLv1OeuRV7Lz6YuPWDYDc1EjCTy8jM053SWlVbgZyQ2OmfnOEy/6x1HLrSX3vUcjkBX0ICqdFjo4M4ty5c7z22ms653fq1AmVSoWfnx8uLi5YWVlx9uxZzOrb4NC7YYXce1WitCsYeZCVlqLvUMqEU+0GDJz4IXl5Esu+OUZejkgI9OnOjWiyMkUTXmUgk8Qg0QqVnJ7D+C8Pih63ZWxc30YM7eFGdno0QVfXkJ9bMOeAwsCEBi0mYWbpyunTZzh//tGL2bzwwgv4+PiQfCGCxJOiiadQzcGNkDsasGbue/oO5Zk5uNRj8OQZqNQyls0/Lj6MKoluvd3p9GJD5PIShyMJFUDUFFSgwg6GIiEoe7/vvcOC9VcwMnPEq910TCycAVCrsgm89DNpCQF07NiRHj0evZ6Bn58fgYGBWLV2xqpFrYoIvUowcjAjPbnqz09gX6sOgyZ9jFojZ8V3IiGoTC6fDdN3CAIiKahQMmQcOi+e+OXl5LVI3v/pJGqM8GzzNlYOBdMnS5p8gq6tJSn6Ms2bN2fAgAElliFJEvv27SMiIgLbbnUx97Qr8djnhcxQjqGFEYkx4foO5ZnYOrkwaPIMJBSsWHCcjHSREFQm6Wk5PLiXIL406ZlICiqIWq3hakAc8Smig2F5ehCVxsSvDpOYlo9bs3E41etesEPSEHJrCzEhx3F3d+eVV14psQy1Ws1ff/1FfHw8ji81xKS2ZQVFXzkpbQo6GUaGBOo5kqdn41CLwVNmIpMbsPL7k6Sn5j7+JKHC3bwS+YjJzISKIJKCCqJQyDl6pfqN8a6M0rPzmTT3EDeDEnBu2Je6TV5FJlMAEpGBu4kI3I2Liwvjxo0rscdzfn4+27dvJzUtjZpDGqG0N6vYm6hECtc8CAu8qedIno6VvRODp85ErlDy8w+nSBUjfyqtgFsxaNSipkCfnjopyMjIwMfHhw4dOpCXV/bVcEePHiUoKOiZypg5cyZjxowBICIiAg8Pj8d2NCsv+SoNF25Xz9ngKiNJgk9XnObvk8HY1GyOe+s3MTAs+GCPDTlOyK3N2NraMHnyJJRKZbFlZGdns3XrVrJzsnEZ2RSDGsUfV90Z2ZmizleRnVH1Vo60tHVkyNRZGBgas2rhKZITs/QdkvAIuTkq7t2NE0sq69FTJwV79uzB1taWjIwMDh06VJYxERkZyRtvvEFiYtl1bKpZsyanTp2iefPmZVZmaanUGi7djSE7Vwx7qmir/rrF4s3XMa3hglf76RibOwKQGHWJ4GvrMDMzZcrkyZiamhZ7fnp6Olu3biVfrcJ1bHPkxs/fzOBKO1NyczL1HcYTs7C2Y8jUmRgqTfj1p9Mkxle9e3ge3boaKZZU1qOnfuS3b99Op06daN++PZs2bSrLmMplKU2FQoG9vX2J3wrLk4FCzvErkRV+XaHA4YthzFhyGkluhmfbd6lh5wlAavxt7l3+BUNDOZMmTcTGxqbY85OSkti+fTuSAmpPaA4Gz9cblpG9GWnJVWs1T3NLG4a+PgsjE3PWLDlDfGzG408SKoXAO7Hk56vLrfxdu3bxyiuv0Lx5c5o3b87QoUNL9Rk2ZswYZs4seX0UDw8PfH19yzLUJ46hLDzVu1twcDDXr1+nY8eO9OnThwsXLhAcHKzdX1zgD1flA/z111/069ePpk2b0rlzZ+bOnUteXh4RERG88ELBCnVjx45lyZIlnD9/Hg8PD1atWkXbtm0ZPHgwarWay5cvM2HCBFq2bEmTJk3o378/u3fvLjbm/zYfpKWlMWfOHLp27Urjxo3p2LEjc+bMIScn52kekkfKzVdz6W5smZcrlF5AWDKT5x4mLVNNg+YTcKjdCYCM5AcEXFyODBVjxoymZs2axZ4fExPDzp07UZgYUmd8xdc26YtcqcDA3IiE6Koz8sCshjVDXp+FsWkN1i47S2xUur5DEp6AKl+D/80Y1OXQhLBt2zY+//xzhg4diq+vL9u3b2fIkCHMnTuXpUuXPvLcJUuWMHv27DKPqbJ5qqRg27ZtmJqa0qVLF1588UWUSiUbN24s9fn+/v589tlnTJs2jQMHDjBv3jx27tzJr7/+Ss2aNdm6dStQ8EeYOHGi9rxjx46xefNm5s2bR0JCAhMnTsTT0xNfX1927txJ06ZNmTVrFgkJCSVdWuuTTz7hxo0bLF68mAMHDjBr1ix8fX3ZvHnzkz8gj6BSazh/K5rccsx8hdJJychj4lcHCQxPwdXzZWp7DQWZvGBa5PNLUOdn8OorI3Bzcyv2/NDQUPbs2YOhpTGuY5pVbPB6Uji9cdSDqjHywNTCkiGvz8TUwop1K88TFZ6q75CEp3DrSmS5LJL0559/MmzYMEaMGEG9evWoX78+o0aNYvz48axbt+6R51pZWWFhYVHmMVU2T/yoq1Qqdu3aRffu3TExMcHCwoKuXbuyc+dOsrNL16s3IiICmUyGi4sLtWrVonPnzqxevZqXXnoJhUKhrca1tLTEzOzfXt8TJ06kbt26eHl5kZeXxzvvvMPHH39MnTp1cHNz4/XXXycvL4+QkJDHxtCxY0e++eYbfHx8cHFxoX///jRu3JiAgIAnfUgeyUAh5+Q10XRQWag08NGikxw8H4qdSxvcW05FYWBCXnYi/ueXkJuVwMCBA/D29i72/MDAQI4cOYKxozm1hjWu4OgrntLWFEmSCK0CIw9MzGswZOoszGvYsP7nC0SEJOs7JOEpBQfGk5uTX+blyuVyrly5QmqqbrI4ZcoUnS+EPXr0YN68efTt25e2bdty7ty5Z666f1ztdGGN+PHjx+nfvz9NmjShX79+HD16tNjy1Go106dPp2vXrtrPvCepPS/JEycFx48fJz4+nr59+2q39e3bl7S0NPbs2VOqMjp37qxty+nduzf/93//R2pqKnXr1n3keQ/vd3V1ZejQoaxfv54vvviCsWPHMnz4cKDgwXqckSNHEhERwbfffsvbb79Nz549uXbtWpmv1JWdq+Kyf1yZlik8uyVbrvHLjluYWdXFq917GJnaocpLJ+DiMrJSw3jxxRdo165dsedev36d06dPY1bXGse+7hUcecUqXPMgN7tyd9IzNjVn8JRPsLCy5c9fLxF2P0nfIQnPQKOWuH0tusybEKZMmcLdu3fp0qULU6dO5ZdffuHGjRtYWFhQr149nWM3btzIZ599xq+//kqLFi2e+dqlrZ1esGABs2fPxtfXF1dXVz766CMyM3VffxqNhhkzZnD9+nXWr19P3bp1iY2Nfaba80JPnBQUdqR49913adSoEY0aNeKjjz4C0Oms8d/Ogvn5/2Z9RkZGrFu3jh07djB06FCCg4OZMmUKn3766SOvbWRkpP05ODiYPn364Ofnh6urK5MmTWL16tWlugdJknjjjTf46quvUCgU9O7dm5UrV5bJH/5hhU0H+WI51kpp9+kHfLbyLHLDGni1ew8LmwaoVTkEXv6F1Hh/OnTooO3f8l/nzp3j6tWrWHjZY9e1bsUGXoGM7EzJya7cnfSMTMwYNGUGlraObP7tCg/ulf4NUKi8bl8r+yaE3r17s3nzZnr16sXNmzf54YcfGD58OH369OHy5cs6x3bt2pUOHTrQtGnTMumgXtra6enTp9O+fXvc3d2ZPn06GRkZBAb+23yn0WiYNWsW165dY/369bi6ugI8c+15oScaX5WUlMTx48cZMmQIEyZM0Nn3+++/s23bNm7fvo2hoSHp6bqde8LCwjA2NgYKahtu3rzJO++8Q6NGjZg6dSorVqxg5cqVfPPNN8hKMaXVxo0bsbW1Ze3atdptfn5+wONHL9y5c4fjx4+zZcsWfHx8gIKkJSwsTPsAlwUDhZwLd0QHw8rsZnAiU77xY/EHXWnYcgphd3eQEHGO4Ou/U6fRMJo1a42ZmRl///13kXP9/PwwMTHBo6U7qsw8Ui5F6eEOypfSwYz4uMq7MJTS2IRBk2dgbV+LbeuuECRq5aqN0OAk8nJVKI3Kdhiwt7c3CxYsQJIkAgMDOX78OOvWrWPKlCkcOnQIW1tbAOrUqVOm1x05ciR+fn7s3LmTsLAwAgMDCQ8PL1JDXr9+fe3P5ubmgO6X6n379pGfn0/9+vWxt7fXbn+49jwoKIiQkBDu3r0LlK72vNATpWE7d+5EpVIxefJk3N3ddf698cYbKBQKNm7cSIsWLThz5gx+fn6Eh4ezePFinUzHwMCAZcuWsXbtWsLDw7l58yZHjx7VziFQOGY8MDCwSHJRyMnJiZiYGI4fP05kZCQHDx7kf//7H8BjJ1Oys7PDwMCAffv2aa8/ffp04uPjy3QiJo1G4kqAeJOq7BJTcxj31SFCotKo02goLh4DAQi9vYWYB0dp2LAhr776arHn7tu3j9CwMGy71MXCy77YY6oquZECA1Ml8VGVMykwNDLm5UkfY+vojO+GawTcEgl4daLRSAQHxJfZREYxMTF89dVXxMYWPE9kMhkeHh5MnTqV33//nczMTC5evKg9vvBLbFl4ktrp4molHv6i6+DgwObNm4mLi2Px4sXa7c9Se/6wJ0oKfH196dChQ7G9s11dXenZsyd79uxh3Lhx9O7dm48//pjBgweTkJDA+PHjtcd27NiRuXPnsm3bNvr378/kyZOpW7cuP/74IwDW1tYMHTqU7777jkWLFhUby9ixY3nppZeYMWMG/fv3Z8WKFXzwwQc4Oztz48aNR96Ho6Mj8+fPx8/Pj759+/Lee+/h6OjI+PHjuXnzZpnMk6CRJAJCk8jMLvvOMkLZU6k0vPvjcU5cjcChdicaNJ+I3MCYyHt7iQjYjbOzM+PHjy8yLbJGo2Hnzp3ExcXh0KcBpvWs9HMD5aBw5EHkA389R1KUodKIlyd+iH3N2uzcdIO716P1HZJQDu7djUNWRkspK5VKNm/eXGytX+E3cju78lkArbB2evHixXz00UcMHDiQ2rVrExYW9sSfN61bt8bHx4ePPvqINWvWaD/vHq49nzJlCl27dtX2JXiSazxRvcyuXbseuf/hD/Bvv/32kccOGTKEIUOGlLh/3rx5zJs3T/v7f9tdlEqlzv5CgwYN0v48f/587c8uLi46ZQwYMKDY1fJmzZr1yLhLTYLzYlrjKmfB+svcj0xlbF9PvNpO496VX4kNPY4qP5M6jYczefJk1q5dq1OjpFKp2L59O6+99hpOL3sRufEGubGVu2NeaSjtCkce3NZ3KDoMDJUMGP8BDi712L3lJjfFxGDVVnBAfKmak0vDxsaGyZMn89NPP5GRkUGfPn0wNzcnKCiI5cuX07ZtW1q1avVM1wgMDOTEiRM62ywtLXFyctLWTtvY2JCSksLKlSufqXb6lVdeYffu3cyaNYsdO3bo1J43aNCA27dv8/XXXwOPrz1/2PM3Z2sFkctlYtRBFbX9aBAh0Wl8NqE1Xu2mE3T1NxKjLqHKz6S+z1imTJnM2rW/6/QIzsnJYevWrYwcORLnV5sS9vs1VCllPxFWRTKyM0OTr0KVV3nuQ2FgSP9x03Gq04B9229x7aJYZKw6S0/NIT42HTsH8zJJDqZPn07dunXZsmULGzZsICcnh5o1a9K3b19ef/31Zy7/t99+47ffftPZ1qJFCzZu3Mj8+fNZsmQJGzZswN7enm7dujF+/HiOHDnyVLXTMpmMr776ipdffpmlS5fyzjvvcP/+fWbMmEFeXh5169blgw8+YPHixdy4cYMuXbqUrlypPOYUFkjLzGP0nH2IR7fqqmlryo/Tu2BmbEDI7a0kRV/G3KoeDVpMQiPJ2LDhzyLrc1hbWzNy5EgMZApCV19Gk1V117twHtEEjaWGtfM/1HcoACgMDOg39j1c3Bpx8K87XDgdou+QhArwYn8v2napVy6TGQlFiUe5HKjUGi77x4qEoIqLTsxiwlcHiYzPol7TV6nV4CUyUkIIuLAMpDzGjB6Fs7OzzjnJycls3boVSQ51xreo0uskGNmbkZpYOWq75AoFL416Bxe3RhzZc1ckBM+RB/cSREJQgcQjXQ4MFHKuilEH1UJOnoY3v/Pj3K1onOp1x81nLLnZCfifX4IqP50Rw4fRoEEDnXPi4uLYsWMHMiMFdSaU7dwXFUVubIDCxLBSjDyQyxX0ee0t6rg35dj+QM4ee6DvkIQKFPYgqVzWQRCKJ5KCcnJdTKBSrcz97QKbDgZgad8IjzbTkDRq/M8vIScrngED+mvnuygUHh5esE5CDSNcxzbTT9DPQGn3z8iD+/odeSCTy+n1yuvU82rGiUP3OHUkSK/xCBUvP09NZFhKuayeKxQlkoJykJCSTVJa5emcJZSNPw8GMH/dJYxM7fFqPx2lsRUBF5eTmRrKCy/0oEOHDjrH37t3j0OHDmHsYI7ziCZ6ivrpGP0z8iA8+I7eYpDJZPQcPgW3pi05dTSY4wfv6S0WQb/uB8QjaURSUBFEUlDG1GoNt+6LWoLq6szNaN794QT5GiUebd7G0tade5dXkRp/l3bt2vHiiy/qHH/z5k1OnjyJaW0rnPpXnXUSlLamqPNVqMpwMq8nIpPRY+hEGvq05ezxBxzdW7YLlQlVy4OgBOSiX0GFEI9yGZPJZdwVq7NVa2Gx6Uz46hDxybnU9xmDU93uBF9fR2LkRXx8fHj55Zd1jr9w4QKXL1/G3MMeu+71Sii1cjGyNyM7K00/F5fJ6D54HJ4tOnLxdAiHd93VTxxCpREZliL6FVQQkRSUMblMhn+IWKGtusvKUTF53mGuBsRRq0Ev6jV9jTD/HUTfP0KDBg147bXXdI4/duwYd+/exapFLazbuOgp6tJT2pmRmqifaYO7DBxNo1ZduHIujP07KtfESYJ+aNQS8THFT3kvlC2RFJSx3Hw1IdF6+oYlVLgvfjmL79F7WDt649H6LeLCThPu/ze1atViwoQJOtMiHzhwgAcPHmDTqTYWjR30GPWjKUwNURgbEBdR8SMPOvV/De92Pbh+KYI9225W+PWFyisiNBm1WHG23ImkoAxJksS9sGQ0okPMc+W33Xf44c8rGJvXxKvde6QnBfHg5kasra2YMmWKdslvjUbDrl27iImJwaFXA8zqW+s58uIVrnkQcb9iOxl26DOcZh17cfNKJH9vul6h1xYqv6jwVOSKspnyWCiZSArKkFojcft+4uMPFKqd41ci+XDRKTQyUzzbTkOtyiHo6m+YmhgxefIk7YIrKpUKX19fklOScRzoiVFNCz1HXlThmgcRFTgcsV2vIbTo2pe716PYseFqhV1XqDqiI1LLbB0EoWQiKShDBgo5d6tZf4L87BSC9n9BVkKwzvaMmFuEnlzEvX2zuX9kHgkBB5E0Tzalb9ztvwncPaPI9oSAAwQf/D/uH5lHavglnX2SJBF6chFpkZXvgyM4MpWJXx8iOT0ft2bjMTF3IvDyLxgayJg4cYJ2nfbc3Fy2bt1KVnYWziMaY2hddku0lgUjW1PUefloVBUzRXPrHgNp1X0AAbdj2LruSoVcU6h64mPSRfNBBRBJQRm7F56i7xDKTH5WMhHnVqFR6c65kBF7l6hLf2BUoxa1Wo3Hun5Xku+fIO7WX6UuOyvxPikPThfZnhF7l+Tg49g3GoB1/a7E3thGbvq/q02mR10DSYNFrWZPeVflKz0rn4lzD3HnQRIu7v2wc25D4MWVoMljzJhRuLgUdDLMzMxky5Yt5KnycRndDLmpoZ4j/5fSwYysChp50LJrP9r2HEyQfxyb11x6/AmVWGZ2Mlv2zyY2QXeCpazsVE5fWc/WA5+zef+nHDm3kqTUxy/kFBx+gd3HF7Bx7yf8dWQuNwL2o9GodY65HrCPbQfnsOPI1wSHX9DZJ0kS+04u5EFk9Ui0NBqJWNFfq9yJpKAMpWbkkpapp3HdZUiSNKSGXyT05CLUeUWXAE4OPoqxlStOPsMxs2+Idb2OWNfvQmr4JTSqx9+/RpVH7PUtGBjXKLIvK+EepnYNqeHSAut6HVGaO5KdeL8gLo2KxIAD2Hn2rdTViBoNzFx2ir2nH2BbqyWunoMIuroaVW4aw4cPw929YL6ClJQUtm3bhkamoc745siUlePlaGRrSkp8+S/73axTb9r3GcaDoAT+XHXh8SdUYhlZSfid+5n8/yTQ+aocDp1dRlJaJG2bDqNj89Hkq3LxO/cz2Tklf8D53z/BueubsTR3oEur8Xh79OZB5GVOXl6nPSYy9g53go/RstFAGtXvyvkbW0l5KIEOjbqKJGmoW6t52d+wnkSEpojagnJWOd6FqgFJkngQVT2y2Ny0GOJu7qCGS0ucmr1SZL+jzys4NRuhs00mNwBJQpLURY7/r/i7u1EYWVDDtbi1y2XIFP9+a5bJFUhSwZtASshZDEysMHPweLIb0pMVvjdYuvU6ppau1PcZS8jtLeRkxtK/X1+aNWsG/GedhPEt9P6KVJgpkRsZEBcZUq7X8e7wIp36vUrYgyT+WHGuXK9VniRJQ3D4BfadXEhOMQm0//0T5OZl8mK7N6ldywcXx0Z0bTUBudyA2MTip2zWSBpu3juIk507nVuOw9nBi/ourejWehIRsbeIji+YyCkm4R417dyp59ISj3qdsTR31Jap1qi4HrCPZp79KnUC/aSiI1JEZ8NyJpKCMqJSS4REp+o7jDJhaGJF3e4zcGg8ALlCWWS/0swWpXnBkDp1fjbp0TdJvn8cC+fmKAxNHll2ZnwgaRGXcfIZARR9cZtY1yE7MZi8jHiyk8PIS4/BxLou6vwckoL8sPPsWyb3WFEOng/jk2WnkRmY06D5RKLvHyYjJYQePbrTsWNHACIiIti9ezcGFkbUHqvfb3VG/6x5EFGO0xs3adudLgNGERmWzNqlZ8rtOhUhOS2aCze3U9+lFR2ajSyyPyz6BrVremPyUK2YiXENhvScQ13n4hfLyslNJy8/GxfHRjrbLS2cMFKaERn772ROiocSaLncQLs+wL2QM5iZWFPLwfOZ7q+yiQ4XnQ3Lm4G+A6guDBQyQqvJ5BoKpSkKTB97XH52Kg+OzAXA0NQGW/eejzxenZ9N7PVt2Lr3QmluX+wx5jWbkpVwj5DjPyCTKbD16IWxlQvxd/dhYlO/4Oc7u8iI9cfYshYOTQahUJo9+U1WIP+QZCbPPcLiD7tR33s0EYF7UOVn07ZtW8zMzDh48CBBQUEcPHiQ3r174/xqUyI36WeMvtLOFEkjEfWgfKYV9mrVmW6DxhIdkcrqRUX7lFQ1ZibWvNx9FqYmVkX6Emg0alIzYqnn0pLrAfsICjtPbl4m9tZ1adVkCNY1ahZbptLQBJlMTka27syouXlZ5OVnk5FdMMLJzrouF2/5kpYRT15+Finp0dhb1yU/P4dbQYfp1npy+dy0HsXHZaDKV2NgqNB3KNWWqCkoIzKZjNDnrBOM3ECJS7up1Gw5FrmhKWGnFpObXvIsePG3d2FgYol1/c4lHiOTyXD0HkqDPl/T4KWvsHHrRn52KqmhZ7Dz7E1KyBky4+9Rq9UYQEbsTd9yuLOyl5yey4QvDxAUkYqrxwBUeRkkRl6kadOmDBo0CIBbt25x4sQJTF0scRqgn294SltTVPl5aDRl327r0bwDPYZMIDY6jVULT5Z5+fpgpDTF1MSq2H15+VlIkgb/+yeITQiinfcIOrUYQ25+FofPLicru/iaRQOFkjq1mhEYcorgsPPk5mWRlhHH6avrkcvkqP7pt1O7pjeuTk3Zffw7Dp9dgY9HH2ytXLkVdAQHGzdsrFy4fOdvdh2dz6krf5CTl1FeD0OFkTQScdHV48tXZSWSgjIUHvt8PVkVhiaY2jXAomYTXNpOBkki+X7xb/YZsXdIj7qGo/fQgr4HGjVQUNUpadTafgOF5AoDZLKCp2di4EEsajVDae5ARvRNaji3wMjCCat6nciIuV3k3MpKpYEPfjrBkYth2Lm0RWliTVzYadzc3Bg5sqDq+eLFi1y8eBELDzvsX6hf4TEaOZiRlVn2zWANfdry4vBJJMRl8POPJ8q8/Mro4ZEC3dtOxdmxEbVretO9zWRU6lwCQk6VeG6bpsOo59yScze2su3g5+w9uRA76zrYWNXGwKCgSU8mk9HWexiv9PmGES/No5Fbd7KyUwkMPU0zz5cIDDlNdHwAnVuNR4aMize3l/s9V4T4uAyxDkI5Es0HZSQhJZucvMd3sqvqJI2ajJibGJrZY2zprN2uUJpiaGaLKiel2PMyom8iaVSEHv+xyL57e2eV2KkxNz2G9Kjr1Ov+MQCq3AwUyoJ+CwpDE5A0qPMyMTCqfJMAleSnTVcJjkxl8sBG/yQGp6hZuxMTJ05k7dq1nDhxAhMTExo3a4wqM5/kc+EVFpvS1pTY+w/KtEy3Jq3oOWIqSQlZrPj+ODwn7+cGBgUzWTrYumH4z89Q0ORgae5IclpUiecaGhjRzucVWjYeRGZ2MuYm1hgYGBEcfhELUzedYxWKf9/GbwTup26t5tQwd+Dcja3Uc26JlYUTHvW6cPDMEjSSBrmsan8XTEnM0ncI1ZpICsqARiNxP7J6dDJ8HJlcQfzdvSjN7HFpN0W7PT87mbz0OKzqdSz2PFv3nljV7aCzLTXsPKlhF6jdaVqJ/QIS7u7Ful5HDIwtATAwMkeVW1ANqspNB5kcheHj+z9UNrtO3ic0Oo3/TW6Lba1WxEecw865DVOnTuG339Zy8OBBTExMqNehHuqsPNJulP/iRAYWRsgNFcRGlF1SUK9Rc3q/9gapydms+O7Yc5MQQEHfAGOlOZpiJvXSaNQYKEqemyIi9g5KQxMcbOphZeEEFHRAzMpOwdqy+AW1UtJjCI26zoDunwCQm5uOkdJUG4skacjNy8SkCiXQxUlOzEQhllEuN+KRLQMajUTYc9R0YOvek6yEe8Rc30Zm/D3SIi4TcfYXFEpTrOt30R6XnRxKXmZBpyhDUxuMrVx1/imMCnpkG1u5YmhqU+Q6WYnBZCeHYe3WTbvNzMGT1LDzZMTeJSnIDzMHD2Tyqtnp6EZQAm9860dWrgw75zakxN3CxNiIKVMmY25uzu7du4mOjsb+RTfMGhR9fMqa8p+RB+FBZbMyYR0Pb14a+Tbpqbks++445dBNodKr5eBJTMI9nfb8tIw40jLjsbcpeRnte6FnuHpnl842/wcnkclkODs0Kvacq3d341GvE6b/JNBGRhZk5xa8L2XnpiGTyTGqggn0fyUniZqC8iSSgjKgUMiIfY6eqJauranZYjS5aZFEXVpL/J3dGFvXwbXjOxgYmWuPCz+9jKR7h5/6Ogl392LToLvOMEerep0wsalPzNWNSBo1Dk2GPNO96FtccjbjvzxIaHQ61o7eZKVFYqCQMWHCeKytrfH19SUpKQnHAR4Y1yrfb3hK24KRB9FhwY8/+DFqN2xC3zHTyEjPY9n8Y2ie0wlnmjTsBYDfuV8Ij7lJaNR1jl1YjamxFQ1qt9Uel5AcSnpmgvZ3z3qdSUgJ5dLtv4hJuMc1/33cDjqCV/1uWJjZFrlObGIwCcmhNHLrrt3m7OBFUNh5ImPvcDvoMLUcPJFX0QT6YckJz897rT7IpMKBrcIz+d+qs1z2j9N3GEIVNmNMKzr51CIvOxkDpRnIFGzf7ktiYiIjR47E3Myc8D+ukZ+YXS7Xd+zTEJMGlvz8f28+UznO9b0YOOF9srPULP7GD1Xe85EQxCYEcfjcCl5s9yaOdg2021PTY7h6dw+xicHIZDJq2rvTstHLOqMWNuz+kPourWjf7DXttpDIK9y6d5iMrCTMTK1xr9MBj3rFj9zZf2oRtWt66yQFanU+529sJSL2NjaWLnRoNhJTE8uyv3E9+PTbvhgYiO+05UEkBWXk7QV+hFWTeQoE/Rn+QkNG9/FE0uQhkylAJmfv3n3ExMQwcuRIlAZKwtZcQZ1R9tNpu45pRo4ig/U/zHrqMmrVdWfgxA/JzdGw5Jtj5OVWzKJKwvPl7ZndsLU3f/yBwhMTqVYZiU8un29vwvNl65F7fP3bBSQMkMkNkMsV9Ov7EvXr12fr1q1o0FB7XDPk5bBOgtLWlORnWPPAqU4DBk78kLw8iWXzRUIglJ/E+EzE99nyIZKCMpCdqyJbvAEKZeTinVje/v4YWTkFtQEyuYLu3bvh6emJr68vMqWC2hPKdp0EA0sj5AZyYsLvP9X5Di71eHniR+TnSyydf5ScHPF6EMpPUkImGrVICsqDSArKQEKKqCUQylZUfCbjvzxMVHxBk5RMJqdNmzY0adKEv//+G4WZktrji587/2kY2f4z8uDek488sK9Vh0GTZ6BWy1j27XFyskRCIJSvlMQsZHKxBkJ5EEnBM5IkiZjEoqujCcKzyslT8fp8Py7ciUGSJGQyGU2aNKFZs2YcOHAAIxtTXEZ6l8m1CtY80BAX8WQ1BbZOrgyaPANJkrP8u+NklUNfB0H4r+TELOQiKSgXIil4Riq1RJzoTyCUo69Wn2fLkXtI/wz0r1evHs2bN+fYsWOY1KpBzUFez3wNpa0Z+XlP9oFu4+jM4CmfgMyAFQtOkJGW+8xxCEJppKfl6DuEakskBc9ILhPNB0L5W7/vLt/+cRm1uqBq3snJiWbNfLh06RLmDWyx7+n2mBIezcjBjMz05Mcf+A8reycGT5mJXKHk5x9OkZYi3qSFipOdla/vEKotkRQ8I7lcRlqm+IYklL/TN6J4b+EJsnMLvtFbWVnj5eWFv78/lt5O2HSo/XQFy0BpbUJSXHSpDre0dWTI1FkoDI34ZeFJUp6jibuEyiEnWyQF5UUkBc9IJpORIZ6gQgUJjU5n4peHiEsq6MdiZmZG/Xp1iYiIwLqdCzWaOT1xmYaWxsgM5MSGBT322BrW9gyZOhNDpQm//nSapHiREAgVLzdXhUYjRh+UB5EUlAGRFAgVKSNHxaS5h7l+Lx4ApZExNWs6kZqain2P+pi52z1ReYVrHoQ9ZuSBhZUtQ16fiZGJGWsWnyEhNuORxwtCuZEQ82CUE5EUlIFMkRQIevDZyjPsPB6EJGkwMDDEsoYFKpUKx34NMXapUepylLamSGoNCdFhJR5jVsOaIVNnYmxag9+WniM2WszeKeiXaEIoHyIpKAMZotOLoCe//n2bRZuuoVGrkSsMMDRQoFAoqDWsMUrb0q2IZ2RnSn5eyR0FzSysGPL6TEwsrFi38jzREc/HMuFC5ZYtkoJyIZKCMiBqCgR9OnIpnA8XnyQ3Lx+ZXIEkaVAYKHAZ5Y2BhfKx5yvtzclIK37kgYl5DQZPnYlZDRvWr7xAREjpRygIQnkSc2KUD5EUlIGsHJEUCPoVFJHKxK8Pk5SWjUwmL0gMlAa4jmuO3Mig5BNloLQ2JikuqsguYzMLhkyZiYWVLRt/vUTYg6RyvANBeDLZWXmis2E5EEnBM8rJVSGel0JlkJaZx4SvDuIfkvRPYiBhYGxI7QnNS3ylG1qbIFPIiQ4L1tluZGLG4MkzqGHrwKbfLvPgXkIF3IEglF5Odr5YFKkciKTgGWWJHrBCJaLRwMdLTrL/bAhQ8IZpaG5EnRLWSShc8yAs8KZ2m9LYhEGTZ2BlX5Otay8T7B9f3mELwhPLycovfIoLZUgkBc8oL1+t7xAEoYhl266z0vcmGk3B81NpY4rrKJ8ixyntTNGoNST/03xgaGTMoEkzsHF0xnf9VQLvxFVo3IJQWjk5KmRi+YMyJ5KCZyTatITKau+ZED5dcRaVqqA2y8jJnFpDGukco7QzJT+3YOSBodKIlyd+hF1NV/7aeJ27N2IqPGZBKC21WgMiKShzIil4RmqRFAiV2O37iUz6//buO06uulz8+OecM21nd2a2991sb9lNsumkk0YSIHSIkHABKV4Er8rFq6hXiiLgVVD8UQREEJCiUQIiIBFCQgTSCKRtku299zb198dulizp2XK2PO/XKy+YmTPnPNtmnvk+3+/z/dlGOjqdKIqCNTGQ8BWpfY+bw/xpbWnAYDRx4fXfJTwmgQ2vfsHeXcdOPBRCjH2SFAyQjBSIka6hpYtr7n6Hito2FEXFnhVG6KJEUBWMgX401VZxwX98m8j4ZN5av5fPt5fpHbIQQieSFAyQV2a/ilHA7fZyywMb2bG/ChSFwGlRhC1NQlEVYpLSiU5M552/7WfnxyfuaiiEGPskKRggGSkQo8ndT3/C+vcPAQqOnJ7Nk8x+/rz35n62fVSka2xCCP2dpKuJOB0yp0CMZAYV0icEk5UUQlKMg5iwAELsZrweN6pmwOvx0NnpxmIxEp8YTFlxoyS6YhSRmYaDTZKCAZIXUDESTIiykZMUSkpcILERAYQ5/LD5aRgMBhS1Z0DQ53HjaqrBVZ5Ha0MltlkXoGkaRncrc5eksGB5Gk6nm6LD9eQfqKXgYC31te06f2VCnIC89A4JSQoGSEYKxHAJDbQwKSWMtPgg4iNtRARZcVg1TCYDiqoB4PP58LTW46zLo6O+HFdDJa76ClwNFbhb6sHnBcCWuxyt9zkFTz5F/afbCZs/l7CFC0hITSU1IxxFVWht7uLQgRoKDtZSeKiOznZp6S3EWCZJwQCpMnolBlGAxcDElFAyJwSTEGUnIsSf4AAjFpOGavjyz9XT0YKzvpju4jLaGipxNVT0vPk3VYPn1F02HdNX0tjZhM1gxZaRQf3Wj6l9fxO1728CwOBwELViOcGzZjJpSixTZ8Xj8/mormjh8P4aCg7WUVrU2LNWXAgxZkhSMECWk202I8RxGAwqmROCyErsqfNHh/oTbDfjb+5541d627R5nZ24Gipx5pfSdOSNv6ECV0MVPmfnAAIwo4VG82HeRs6Jm4ZjYtYxh7ibmyl95TVKX3kNAP/kZCJXLCdw8iTOWZTEvKWpuFweivPryc+rpSCvltrqtrOPSQgxIsg72gBZTPItFMeXFO1gYlIIKXEOYsNthAVaCLBoGIwGFOWoOn9jNa6y/bTUVxz1xl+Jt6NlSOIKOudiNNXA5uJthPoHc07iVFSTCa/zxFvRtufnk///Hu+5oaqEzplN2LmLiE9LIyktC/UihfbWbg4fqCH/YB2FB2tpl61thRh15B1tgMwmTe8QhI7Cg/zISQklLa6nzh8e3FvnNx5V5/d6cbfW46o90Fvnr+it9VfibqljuGdMBUxaRHlLFSXN5Xxatpu58TPwT06idf+B0zuB10vdlq3UbdkKgCHAn4jzlhNyziyycuKZPCMOgJqq1t5SQy0lBQ243VJqEINH1RTw+ZAVCINLkoIBMhslKRjrAvyM5KSEkDEhmAlRdqJC/AkKMGI2aajal39C7vZmXPVFdBceVedvqMTVWA3ekbGbpurvQLWHsmnPBgC2le/G5/Fgz0g//aTgK9xt7ZT/5a+U/+WvAFjj44hctYLAKZOZNT+BOecm43F7KSls4PCBnvkI1ZUtMntcDIjFYkR6xw0+SQoGyGiQ/k9jgdGgkpUQTGZicG+dP4BguwmrWUMzGPuO83Z34mqowHmolM7GIzP7K3E1VuJzdun4FZyeoPlXoqkqW4q3AeD2uml3dWLLzIS/vj4o1+goKaXgiaf6bgfPmkH44nOJychgQnImyy5U6Gh3kp9X2zMf4WAtbS3dg3JtMX5YrMZTHyTOmCQFA2QyaihHRrHEiJcc4yA7KZSUOAcx4QGEOXrq/NpRdX6v24W7sQpnSRktfUP9PbV+b2erzl/BwFgzziGvroC6joa++0pbK0nJyhyyazZ8so2GT3qSENViIXL5UkLmziEjcwLZudEoikJ9TRuHelc1FBfU43LKluTi5Cx+RhT5TDboJCkYBCajRre8iI0YEcFWJqWEkhofRHyEjfAgPxxWA0aj1r/O31KHq6aQ9vpynEct6/O0NjAWx7YNITEYrHY+3P9Wv/t3V+0nMycVS2QkXVVDu12yt6uLig1vUrHhTQAsUVFErVpB0LRcps+JZ/bCJDweL2VFjX2lhqryZkm6xTH8rEZUVbKCwSZJwSCwmCQpGG52fxM5ySGk967njwyxEuh/nDp/WyOu+kK6CstorT9qWV9TDXjH188seOEavD4vH5fu6Hf/5qJPWZOzGltm+pAnBV/VVVlJ4TPPUvjMswAE5k4hYtkSIrMyiVuRzpLzM+nqdPWVGQoO1tHcOIDlmGLMsPqb9A5hTJKkYBD4mQ00y/KrQWcyqGQlhZCVEEzikfX8NjN+ZrVfnd/T1d4zxF9RSudRQ/2uxip8LqlVH2FOmsLuqn20Ovu3Lq7tqMfp7Maekd7XvEgvTbs+o2nXZwCoJhPhSxcTOm8uaWmJZE2OQlEUGuvb+0oNRYfrcXaPjEmcYnj5yZyCISFJwSAItJmpqu/QO4xRSVUhJTaQrKQQUmICiQkPINRuIcCiohmNXzbycTtxN1bjLC7trfP3dvBrrMTbKU1zTsUSPxGj2crm4k+P+3htVyNBEycOc1Qn53U6qXrrbareehsAU3gY0atWEjRtKlNnxjFzXiJer5fykibyD/RMWqwoa8YnrcfHBYufJAVDQZKCQRBks+gdwogXHeZPTnIoafGBxIXbCAvyw+5nwGg8asMerwd3cx3O6nzajl7P33Ckzi/OVuC8y3G6nWwv//y4j+fV5XNu4hw0qxVPx8hMcJ01tRT94XmK/vA8APbsiUQuX0p4djYxy1JZtCKd7m43hQfryM/rGUlolGR9zDJJN9khId/VAfL6fATZzHqHMSIEBpjISQkjfUIQEyJtRAT7E+hvOH6dvy6fzvzy3i5+PW/87ubacVfnHy6m2HS2lu2i23P8Mte/S3eyOGkutrRUmj7bPczRnZ2WPXtp2bO354bBQPi5CwlbMJ/k5GTSsyNQFIXmxs7eUkPPhk7dXVJqGAuMJg1Nk0mGQ0GSggHyenzjaqTAYlLJSgwlMyGot84fQJDNhJ/pK3X+zjZcDeW4ysvobKjAVd+zlt/VUInPLfMvhpP/xHkYjOYTlg4Adlftw+t2Y8tIHzVJQT9uNzX/3EjNPzcCYAoOJnLlcoJnzmTK9Gimz5mAz+ujsry5b0OnsuJG2fp8lJLSwdCRpGCglJ45BWOJqkJaXM+GPcmxDmLCAgh1WPC39Lzx99X5Xd24GqtwFZbScnQHv4ZKvF1S5x8pHDNX09bdzhfVJ+9Y2OJqxz6E/QqGk7OhgZIXX6bkxZcBsKWnE7liGcE5OcxdksKC5Wk4nW6KDteTf6BnZUN9bfspzipGCj9JCoaMJAUDpKkKwfbRmRTEhgeQnRxKalwgcRE2wgP9sPlp/ev8Hg/u5lqclYdoq6/oX+dva9T5KxCnpBowREzg/YLNeH0n33ugqKmMnPS0nqzQO7b2KWjNy6M1L6/nhsFA2Ly5hC1aQEJKCqkZ4SiqQmtzF4cOfFlq6Gx36Ru0OCGbY/yMzg43SQoGSFEUQgL99A7jhIJsZialhJI2IYgJkXYigq09dX6jAUXrbeTj8+Fpa8RVd4jOw+Vffuqv763zn+LNRIxc9ukrMWiGvrbGJ7Ozci9ToiZijYujo7h4GKLTidtN7QebqP2gZ/mlweEgasVygmfNZNKUWKbOisfn81Fd0dJXaigtasTjkb+DkSIoxIrP5+sbtRSDR5KCQaD3nAKLyUB2cjCZCSEkRNuJDvHvrfNrqIYvf8SezlZc9WW4yspoP6qRj7uxWur8Y5R96nJq2xs4VF94ymO3FH/C9blXYMtIG9tJwVe4m5spfeU1Sl95DQD/pCQiV55H4ORJnLMoiXlLU3G5PBTn1/c0UcqrpbZaymN6Cgqx4vX40AySFAw2SQoGgd3fNOT7HxhUSI0PYmJSCEkxgcSEBRDiMONv1tAMhi/r/M6u3jp/Gc1H1vL3Dvl7u2V51niimqxoQRF8uP+d0zq+zdlBt7MLe0Y61e/8c4ijG7naCwrI/3+P99xQVULnzCZs0SLi09NISstCvUihvbWbwwdqyD9YR+HBWtqledmwCgy2oqiSEAwFSQoGgUFTCbZbqG8e+C558RE2spND+ur8Yb11foPh6Dq/G1dTDa7yPNr6Gvn01vnbmwYcgxgbAudehqZqJ1118FWVHXVEZY+sJka68nqp27KVui1bATAE+BOxfBkhc2aTlRPP5BlxANRUtfaWGmopKWjA7ZZSw1AKCQtAlaRgSEhSMEiiQvxPOykIcVh66vzxQcRH2okI7tmw55g6f2s9zrqDdBzdyKe+AndLndT5xSn5Z8+nuKmMitbq037OvppDJKYvxuiw42puGcLoRid3Wzvl6/9G+fq/AeAXF0fUqvMIzJ3CrPkJzDk3GY/bS0lhQ9+GTtWVLWNxfy1dBQaP3Hlco50kBYPA5/MRFerPnoL6vvusFgM5SaFkJASREO0gMsRKcIAJy1fr/B2tuOpLcZaU0X50I5/Ganwemf0szo7BHopmC+KDz94/o+d9VLyN89MXY0tPp+HTU09OHO86S0spePLpvttBM2YQsfRcYjIymJCcybILFTraneTn1fZt6tTWIvtxDISf1SjdDIeQfGcHgcfj45JzU7hwfhIh9p46v/rVOn9DJc6CUpqOGup3NVTic8qOb2LwBS24CgWFraXbz+h5hxuL8Lhc2DIkKTgbjdu20bit5/umWixELl9KyNw5ZGROIDs3GkVRqK9p69vQqbigHpfssHpGgkKseocwpklSMAhUFWJDrT0T/MoP0No7uc/Z+19vhwzDiuFlSZvBvtpDNHY2n/FzG52t2CdmDUFU44u3q4uKDW9SseFNACxRUUStWkHQtFymz4ln9sIkPB4vZUWNfaWGqvLmIZ2wPBYESlIwpCQpGASqquKsr6DsiW/pHYoQmCKTMFgC+PCLj8/q+fkNxcxIyUExGPC5Za+AwdJVWUnhM89S+MyzAATmTiFi2RIiszKJW5HOkvMz6ep09ZUZCg7W0dwoI4lfFRRsxePxyt4HQ0SSgkFiDIwARZUJgEJ3QfOvxOPz8HHZrrN6/vaK3cyKy8U/KZG2g4cGOTpxRNOuz2ja9RkAqslE+NLFhM6bS1paIlmTo1AUhcb6dg7t70kSig7X4+yWJC0oxF/vEMY0SQoGiaJpGIMicTVU6B2KGOdMCdnsqPiCTtfZLZH9d8kObp1xLfaMdEkKhonX6aTqrbepeuttAEzhYUSvWknQtKlMnRnLzHkJeL0+yksa+/ZqKC9txjcON3QKCfeXUYIhJEnBIDKGxkpSIHTll5yL0eTH5qLT703wVU6vmw5nJ7bMDOith4vh5ayppegPz1P0h+cBsGdPJHL5UsKzs4lZlsqiFel0d7spPFhHfl7PfITG+nHQnEyBqBiH3lGMaZIUDBKf14MxJEbvMMQ4FzjnUjpdXeyq3DOg85S1VZOYJZMNR4qWPXtp2bO354bBQPiiBYQtXEBycjLp2REoikJzY2fvqoaeUkNX59hb0hwc4i/LEYeYfHcHkTkiQe8QxDhnjE5hU8k2XN6B1Z6/qN5P+sTzMYeF0V1bO0jRiUHhdlPz3r+oee9fAJiCg4lcuZzgmTOYMj2G6XMm4PP6qCxv7tvQqay4Ee8YKDVExckowVCTpGCQKKqGJS5D7zDEOBYwZQkGg+m0dkQ8lc1Fn3D5xPOxZaRLUjDCORsaKHnxZUpefBkAW3o6kSuWEZyTw9wlKSxYnobL6aHwcF3fhk71te06R312omMdsvJgiElSMIgM9lA0fwee9jNfGy7EQDmmr6Kpq4V9tQcHfK7Ktlpczm5sGenUbd4yCNGJ4dKal0drXl7PDYOBsHlzCVs4n4TUVFIzwlFUhdbmLg4d6Ck1FB6qo7N9dJQaYuIDZc+DISZJwSAzR6fScejMusgJMWAGE4bQWDYfeh/fIHW/qetuxpEt8wpGNbeb2g82UfvBJgAMdjtRK88jeNZMJk2JZeqseHw+H9UVLRw+0DOKUFrUiMczApdWKxAZ6+jrFCuGhiQFg8jncWOOSZOkQAy7wNmr0TTDGe2IeCqH6guYHz8T1WLB2zXwHUCF/twtLZS+8hqlr7wGgH9SEpErlxM4eTLnLExk3pIUXC4Pxfn1vU2U6qitatU56h7BIf6YTPKWNdTkOzyYVA1LbLreUYhxKGDSYipbayhqKhu0c35cuosFCbOxpabQ/MXAVjOIkam9oID8//dEzw1VJXTObMIWLSI+PY2ktCxUVaG9rZvD+2vIP1hH4cFa2tucusQaLZMMh4UkBYNIURTM0anS2VAMK9VqR3OEsmnv3wf1vDsr9uD1eLBlpEtSMB54vdRt2Urdlq0AGAL8CV++jNA5s8nKiWfyjDgAaqta+5Y+lhQ04HYPz2tdVKwDj9uLZpBJhkNJkoJBphrNPU2Makv0DkWME0HzrkBTtUFZdXA0L17anB3YM2VVzXjkbmunYv3fqFj/NwD84uKIWnUegblTmDU/gTnnJuNxeykpbOjb0Km6sgWGaOVjzIQgVE3mEww1SQoGmc/nwxKTJkmBGDbWzDkcri+ipr1u0M9d3FJOZmYGKAqyfd/41llaSsGTT/fdDpoxg4il5xKTkcGE5AyWXajS2eHsmbB4sJaCvDpaWwZpLooCkTF2mWQ4DCQpGGxeD+aYVFo/e0/vSMQ4YAiKQvN3sCnv7SE5/2eVe8mJyMAvJprOsvIhuYYYnRq3baNxW8/olGqxELl8KSFzziEjM4Hs3GgURaG+pq231FBHcUE9LqfnrK4VGW2XSYbDRL7Lg0zRDFjiMvUOQ4wTQQuvAnz8u3TnkJx/c/GnrJ18KbaMDEkKxAl5u7qo2PAmFb17ZViioohatYKgablMnxPP7IVJeDxeyooayc+rJT+vlqry5tMefEpMDcXr9UmPgmEgScEQMAZHo5it+LrHwQYlQld+yVP5vGo/Ld1Ds2ysqasFl6sbe0Y6Ne9tHJJriLGnq7KSwmeepfCZZwEIzJ1C+NIlRE7MJO68NBavyqCr09W77LFn6WNzY+cJz5eYGjpcoY97khQMAUVR8EvIpiNv8NaMC/FV5tgMDBb/Qe1NcDxVnfWESRMjMQBNuz6jaddnAKgmE+FLFxM6by5paYlkTY5CURQa69s5tL+2b0MnZ3fP/h2qqjAhOURGCYaJJAVDwOdxY02ZJkmBGFJB867A6XHxafnuIb3OgdrDxKcsxGALwN3aNqTXEmOf1+mk6q23qXqrZx6MKTyMqBXnETxjOlNnxjJzXgJer4+KkiYOH6ihva0bo1HTOerxQ5KCIaBoBvxTZ1DH43qHIsYwU3wmH5d9Rre7e0iv81HJDpanLMSWlkbjjqGZuyDGL2dNLcXPv0Dx8y8AYM+eSOTypYRNnEj0slRUTcXr8aLKJkjDQpKCIaL5OzBFJOCsLtI7FDEG+Wecg8FoHvLSAcD+2kN43C5smRmSFIgh17JnLy179vbcMBiY+ttfY4mM0DeocURSryHi83qwpkzTOwwxRjlmr6bd2cHnVfuG5XrNznbsWbKqRgwvg8WCJSJc+hMMI0kKhoqiYk2drncUYkxSMUQmsqVkG55haqdd2FiCLTUFVHnJEMMncMokFPmdG1by3R4iPfsgpKD6Begdihhj7NNXYNCMbBmG0sER2yu+QDWZ8E+YMGzXFCJwai5et1vvMMYVSQqGkKKo+CVN0TsMMcbYp51HfUcjeXUFw3bNf5dsx+f1YsuQfRDEMFEUgqdPRzXI1LfhJEnBEPJ5PFiTZV6BGEQmC1pwFB8WfTKsl+1wd9Hl6sKeKVuDi+ERkJyE0WHXO4xxR5KCIaRoGtbUaT1bKQsxCILmXIqmasOy6uCrKtpqsE+UJkZieITOn4fXfXZ7JYizJ+9WQ0yz+GOOTtE7DDFGBGQvoLS5grKWymG/9p6ag5hDQjAFBw/7tcU4oyiELVyAapCmRcNNkoIh5vN48E+fpXcYYgxQA4LR7CF8UPixLtc/MrHRlpGmy/XF+GHPzMQUFKh3GOOSJAVDTNE0AiYtkhKCGLDgBVehoLC1ZLsu1y9uLsftcspkQzHkQufPlVUHOpF3qmFg8A/Eb0K23mGIUc4vfSYH6vKp72zULYaG7hYcMq9ADCFF0whbME9WHehEkoJh4PO4CchZpHcYYhQzhsVj8LPxYZE+pYMjDjUU4p+YgGoy6RqHGLsck3IwBEh/F71IUjAMFM2Af+ZsFKNF71DEKBW04Cq8Pi8fl+7SNY5Py3ajaBr+yUm6xiHGrtAF86R0oCNJCoaJajTLhENx1syJk9hZuYd2V4eucWwr343X48GeIf0KxOBTjEZC55wjpQMdyXd+mPi8HmyTFtG2Z5Peoeiqtt3Jf244zP+eG8+kyJ4hwpXP7znh8ZMi/HnwvMQTPr6luJnX9tRR2tKNv1FlSlQAN0yNJMjvy1/t53dV89ahBsyaytrJ4SxLCep7zOfz8V9v5XNJZijnJgUO/AscAn6JkzCarWwuGv7eBF/l9rrpcHViy8yEv76udzhijAmalotmkRFVPUlSMEwUVcOSkI1mC8bT2qB3OLqobnPyo/eKaHf138TnVyuPHYreWtLCn/fWsTIt6JjHjthc1Mz9H5ayKi2Ia3PDaep088fdNXz/3UIevSAZk6byaVkrf95bx7fnxNDa7eHX/y4nLdSPCYE9LzybiprxeGFRomNwv9hBFDj3Mrrc3eyo/ELvUAAoaakkVXZMFEMgbP58vG6P9CfQkSQFw8kHARPn0/zx+PqE5fX5eC+/iae3Vx338cwwa7/bNW1O/nGwgQvTg1mUGHjC8770eQ0zYgK4fXZM332xDjPffquAT8pamT/Bwa7KNnKjA1jcOwrwzuFGPq9qZ0KgBZfHy3O7qvnmrOgRvTWrMSaNLaU7cHlceocCwO6qfWRNSsUSGUlX1fF/pkKcKc1qJXjmDEkIdCZzCoaTArbJi/WOYtgVNnbx248rWJocyH/Piz3l8b/bXoXZoPIfuREnPMbr8zE1OoCVqf2768XazQBUtjoBUACz9uUbvkFV8Pp6/v/NvAbC/U1Mj7Gd4Vc0fAImLcJgMOnS1vhENhf37Ltgk30QxCAKX7wIRRIC3UlSMIwURcUUGospIkHvUIZVuL+RZy5J4+YZUVgMJ/9Evq+mg49KWrguNwJ/04lfIFRF4abpUZwT33/DlI9KWgBI6C0PZIZZ+by6nbKWbg7UdlDU2EVWuJV2p4eXv6jlhmknTjxGAseM82npamVPTZ7eofSp62jE6eyWyYZi8CgK0RdeoHcUAikfDDufx4Nt8hLq331G71CGjc1swGY+vWP/vLeWiABj33D/mShv6eaZHVWkBFuYHtMziXHeBDufVbXxjdcPYVAVrp0STmqIH8/urCInwp+UYD+e2l7Jp2WtJAX7cevMKByWEfJnoRrQwuLZfHgTPp9P72j6qe1qIGjiRL3DEGNE4JTJWCJHdoI+XshIwTBTNA3blCWoZuupDx5natudfFLWysWZIWjqmdX4S5q6+J93CzGqCj9cGI/aO0dAURRunx3D+quz+MvXsrg8O4y6Dhdv5DVwXW4Eb+Y1sLOijR8tikdV4LefVAzFl3ZWHLMuxKAZRlTp4IgDtQX4xcagWeX3WAxc1AWr8HlkR8SRQJICHSiaEduUpXqHMeIcGfpfmBB4Rs/bXdXGHW8XoKLwwPJEIm3HdtszaWpfovHHz6pZlOAg1mFmS3Ezi5MCmRBo4eLMELaWtODxjoxP5bYpS6huq6OgsUTvUI7xcekOFEXBlpaqdyhilDNHRBA0bSqKJvMJRgJJCvSgKDhmXQiq/BEc7dOyVnIi/Pv1GDiV9wua+NF7xYRYjfxyZRKxjpPXKYqbuthc1MI1k8MBaOpyYzP3/BwCTBpeH7R06/+JRbX4owWGs0nntsYnsrt6P163G5vMKxADFLXyPPB6T32gGBYjpHg6viiKgsEWjH/GbNr3faR3OCOCz+fjYF0nqzNCTvs5n5a18n8flTEx3MpPzp1w0omJR/x+RzWrM4IJsRoBCLQYaOzsaana0OlGVcBu1j9ZC5x3BZqq9W1XPBK1uNqxj+B+BQ0uJz8uPMztMfFk+PfMMbnhwIkbZWVY/fle/IkbZW1vaeYfDXVUOrvxU1WyrAFcHh6J46jue+trq9nU1IBJUbkoNJx5gf0bZd1bnM95QaHMdgQO/AscA1SzmYjzlssowQgiSYFOfF4PgbMvlqSgV027i3aXl/jAE3/S31/bgcOiEW0z4/R4+fW/y7EaVdbkhFPS3N3v2FCrkTB/Y7/7Pq9qZ39tB3fO/3JZ5IxYG3/PayA52I/X99czI8Z2xvMZhoJ/1lwKGkqoaqvVO5QTKmoqIyc9DVR1xH3Sq3M5+VVpEZ1fieuHE45tlLWjtYW3G+pYGHjiRlnbWpp5vKKURYFBXBIWTovbzd/qavhFSSE/SUjGqKrsbmvl7YY6ro+Mod3j4bmqchL9/Igx96yE+aS1Ga8PZtlHbqOs4Ra2YD6an3QwHEkkKdCJomqYo5Iwx6bTXTZylpvppamr59N6wEk+7X/3HwUsTQ7kjrmx7KvpoKH3E/4P3ys65thrJoWxdkr/2cy/31nFlTlh/a5xcWYIJU3dPLi5lNQQP75zVCMkvRgCI9ACAtm06z29QzmpnZV7mBI1EWtcHB3FxXqHA/T0r/iouYlXa47fVCnZr//EyHqXk01NDSwODGaWPfCE532jvoZJ/gFcG/nl70eUycx9xQXsbmtlut3BvvY2JloDOKd3FODD5kYOdLQTY7bg9nlZX1vNuoiR3ShruEWvvgB8PpDvyYghSYGOfB4PjlmrqSn7hd6hDJtJkQH849rsY+5PD7Ue9/6jHf34lKjjn+dkHlmVfMx9Jk09rYZKwylowVUAbC3doXMkJ7el+FOuz70Se2b6iEkKyrq7+GN1BYsDg8nyD+CRspPH9XJNFSZV5bKwkzfKyrIGkG7173d/hKlnVKvG9WWjLONRo0wG5ctGWf9qbCDUaCInYOQ2yhpu9qwsrPFxeochvkImGupI0TT802diCJT1ueJLltRp7KnOo7mrRe9QTqrN2UG3s2tETTYMNhp5ICmNNRFRmE7x6fNwRwc7Wlu4LDQCv5PUtFVFYU1EFLm2/o2ydrT2/HyOlAeS/azkdbRT5ewmv7ODsu4uUq1WOj0e3qyv5fKTJB7jUfRFF+B16z+pV/QnIwV68/lwzFhF/T+f1TsSMQKYolMxWgJGZG+C46nsqCNqBDUxCtAMcJpz1v7RUEuo0dg33H8mqp3dvFZbxQSzhZzeSYzTbXb2d7Tx44JDaIrCJaHhJFj8+HNNFelWfxIsfrxcXcnn7a3Em/24JiIK2zjdItiaMIGQ2bKV/EgkIwU6U1QNW+4yFGlmJICgeVfg8rj5tOwzvUM5LftqDmEJD8PoGF2T5xpcTj5ra2VZUAjaGdazK7q7eKikEIOicGtM/0ZZ10bG8FhaFo+lZbEyJIxGl4t/NTVwaWgEGxsb2NvRxjdjehpl/bF65DTKGm7xV6/B63brHYY4DkkKRgBFM+KYvlLvMMQIYE6YyPby3XS6u/QO5bR8VLwNYESVEE7HjtYWFGDmSSYXHs/+9jbuLy5AQeHOuETCTMc2yjKqal+i8Ne6ambZHUSZzexobWaOPZAYs4WlQSHsbG3BO8LaVw8H/6REQmbNRB2noyQjnSQFI4CiqgTOuQTVEqB3KEJH1rQZGIwWPhwlpQOAw41FeFyuUZcU7G5rJc3q36/HwKl83NzEr0qLCTIYuWtCElHmkzfKKu/uYltrC6tDehpltXjc+PfOXfDXNLxA6zhs7dszSjD+vu7RQpKCEUIxmAg852K9wxA6csy+hA5XJ59V7dU7lDPS6Gwd0U2Mvsrn81HY1UmK3+mX7D5va+XpyjJS/Pz4wYQkgo3GUz7ntZpqlgYFE9R7rF0z0Nw7ZN7kdqMCAeOsaU9ASjLBM6ajyhbJI5YkBSOEomo4Zl6AFnDiBipiLFMxRiXxUcl2PN7R9Skqv6GYgJRklFEyHFzvdtHp9RJ9kk/6+Z0d1Dh7GmK5vF6erSrHoqpcEBpOZe/qgiP/GlyuY56f19FOfmcHK4PD+u6bFGDjw6ZGdre18mZ9LZMCbGc8n2G0i7/ma3jH4ejIaDI6/orHC1UlaN4V1L39O70jEcPMNnUZBoNxRLc1PpHtFbuZFZeLf1IibQcP6R3OKbX0flr3P8neIz8rLmCuPZCvR8dyuLOj7xP+L0uLjjl2dUgYF39lueGrNVWcHxKG9aiRgGVBIZR3d/O7ilImWPy4IVL/RlnDKSAtlaCpuXqHIU5B8Y20jdrHOZ/XQ+njt+NuqtY7FDGMYm9+mPYAO9/YcBc+RtefpEk18MfLfk3Rs89RseFNvcMRI9TEe/4Xe3a2lA5GOCkfjDQ+CFr4Nb2jEMPJYEYLieHDok9GXUIA4PS66XB2YsvM0DsUMULZMtIJnDJZEoJRQJKCEUbRNAImzsMUPkHvUMQwCTrnYjRVY3Pv8r7RqKytGntWlt5hiBFK5hKMHpIUjEReD8HnXqN3FGKYBExaRHlLJSXN5XqHcta+qN6PKdCBOSzs1AeLcSUwdwqBk3JQx9lKi9FKkoIRSNEMWFOmYY4dXWu/xZlT/R1o9lA+KPxY71AGZHPRJ8Doa2IkhpZiMJD8jZvxySjBqCFJwQjl83gIWXyt3mGIIRY0/ypUVeWjku16hzIglW21uJzdkhSIfqJXX4A5IhxFRglGDUkKRihF07DEZRAwcb7eoYghZM2YTV5dAXUdDXqHMmB13c04smVegehhCgkmbs2VKOOsF8NoJ0nBCObzeQlZ/nVUi/+pDxajjiEkBoPVzodFo7t0cMTBugKs8fGoFoveoYgRIOH662R/g1FIkoIRTFFUVIuV4EUy6XAsCl64Bq/Py79Ld+odyqD4uGwXiqpiS03ROxShM/vELMLmz5WywSgkScEIp6gatqnLMUen6h2KGGSWpCnsrtpHm7Nd71AGxa6KPXg9HplXMN6pKsn/eYtMLhylJCkYDXxews6/FRT5cY0VlviJGMxWPiwafW2NT8SLlzZnO3ZpYjSuRa1agV9sjIwSjFLyLjMKKKqGMSwOx4xVeociBkngvMvpdjvZXrFb71AGVXFLRU9nQ5lcNi4ZHQ4mrJVy52gmScEooSgKQYuuRrOF6B2KGASm2Aw+KduF03PsDnuj2WeVezFYrfjFROsditDBhP9Yi2oyyoqDUUySglFE0QyELv+63mGIAfKfOA+D0cTmUbgj4qlsLv4Un8+HLUNKCOONPXsiEUsWS9lglJOkYBRRVA3/jFn4pUzVOxQxAI6Zq2ntbuOL6gN6hzLomrpacLq6sctkw3FF8/Mj7bv/JZMLxwBJCkYZn9dL2MpbUIxmvUMRZ0M1YIiYwJbibXh9Xr2jGRLVHfXYpYnRuJJ409cxBQbKKMEYIEnBKKOoKlpAMCHLbtA7FHEW7DNWYdAMbCkZvTsinsr+usP4RUVhsAXoHYoYBsGzZhKx5FxJCMYIaTc1Cimqij13KR35O+jIG3t16bHMnruU2vZ6DtUXnvZzfF4ftVtLqd9ejqulG1OghZAZMYTOjj3phK7G3VVUf1iMs7ETk8NC2Lx4QqZ9OQHQ0+Wm9PX9tB5uwBzsR+yFGVhj7X2Pu1q7yfvtJ6R+YwbmIL/Tjvejku2cl7IQW1oajTvGRmMmcXxGh52U22/F5/WiqPIZcyyQn+Io5fN5CbvgNjRbsN6hiNOkmqxoQZFsOsO2xhXvHKby3cPYkoNJvDqH0HPiqN5URMXbh0/4nKY9NZSs34ctJZiEr+UQkBRE2esHaNxd1XdM9aYiOivbmHBFNn7RNope+QKv+8uSRtX7hQRNjjyjhADgQO1hPG5Xz9JEMaYl33YrBqtVEoIxRH6So5SiqKhGC+EX/Rcgy39Gg8B5l6OpGluKT7904G53UvdJGcHToom9MB1bSgihM2KIvzSTuo9L6ao9fjfEqo0FOLLCiVmZij01hNgL03Fkh1P1/pcjFK35DYTMiMGeFkLU8hRczd04GzoA6Kptp3lvDRELE87qa212tmHPyjyr54rRIXzxuYTMnCFlgzFGkoJRTNE0LPETccxerXco4jT4Z8+jqLGMitbq035Od30neH3Y00P7nyshCHzQeqj+mOc4Gzvpru/AkRXW7/7ArHCcDZ101/W88SsKqMaelwBF6/nvkbmPlf/MJ3R2HAZ/02nHerSCxlJsqSnyhjFGmcPCSLrlRnw+n96hiEEmScEopygKwedegykySe9QxEkY7KFoAUFnXDow+BsBcDZ19rvf2dBz29nYdcxzump73vTNIdZ+95tCesoA3fU9j1vjHDTtqcHd7qRhZwUGfyPmED/ai5voKG0mbE7cGcV6tB0Vn6OaTFgTJpz1OcQIpSikfudbKAZpUjQWSVIwRkRceocsUxzBghasQUFha8n2M3qeOcSKNd5B9fuFNO+rxdPlpqOyldK/7UcxqHhdx64L93T1dEnUzP0/pWumntuebjcAkecmArD3wS3UbC4m/rKJqEaNinfziViUiM/tpfBPn3PgNx9T+c98fN7T/1S4tWQHPq9X+hWMQdEXno9jYhaqQUaBxiJZfTAGKKqGwRFOyLIbqHvrcb3DEcdhSZvO3pqDNHY1n/FzE9bkULbhAEUvfwGAZjEQtTyZ6k1FqMbjvDAfee8+0Ye43k93Bn8TKTdMxeP09CUMTftqcLd1EzI9muJX96KZDCSsyabolb0Y7WZCZ8WeVsyd7i66XF3YMjKo/Ps/zuTLFSNYQFoqCdddq3cYYghJUjBGHFmm2Jm/i/a8MxuiFkPLFJmEwRLA5i8+OavnGwNMJF49CU+nC1erE1OwH4oCZW8eRPM79k9Ys/Tc5+nuP4rgcfbc1sz9n3MkIfB5vFS9V0Dkkp5SVHNeHak3TsMSHkDwlEia9tacdlIAUN5WQ5w0MRozjIGBZP7w+3qHIYaYlA/GEJ/PS9iF38TgCDv1wWLYBM2/Eo/Pw8dlu87q+Y1fVNNZ1YbmZ8QS7o9qUOmsagOvD79o2zHHm0N75hI4678yD6H3tiXcesxzAOp3VKAaVQJzInB3uMDr60s6ND8D7jbnGcW9pyYPc3AwphBZNjvaKZpGxvfvxGizyeTRMU6SgjFEUVQUo5nIK+9CMZzdrHEx+EwJOewo/4JO17GTAk9HzaYiajYX9buv9t+laBYDAQlBxxxvDrFiCrLQtK+m3/1N+2p6Hgs8tu+Ax+mh+oMiopYloygKBqsRFHD1JgKuVucZr0Q4svTSli7zCka7hBuuw5aeJgnBOCBJwRijqBrG0FjCLrxN71AE4Jc8FaPJwofFZ1c6AAidHUvTnhqqPyikraCR0g0HaPq8mshlyWgWA54uN+2lzbjbv/wkH7EokeY9NZS9kUfLoXrK3sijeU8NkUsSj3uN2o9KsIT5Y0vp2Zpb0VRsycFUf1BES14dDTsrcGSEHve5J1LSXI7b5cSeKUnBaBa2aCHRF6ySBkXjhPyUxyBFVQnImotj9kV6hzLuBc65lE5XF59V7j3rc4RMjyF6RSoNn1VR+OJuOstbiL88i9AZMQB0VrZy+KkdtBz8smdBcG4UsRem05rfQNGfvqCtqJG4SzMJzI445vyuNie1W0uIWp7c7/7Y1en4XB6K/9LTGTHkDOYTHNHQ3YI9S+YVjFb+SYmk3Paf0o9gHFF88tMes3w+L1V/+imdhbv1DmXciv+fP7GpZBtPbntB71B08V/n3MCcmKl8vGYtXueZzUkQ+jLYbEx55JcYgwJRpWwwbshIwVjmg4jL7sQYHH3qY8Wgs01ZisFgYkvx+N206tOy3Siahn+yNNcaVVSV9O/dgUkSgnFHkoIxTFFVFKOJyK/9CNVPtrEdbvbpK2nqbGFf7SG9Q9HNtvLdeD0eaWI0ykxYezWOnGyZWDgOSVIwximqhsEeSsTl/wOqtKUYNgYTWmgsm4s/Gdf1WLfXTYerE1umbI40WoQtWkjsZZdIC+NxSpKCcUBRNSxxGYSuvFnvUMaNwNmrMWgGNo/j0sERJS2VsmPiKBE4NZfUb31zXCey450kBeOEoqjYpyyRFQnDJGDSYipbqylqKtM7FN3trtqH0RaAJTJS71DESQSkpZL5g++BosgowTgmScEZ+P73v8+6devO+vnr168n/ahGLosXL+bRRx8djNBOW8iSa7FNXjKs1xxvVKsdzRHKB4XSbhpgc2+PBpv0Kxix/GJjmHj3j1E0TfoRjHNSZNbRn//8Z8zm4d3Z0OfzEXr+f+J1dtK+f+uwXnu8CJp3BZqq8dEZ7og4VtV1NOJ0dmHPSKf2/U16hyO+whQaQvZ996BZLDKxUMhIgZ6Cg4Px9/cf1mv2DAv6CL/42/glTx3Wa48X1sw5HKovpKa9Tu9QRoyarkbsEyfqHYb4CoMtgOx778bgsEtCIABJCs7a4sWL+d3vfsftt99Obm4us2bN4v7778ftdvcd889//pMLL7yQSZMmsXbtWioqKo45x5Hygc/n4+mnn2blypVkZ2czbdo0brnlFkpLSwc9dkVRQVGIvPx7WOLlhXowGYKi0PwdfFh09m2Nx6K82nz8YmPQrMffjEkMP9VsJusnP8ISGSG9CEQfSQoG4NFHH2XGjBn89a9/5fbbb+f555/nzTffBGDnzp3cfvvtLF++nNdff52LLrqI3/3udyc813PPPceTTz7JnXfeyTvvvMNjjz1GYWEhDzzwwJDErigqqBqRa36IOTplSK4xHgUvvArwsbV0h96hjCj/Lt2JoijY0lL1DkXw5a6HAUlJMkIg+pGkYADmz5/PtddeS0JCAmvXriUjI4OdO3cC8MILLzB16lRuv/12EhMTueKKK7jqqqtOeK74+HgeeOABFi9eTExMDLNmzWLlypXk5eUNWfyKqqJoBqKu/gnGsPghu854Yk6eyudV+2ntbtM7lBHl8+r9eN1ubNLESH+KQsq3biNwymRJCMQxJCkYgOTk/hvI2Gw2XC4XAAcPHiQnJ6ff47m5uSc81+LFiwkNDeU3v/kNd9xxBxdffDFPP/00Xq938AM/iqJqKEYz0WvvwRAUNaTXGuvMsRkYLf4D2hFxLGtxtUu/Ar0pCsnfuJmwhfNllYE4LvmtGACT6dj95Y9u+vHVBiBGo/GE53rqqadYt24dDQ0NzJw5k7vvvpsbbrhh8II9CUXVUM3+RK+7B80WMizXHIuC5l+B0+NiW/nneocyIhU2lWFLTwN5M9KHqpJy261EnLdM+hCIE5K/ziGSmZnZV0o44osvvjjh8Y8//ji33XYbd999N1dddRVTpkyhqKho2DqLKZqG5h9I9Lr70Oyhw3LNscYUl8mnZbvodnfrHcqItKtyD5rFgjUuTu9Qxh9VJfVbtxG+5FxJCMRJSVIwRG644QYOHDjAgw8+SGFhIRs2bODFF1884fFRUVF89NFHHD58mIKCAh5++GHeffddnMO43eyRfRJirn8AY0jMsF13LPDPOAeD0czm4m16hzJibSn+FJ/Ph12aGA0vVSXtO/9F2KIFkhCIU5KkYIhkZmby1FNP8cknn7B69Wr+8Ic/8I1vfOOExz/00EN0dXVx2WWXsXbtWg4ePMg999xDfX09ZWXD1ypX0TQ0q53o636OKSr51E8QADhmX0Sbs4PPq/bpHcqI1ebsoNvZJZMNh5FiMJDxvTsInTdHEgJxWhSf7HwhjsPn9eDzuKl65X66ivfoHc4IpxL//ZfYWLCVZ3a+rHcwI9qDy+8iymVhx00nTpDF4FDNZjLv+h8ck3JkUqE4bfKbIo5LUTUUzUjU136MNX2m3uGMaPbpKzFoRraUyI6Ip7Kv5iCW8DCMDofeoYxpmr+Viff+BEdOtiQE4ozIb4s4IUVVQVWJuOxObJMX6x3OiGWftpz6jkby6gr0DmXE29I750JKCEPH6LCTc/9PsaWmSB8CccYkKRAnpSgqoBB2wTdxzLpQ73BGHpMFLTiKTUWyI+LpyG8sxuNySVIwRCyRkeQ89HP84mIlIRBnRXZJFKd0ZIJSyNLrUP1sNH7wks4RjRxBcy5FUzU2F0vp4HQ1OlulidEQcORkk3HX/6CazbKXgThrMlIgzkjQ3MsIu+CboEk+CeCfvZDS5grKW6r0DmXUyG8oJiAlGcUgv0ODJWL5Mibe879oFoskBGJAJCkQZywgZxHR636KFhCodyi6UgOCMdiD+aBQSgdnYlv5blSDAf+kRL1DGf1UlcSvX0/KN78BqjqokwoXL15Menp637/MzEymT5/OunXr2L59+2mdY/369aSnn7hUtG7dOr7//e+f1rlcLhd/+MMfTutYcfYkKRBnTFFVzJFJxN74K8zR43fXu+AFV6Gg8FGJNCw6Ex+X7sDn9WLPyNA7lFFNs1rJ+vFdRF14PsCQ9CG44YYb2LJlC1u2bGHTpk289NJL+Pv7c+ONN1JVNfDRsUcffZQf/vCHp3Xsm2++yc9//vMBX1OcnCQF4qwomobqF0D0tT8lYNK5eoejC7/0meyvPUxDZ5PeoYwqTq+bDmcntkxJCs6WJTKCyf/3IIGTJw1pUyKr1UpYWBhhYWGEh4eTlpbGPffcQ2dnJ+++++6Azx8YGIjNZjutY6WlzvCQpECcNUXVQNUIv/A2QpZ/HdTxU8s0hsdj8LOxWXZEPCtlbdU4JmbpHcaoZM/KYvIvf4E5MkKXFQaG3rkgJpOJqqoq/vu//5s5c+YwceJEFi5cyMMPP3zC3V3fffddsrOz+1q+H10+8Hg8/OIXv2DhwoVkZ2ezYsUK/vSnPwE9ZYgf/OAHAKSnp/PJJ5/g8/l4+umnWblyJdnZ2UybNo1bbrmF0tLSvuulp6fz6quvcv311zNp0iTmz5/Pk08+OWTfm7FAkgIxIEc+pdinryDqmrtRrXadIxoeQfOvwuPz8nHpLr1DGZW+qNqP0WHHHB6mdyijSviSxWT/9G40q58uEwqrq6u59957sVqtLFiwgFtuuYWGhgaeeeYZ3n77bW688UaeeOIJ/vWvfx3z3I0bN3LHHXfwv//7v1xzzTXHPP7SSy/x9ttv8/DDD/POO++wdu1a7r77brZv386qVau46667ANiyZQu5ubk899xzPPnkk9x555288847PPbYYxQWFvLAAw/0O+9DDz3ExRdfzOuvv85ll13Gr371q9OeEzEeSVIgBoWiqFhi04m98f8wRYz9CWTmpMnsqtxDu6tD71BGpSMjLNKv4PSoZjMpt3+T1G99c9AnFJ7Mk08+SW5uLrm5ueTk5LBgwQIOHTrEI488QnBwMBdddBH33XcfmZmZxMXFsW7dOsLDw8nLy+t3nk2bNvGd73yHu+++myuvvPK41yopKcFqtRIXF0dMTAxr167l2WefJTExEYvF0ldmCAsLw2QyER8fzwMPPMDixYuJiYlh1qxZrFy58phrX3LJJVx00UUkJiby7W9/G4fDwY4dO4bmGzYGyJogMWgUtWf75Zjrfk7Nm7+lfe8WvUMaEn6JkzGa/PiwSEoHZ6uyrRaXsxt7RgZ1H47N35PB4p+YQPr//DeWiAhgaCYUnsiaNWtYt24dAKqqHjMHYO3atbz99ts899xzFBcXc+DAAWpqao4pH3zrW9/C6XQSd5Jts6+55hree+89FixYQHZ2NnPnzmXlypWEhIQc9/jFixeze/dufvOb31BcXEx+fj6HDh0iovf7dERycv+N3QICAnC5XGf0fRhPZKRADCpF1UDTiLj4O4RdeDuKyU/vkAZd4NxL6XJ3s7NSNooaiLruZuwTpYnRyURdsIpJ//cglvBwXfYwcDgcTJgwgQkTJhAXF9cvIejs7GTNmjU8/vjjBAQEcNFFF/Hiiy8SGRl5zHl++tOfsnz5cu666y46OzuPe62EhATeffddnn76aWbMmMHGjRu56KKL+Otf/3rc45966inWrVtHQ0MDM2fO5O677+aGG2445jiTyXTMfTJp8cRkpEAMup7WyBCQPR+/hGxq/vYIXaX7dY5q8Bhj0thSugOXRz5tDMTBugIWTJiJarHg7erSO5wRxWC3k/rt2wmeNlXvUE5o8+bN7N27l48++ojQ0FAAmpqaqK+vP+ZN98ILL+Scc85h1apV/PKXv+RHP/rRMed7/vnnCQkJ4fzzz2fu3Ll873vf4/rrr+ett97ikksuOWaE5PHHH+e2227j5ptv7rvvmWeekTf8AZKRAjFkFFVDCwgiat19BC26GtTRn4MGTFqEwWCStsaD4OOyXSiqii01Re9QRhRHTja5jz5C0JTJeodyUkdGBDZs2EB5eTnbt2/n1ltvxeVy4XQ6jzk+NDSUO++8kxdeeIFt247t7VFfX8+9997Lxo0bKS8v58MPP2Tfvn3k5uYCPcsjAfbs2UNXVxdRUVF89NFHHD58mIKCAh5++GHefffd415bnD5JCsSQUlQNRVEInHMJMTc8iDEkRu+QBsQx4wJaulrZU5N36oPFSe2q2IPX45HJhr0UTSN+7dVMvO9ujHbbiN/QaNKkSfzgBz/g+eefZ+XKlfzgBz9gxowZXHDBBezevfu4z7niiiuYNWvWccsIt912G5dffjn33Xcf5513Hj/5yU+4+uqrueWWWwCYPXs2kydPZs2aNbz//vs89NBDdHV1cdlll7F27VoOHjzIPffcQ319PWVlZUP+9Y9Vik/GWsQw8Xk84PNS/94faNnxtt7hnDnVQPz3XuSdw5t47rM/6x3NmPD06gfx7DvMvnt/pncoujKHh5P+vTt69oQYxomEQnzV6B/PFaOGomn4fCqhK27CmjaD2jcexdPWpHdYp80x60IMmkFKB4OouKWCzMwMUBQYj59PVJXoC84nfu3XUAwGSQiE7qR8IIbVkRc9vwk5xN7yG/wz5+gc0emzTVlCdVstBY0leocyZnxWuReD1YpfTLTeoQw7/+QkpvzqFyTc8B9ost2xGCEkKRC6UDQN1exHxKV3EHX1TzAGR+kd0kmpFn+0wHDZEXGQbS7+FJ/Ph20cbY6kWiwkfv06Jv/fg1jj42R0QIwokhQI3RxZumiJn0jszY8QtPBrKIZj1xSPBIHzrkBTNbbIjoiDqqmrBaezG/s4mWwYNGM60x5/lKgLzkdR1RE/mVCMPzKnQOjuyAtj4JxLsU06l7p3nqLj4Mh68/XPmkt+QzHVbbV6hzLmVHfWE5Y9tjdHMgUHkXTzjYScMxuf16tLIyIhTof8ZooRQ1FVtIAgIq/4PpFX/RBDYMSpnzQMDIERaAGB0tZ4iOyvPYRfVBQGW4DeoQw+VSVy5XlMffy3BM2cASAJgRjR5LdTjChHXjD9EicTd8uvCZx3BYpm1DWmoAVXAbC1RHZWGwoflfRsTmNLS9M5ksFln5jF5P97gORv3IwqEwnFKCHlAzEi9ZQUNIIWXIlt8mLq33majsP67GxmSZ3Gnuo8mrtbdbn+WHeg7jAetwtbZgaNO3bqHc6AWSdMIOG6dQRNzcXr8QDDu4mREAMhSYEY0RRFxWAPIfKqu+gqP0jD+y/SVTx8GxGZolMxWgL4sFhKB0OpydmGPWt0b45kDg8j/uqvEbZoAT5Pzy6BMjogRhtJCsSIp6g9L6zmqGSi195DZ9EeGj54ke7yg0N+7aD5V+DyuPm07LMhv9Z4VthYytTUjJ4GV72frkcLg81G3JWXEblqJYqi9PwzSDIgRidJCsSocSQ5sMRlEnPdz+k4vJOGD17CWV04ZNc0T5jItvLddLm7h+waAnZUfM70mElYEybQnl+gdzinRTWbiV59AbGXX4pqNMryQjEmSFIgRp0jL75+iZOJTZlK24GPadz0Mq660kG9jjVtBgajhQ+lrfGQ21qyg5unXY09I33EJwWKwUDE0sXEX70Gg80mqwnEmCJJgRi1jiQH/qnT8U+fRdvezTR++AruxqpBOb/jnEvocHbyWdXeQTmfOLFOdxddri5sGRlU/v0feodzXJq/lcjly4i+eDVGhwN8PkkIxJgjSYEY9RSt59c4IHMuAVnzaN+/leZP36S74tAAzqpijEri/cJ/4/GOrhr3aFXeVkPcCGxiZAoNJfrC84lcsRzVZILeeQPIigIxBklSIMaMvpGDjHMImDiP7orDNH3yBu0H/g1n+MZum7oMg2aUtsbDaE9NHimZ52EKCcZZ36B3OPgnJhJzyUWEzp/bMyogcwbEOCBJgRhzjrx4myITibjkO7jbr6dl21u07Pon3o6W0zqHY/oKGjubOFCbP5ShiqNsKd7GxZnnYUtPp37rv3WLIzB3CrGXXYIjJxuvxyMlAjGuSFIgxqwjqxU0q4OgBWsImn8lbXs+pPnTN3HWFJ/4iQYzWkg0m/I24sM3TNGKkuZy3C4n9szhTwpUk4nQ+XOJueRirHGxfU2HpM+AGG8kKRBj3pf1X5WA7IXYJi+ms2QfzZ++QcfB7eDz9js+aM4laKqBzbLqYNjVd7dgzxq+eQW2jHTCl5xL2IL5aBYLPq80HRLjmyQFYlw5UlqwxKbjF5+Fp6OF1s8/oO2LD/pGDwJyFlLeUklpc4WOkY5Ph+oLmZs4FdVkwut0Dsk1TKGhhJ+7kIhlS7FEhON1u1ENPS+FUioQ450kBWJc+rK0YMcx43wCZ6/GWVtK697NaPZQPvjidZ0jHJ+2lX/GvAkzCEhJpmXf/kE7r2oyEXLObMKXLsGRMxF8vr7VA0cSAiGEJAVC9I0eGENjCF6wBkVVmRk7hTZnB5+U7aLN2a5zhOPHp+W78Xo82DLSB54UKAq2jHQilpxL6Px5PeUBj0eWEwpxEpIUCNFLUVTofa9IDppAyvQEbpy2hj01eWwp3sa28t10uDr1DXKM83g9tLs6sWdmUH4Wz1fNZgKnTCZ4xjSCZ87E6LD3Lw/IXAEhTkqSAiGOQ+2tLWuKRnZ4BpMjs/B4PRxuKGJX5V52V+2joKFEVicMgdKWStLOYMdEU2hoTxIwayaOnGxUg6FfIiDlASFOn+Lz+eRVTYjT5PP58Pq8aKpGu7ODz6r28lnlPj6v2k9jV7Pe4Y0Jl2Su4GuTLmLHN26jq7Ly2ANUlYCUZIJnTCdk9iys8XE9qwakwZAQAyZJgRAD4PF6UBUVRVEoa65kZ+Uedlft40DtYVxet97hjUqh1iAeu/B+Dj7yKLXvfwCAX2wM9qws7FmZBE2fhtEW0LPFstrzvRdCDA5JCoQYRG6vB4Oq4fK4OFCXz+H6IvIbislvLKa+o1Hv8EYFg2rguYv+j86CIlxNzTiyszAEBODz+fB5PFIOEGIISVIgxBDx+Xx4fB4Mas+bWJuz/cskoTdRaOyUkkNEQBipIQmkBieSHppMfGAMBlXrGQlAJgcKMZwkKRBiGHl9Xrw+H4bePgkt3W0cqi+koKGYwsZSqtvrqGmro9szNI179GLSjETZIog+8s8eQbwjmsiAcMwGEwBur7svgRJC6EOSAiF05vV58fl8aOqXn4hbu9upaa+jqrWGmvb6vmShpr2e+o4GPF9pzTwSmDUTdouNyICwvjf+WFskMY4ogv0C+447shX10V+vEGJkkKRAiBHM4/Xiw4umaH0T6rw+L42dzVS31dHU1Uybs4PW7nbanEf+ddDp6qTT3U2Xu5sudxdd7m663U68vcmEqqi9/5Sj/v/L+5Te+42qAZs5ALvZht0c0PPP0vP/DrONID8HdrONAJMVo2bsi7tnRKR/3EKIkU+SAiFGMa/Xi5eeN3oFFe0Uvft9Pt+A3qQ9Xg8+fCgo8klfiDFIkgIhhBBCACBbggkhhBACkKRACCGEEL0kKRBCCCEEIEmBEEIIIXpJUiCEEEIIQJICIYQQQvSSpEAIIYQQgCQFQgghhOglSYEQQgghAEkKhM7eeOMNrrrqKnJzc8nNzeWyyy7j5ZdfHvTrdHR08OKLL/bd/v73v8+6devO6lxr1qwhPT2d/fv3H/fxn/3sZ0ybNo3c3Fz27Nlz3GPS09NZv379WV1fCCGGiiQFQjd//vOf+fGPf8xll13G+vXr+ctf/sKll17Kz372M377298O6rV+//vf88wzzwz4PIWFhezatYvExET+9Kc/HfP4gQMHeP755/nud7/Lm2++SXp6+nHPs2XLFlatWjXgeIQQYjBJUiB089JLL3H55Zdz5ZVXkpiYSFJSEtdccw3XXXcdzz///KBea7C2+PjLX/5CYmIiV1xxBW+88QZtbW39Hm9paQFgwYIFxMTEYDQaj3cawsLCsFgsgxKTEEIMFkkKhG5UVWXnzp00Nzf3u/+mm27ilVde6bvd1dXFI488wpIlS8jJyeHiiy/mvffe63t8/fr1x3wi/+STT0hPT6esrIxHH32U3/72t5SXl/fdB+ByuXjwwQc555xzmDJlCrfeeit1dXUnjNfj8fD6668zd+5czjvvPDo6OtiwYUO/OI6UJJYuXcq6desoKysjPT2dxx57jLlz57J48WJaWlqOKR+8+eabXHTRRUyaNIklS5bw7LPP9j126NAhbr31VmbNmkV2djbLli3jueeeO5NvtRBCnBZJCoRubrrpJvbv38+CBQu4+eab+d3vfsfnn3+OzWYjMTGx77jvfve7/O1vf+OHP/whGzZsYOnSpdx2221s3LjxtK5zww03cMMNNxAZGcmWLVuIiooCYNeuXTQ3N/Piiy/y5JNP8tlnn/HQQw+d8DybN2+mpqaG8847j9jYWKZMmdJv/sOqVat49NFHAXjttdf6/h9gw4YNPPfcc/z617/Gbrf3O+/bb7/NnXfeyfnnn8+GDRu44447eOSRR3jttdfo7Ozk+uuvx2q18tJLL/H3v/+dlStXcv/9959wToMQQpwtg94BiPHrvPPO45VXXuGPf/wjW7ZsYdOmTQAkJCRw//33M23aNPLz89m4cSNPPPEE5557LgC33XYbeXl5PPHEEyxZsuSU1/H398dqtaJpGmFhYX33h4WFcd9996FpGklJSaxatYqtW7ee8Dzr168nPDyc6dOnA3D++efzs5/9jF27dpGbm4vFYsHhcAAQHBxMYGBgX3nh6quvJiUl5bjn/cMf/sDKlSu5+eab+77+9vZ2/Pz86Ozs5Nprr+Xqq68mICCg7+t/8sknycvLIzMz85RfvxBCnC4ZKRC6mjRpEr/4xS/YunVr36fk9vZ2brrpJurr68nLywNg2rRp/Z43ffr0vsfOVnx8PJqm9d12OBx0dXUd99iGhgb+9a9/sWLFClS1589m5cqVqKp63AmHXzVhwoQTPpaXl8fkyZP73XfFFVdwwQUXEBwczNVXX81bb73Fvffey9e//nUWLVoEgNfrPeV1hRDiTEhSIHRRVVXFfffdR3V1NQCKopCens7NN9/Mc889R3t7O9u2bTvh871eLwZD/4GuoycTut3uU8ZwdEJwKm+88QYul4sXXniBrKwssrKyWLhwIV6vl7fffpumpqaTPv9kkwoNBgOKohz3sbq6OlavXs0rr7xCaGgoa9askaWMQoghI+UDoQuTycQrr7xCZGQkN910U7/HjgyTh4aGEhgYCMCOHTv6ygcA27dv7xuOPzLDv7W1ta9eX1xc3O+cJ3rTPV3r168nLS2NX/7yl/3u37lzJz/5yU/461//yvXXX39W505OTuaLL77od9/9999PWVkZM2bMoKmpiXfeeafv6zwyQjJYKyqEEOIISQqELoKDg7nxxht55JFHaGtrY8WKFQQEBHD48GEee+wxZs2a1Ve7X7hwIffccw/QU2//+9//zsaNG3nkkUcAmDJlCqqq8sgjj3D99deTn5/P73//+37Xs1qtNDc3U1hYSGxs7BnFunfvXg4cOMC9995LWlpav8dSUlL4/e9/z8svv8x11113Vt+Lm2++mdtvv52cnBwWLVrEF198wcsvv8w999yDxWKhs7OTf/zjH0yfPp2CggJ+/vOfA+B0Os/qekIIcSKSFAjdfPvb3yYhIYFXX32VF198ka6uLqKioli1ahW33HJL33EPP/wwv/rVr/jRj35ES0sLqampPProoyxbtgyAuLg47r33Xp544gleffVVJk6cyF133cV//ud/9p1j+fLlvPrqq6xevZoXXnjhjOJcv349drud1atXH/OYqqr8x3/8B/feey8ff/xx33yDM7F48WLuu+8+nnrqKR566CFiYmK46667uOSSS/D5fOzdu5cHH3yQtrY2YmJiuOKKK9i4cSOff/45X/va1874ekIIcSKKT8YghRBCCIFMNBRCCCFEL0kKhBBCCAFIUiCEEEKIXpIUCCGEEAKQpEAIIYQQvSQpEEIIIQQgSYEQQggheklSIIQQQghAkgIhhBBC9JKkQAghhBCAJAVCCCGE6CVJgRBCCCEA+P+x1f18lUIos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852937"/>
            <a:ext cx="4338673"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298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182</TotalTime>
  <Words>372</Words>
  <Application>Microsoft Office PowerPoint</Application>
  <PresentationFormat>On-screen Show (4:3)</PresentationFormat>
  <Paragraphs>30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Metro</vt:lpstr>
      <vt:lpstr>World Cup 2023 Analysis</vt:lpstr>
      <vt:lpstr>Objective</vt:lpstr>
      <vt:lpstr>About Dataset</vt:lpstr>
      <vt:lpstr>Preprocessing Dataset</vt:lpstr>
      <vt:lpstr>Visualization-  No.of matches won in world cup by each team</vt:lpstr>
      <vt:lpstr>Stats of some top teams in the ODI WorldCup 2023  1.Stats of India team </vt:lpstr>
      <vt:lpstr>2.Stats of Australian team</vt:lpstr>
      <vt:lpstr>3.Stats of Pakistan team</vt:lpstr>
      <vt:lpstr>4.Stats of New Zealand team</vt:lpstr>
      <vt:lpstr>Processed Dataset</vt:lpstr>
      <vt:lpstr>Model Building</vt:lpstr>
      <vt:lpstr>Insights</vt:lpstr>
      <vt:lpstr>Conclusion</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Cup 2023 Analysis</dc:title>
  <dc:creator>SONY</dc:creator>
  <cp:lastModifiedBy>SONY</cp:lastModifiedBy>
  <cp:revision>16</cp:revision>
  <dcterms:created xsi:type="dcterms:W3CDTF">2024-03-20T20:10:14Z</dcterms:created>
  <dcterms:modified xsi:type="dcterms:W3CDTF">2024-03-20T23:12:42Z</dcterms:modified>
</cp:coreProperties>
</file>