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65" r:id="rId3"/>
    <p:sldId id="257" r:id="rId4"/>
    <p:sldId id="258" r:id="rId5"/>
    <p:sldId id="259" r:id="rId6"/>
    <p:sldId id="260" r:id="rId7"/>
    <p:sldId id="262"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9F2C-9420-9BBA-54A9-0546A935B244}"/>
              </a:ext>
            </a:extLst>
          </p:cNvPr>
          <p:cNvSpPr>
            <a:spLocks noGrp="1"/>
          </p:cNvSpPr>
          <p:nvPr>
            <p:ph type="title"/>
          </p:nvPr>
        </p:nvSpPr>
        <p:spPr>
          <a:xfrm>
            <a:off x="761005" y="2235199"/>
            <a:ext cx="8596668" cy="998071"/>
          </a:xfrm>
        </p:spPr>
        <p:txBody>
          <a:bodyPr/>
          <a:lstStyle/>
          <a:p>
            <a:r>
              <a:rPr lang="en-IN" dirty="0">
                <a:solidFill>
                  <a:schemeClr val="accent5"/>
                </a:solidFill>
              </a:rPr>
              <a:t>Online Bookstore Management System </a:t>
            </a:r>
            <a:endParaRPr lang="en-US" dirty="0">
              <a:solidFill>
                <a:schemeClr val="accent5"/>
              </a:solidFill>
            </a:endParaRPr>
          </a:p>
        </p:txBody>
      </p:sp>
      <p:sp>
        <p:nvSpPr>
          <p:cNvPr id="3" name="Content Placeholder 2">
            <a:extLst>
              <a:ext uri="{FF2B5EF4-FFF2-40B4-BE49-F238E27FC236}">
                <a16:creationId xmlns:a16="http://schemas.microsoft.com/office/drawing/2014/main" id="{2122C11C-18E7-811B-4892-0D2ED41A29CD}"/>
              </a:ext>
            </a:extLst>
          </p:cNvPr>
          <p:cNvSpPr>
            <a:spLocks noGrp="1"/>
          </p:cNvSpPr>
          <p:nvPr>
            <p:ph idx="1"/>
          </p:nvPr>
        </p:nvSpPr>
        <p:spPr>
          <a:xfrm>
            <a:off x="498039" y="5112965"/>
            <a:ext cx="8596668" cy="3880800"/>
          </a:xfrm>
        </p:spPr>
        <p:txBody>
          <a:bodyPr/>
          <a:lstStyle/>
          <a:p>
            <a:pPr marL="0" indent="0">
              <a:buNone/>
            </a:pPr>
            <a:r>
              <a:rPr lang="en-IN" dirty="0"/>
              <a:t>Name: </a:t>
            </a:r>
            <a:r>
              <a:rPr lang="en-IN" dirty="0" err="1"/>
              <a:t>Jagruti</a:t>
            </a:r>
            <a:r>
              <a:rPr lang="en-IN" dirty="0"/>
              <a:t> </a:t>
            </a:r>
            <a:r>
              <a:rPr lang="en-IN" dirty="0" err="1"/>
              <a:t>Samadhan</a:t>
            </a:r>
            <a:r>
              <a:rPr lang="en-IN" dirty="0"/>
              <a:t> </a:t>
            </a:r>
            <a:r>
              <a:rPr lang="en-IN" dirty="0" err="1"/>
              <a:t>Pawar</a:t>
            </a:r>
            <a:r>
              <a:rPr lang="en-IN" dirty="0"/>
              <a:t> </a:t>
            </a:r>
          </a:p>
          <a:p>
            <a:pPr marL="0" indent="0">
              <a:buNone/>
            </a:pPr>
            <a:r>
              <a:rPr lang="en-IN" dirty="0"/>
              <a:t>PRN: 2124UCSF1046 </a:t>
            </a:r>
          </a:p>
          <a:p>
            <a:pPr marL="0" indent="0">
              <a:buNone/>
            </a:pPr>
            <a:r>
              <a:rPr lang="en-IN" dirty="0" err="1"/>
              <a:t>Dept</a:t>
            </a:r>
            <a:r>
              <a:rPr lang="en-IN" dirty="0"/>
              <a:t>: Cyber Security </a:t>
            </a:r>
            <a:endParaRPr lang="en-US" dirty="0"/>
          </a:p>
        </p:txBody>
      </p:sp>
    </p:spTree>
    <p:extLst>
      <p:ext uri="{BB962C8B-B14F-4D97-AF65-F5344CB8AC3E}">
        <p14:creationId xmlns:p14="http://schemas.microsoft.com/office/powerpoint/2010/main" val="274802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FCC2B-F516-810C-C568-4383829B827D}"/>
              </a:ext>
            </a:extLst>
          </p:cNvPr>
          <p:cNvSpPr>
            <a:spLocks noGrp="1"/>
          </p:cNvSpPr>
          <p:nvPr>
            <p:ph type="title"/>
          </p:nvPr>
        </p:nvSpPr>
        <p:spPr>
          <a:xfrm>
            <a:off x="1382558" y="828213"/>
            <a:ext cx="8596668" cy="1320800"/>
          </a:xfrm>
        </p:spPr>
        <p:txBody>
          <a:bodyPr/>
          <a:lstStyle/>
          <a:p>
            <a:r>
              <a:rPr lang="en-IN" dirty="0">
                <a:solidFill>
                  <a:schemeClr val="accent5"/>
                </a:solidFill>
              </a:rPr>
              <a:t>Agenda:</a:t>
            </a:r>
            <a:endParaRPr lang="en-US" dirty="0">
              <a:solidFill>
                <a:schemeClr val="accent5"/>
              </a:solidFill>
            </a:endParaRPr>
          </a:p>
        </p:txBody>
      </p:sp>
      <p:sp>
        <p:nvSpPr>
          <p:cNvPr id="3" name="Content Placeholder 2">
            <a:extLst>
              <a:ext uri="{FF2B5EF4-FFF2-40B4-BE49-F238E27FC236}">
                <a16:creationId xmlns:a16="http://schemas.microsoft.com/office/drawing/2014/main" id="{431EC204-78A9-FFFC-B0C9-8899EB4088EF}"/>
              </a:ext>
            </a:extLst>
          </p:cNvPr>
          <p:cNvSpPr>
            <a:spLocks noGrp="1"/>
          </p:cNvSpPr>
          <p:nvPr>
            <p:ph idx="1"/>
          </p:nvPr>
        </p:nvSpPr>
        <p:spPr>
          <a:xfrm>
            <a:off x="1167405" y="1942824"/>
            <a:ext cx="8596668" cy="3880773"/>
          </a:xfrm>
        </p:spPr>
        <p:txBody>
          <a:bodyPr/>
          <a:lstStyle/>
          <a:p>
            <a:r>
              <a:rPr lang="en-IN" dirty="0"/>
              <a:t>Introduction</a:t>
            </a:r>
          </a:p>
          <a:p>
            <a:r>
              <a:rPr lang="en-IN" dirty="0"/>
              <a:t>Objectives </a:t>
            </a:r>
          </a:p>
          <a:p>
            <a:r>
              <a:rPr lang="en-IN" dirty="0"/>
              <a:t>Working Model </a:t>
            </a:r>
          </a:p>
          <a:p>
            <a:r>
              <a:rPr lang="en-IN" dirty="0"/>
              <a:t>Code Review </a:t>
            </a:r>
          </a:p>
          <a:p>
            <a:r>
              <a:rPr lang="en-IN" dirty="0"/>
              <a:t>Application </a:t>
            </a:r>
            <a:endParaRPr lang="en-US" dirty="0"/>
          </a:p>
        </p:txBody>
      </p:sp>
    </p:spTree>
    <p:extLst>
      <p:ext uri="{BB962C8B-B14F-4D97-AF65-F5344CB8AC3E}">
        <p14:creationId xmlns:p14="http://schemas.microsoft.com/office/powerpoint/2010/main" val="201816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5F9B-63F5-38B1-D071-3BC2C04B003D}"/>
              </a:ext>
            </a:extLst>
          </p:cNvPr>
          <p:cNvSpPr>
            <a:spLocks noGrp="1"/>
          </p:cNvSpPr>
          <p:nvPr>
            <p:ph type="title"/>
          </p:nvPr>
        </p:nvSpPr>
        <p:spPr/>
        <p:txBody>
          <a:bodyPr/>
          <a:lstStyle/>
          <a:p>
            <a:r>
              <a:rPr lang="en-IN" dirty="0">
                <a:solidFill>
                  <a:schemeClr val="accent5"/>
                </a:solidFill>
              </a:rPr>
              <a:t>Introduction:</a:t>
            </a:r>
            <a:endParaRPr lang="en-US" dirty="0">
              <a:solidFill>
                <a:schemeClr val="accent5"/>
              </a:solidFill>
            </a:endParaRPr>
          </a:p>
        </p:txBody>
      </p:sp>
      <p:sp>
        <p:nvSpPr>
          <p:cNvPr id="3" name="Content Placeholder 2">
            <a:extLst>
              <a:ext uri="{FF2B5EF4-FFF2-40B4-BE49-F238E27FC236}">
                <a16:creationId xmlns:a16="http://schemas.microsoft.com/office/drawing/2014/main" id="{3A844F99-5247-5545-F98B-176B1630FAA6}"/>
              </a:ext>
            </a:extLst>
          </p:cNvPr>
          <p:cNvSpPr>
            <a:spLocks noGrp="1"/>
          </p:cNvSpPr>
          <p:nvPr>
            <p:ph idx="1"/>
          </p:nvPr>
        </p:nvSpPr>
        <p:spPr>
          <a:xfrm>
            <a:off x="1099671" y="1690319"/>
            <a:ext cx="8174331" cy="3477361"/>
          </a:xfrm>
        </p:spPr>
        <p:txBody>
          <a:bodyPr/>
          <a:lstStyle/>
          <a:p>
            <a:pPr marL="0" indent="0">
              <a:buNone/>
            </a:pPr>
            <a:endParaRPr lang="en-IN" b="1" dirty="0"/>
          </a:p>
          <a:p>
            <a:pPr marL="0" indent="0">
              <a:buNone/>
            </a:pPr>
            <a:r>
              <a:rPr lang="en-IN" b="1" dirty="0"/>
              <a:t>The Online Bookstore Management System is a C++ application that simplifies the buying and selling of books online. It enables users to browse, search, and purchase books easily while providing administrators with tools for inventory management and order processing.
With features like secure payment processing and real-time inventory updates, the system enhances the shopping experience for customers and streamlines operations for bookstore administrators, making it an essential solution for modern bookstores in the digital marketplace.</a:t>
            </a:r>
          </a:p>
        </p:txBody>
      </p:sp>
    </p:spTree>
    <p:extLst>
      <p:ext uri="{BB962C8B-B14F-4D97-AF65-F5344CB8AC3E}">
        <p14:creationId xmlns:p14="http://schemas.microsoft.com/office/powerpoint/2010/main" val="281500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7775-6E2D-08EF-EC5A-02C8D2B939D8}"/>
              </a:ext>
            </a:extLst>
          </p:cNvPr>
          <p:cNvSpPr>
            <a:spLocks noGrp="1"/>
          </p:cNvSpPr>
          <p:nvPr>
            <p:ph type="title"/>
          </p:nvPr>
        </p:nvSpPr>
        <p:spPr/>
        <p:txBody>
          <a:bodyPr/>
          <a:lstStyle/>
          <a:p>
            <a:r>
              <a:rPr lang="en-IN" dirty="0">
                <a:solidFill>
                  <a:schemeClr val="accent5"/>
                </a:solidFill>
              </a:rPr>
              <a:t>Objectives :</a:t>
            </a:r>
            <a:endParaRPr lang="en-US" dirty="0">
              <a:solidFill>
                <a:schemeClr val="accent5"/>
              </a:solidFill>
            </a:endParaRPr>
          </a:p>
        </p:txBody>
      </p:sp>
      <p:sp>
        <p:nvSpPr>
          <p:cNvPr id="3" name="Content Placeholder 2">
            <a:extLst>
              <a:ext uri="{FF2B5EF4-FFF2-40B4-BE49-F238E27FC236}">
                <a16:creationId xmlns:a16="http://schemas.microsoft.com/office/drawing/2014/main" id="{8240D1AD-3F4A-3FF2-6BFD-CEBDEED1E92F}"/>
              </a:ext>
            </a:extLst>
          </p:cNvPr>
          <p:cNvSpPr>
            <a:spLocks noGrp="1"/>
          </p:cNvSpPr>
          <p:nvPr>
            <p:ph idx="1"/>
          </p:nvPr>
        </p:nvSpPr>
        <p:spPr>
          <a:xfrm>
            <a:off x="474133" y="1270000"/>
            <a:ext cx="8596668" cy="4419600"/>
          </a:xfrm>
        </p:spPr>
        <p:txBody>
          <a:bodyPr>
            <a:normAutofit/>
          </a:bodyPr>
          <a:lstStyle/>
          <a:p>
            <a:pPr marL="0" indent="0">
              <a:buNone/>
            </a:pPr>
            <a:r>
              <a:rPr lang="en-IN" b="1" dirty="0"/>
              <a:t>
The main objectives of the project are to:</a:t>
            </a:r>
          </a:p>
          <a:p>
            <a:pPr marL="0" indent="0">
              <a:buNone/>
            </a:pPr>
            <a:r>
              <a:rPr lang="en-IN" b="1" dirty="0"/>
              <a:t>
1. Provide a user-friendly interface for customers to browse and purchase books.
 2. Allow bookstore administrators to manage inventory, add new books, and update existing book details.
3. Enable secure user registration and login processes.
4. Facilitate order processing and tracking for both users and administrators.
5. Generate sales reports and inventory statistics.</a:t>
            </a:r>
            <a:endParaRPr lang="en-US" b="1" dirty="0"/>
          </a:p>
        </p:txBody>
      </p:sp>
    </p:spTree>
    <p:extLst>
      <p:ext uri="{BB962C8B-B14F-4D97-AF65-F5344CB8AC3E}">
        <p14:creationId xmlns:p14="http://schemas.microsoft.com/office/powerpoint/2010/main" val="328523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F20E-9519-D155-1789-BBC85B8917D2}"/>
              </a:ext>
            </a:extLst>
          </p:cNvPr>
          <p:cNvSpPr>
            <a:spLocks noGrp="1"/>
          </p:cNvSpPr>
          <p:nvPr>
            <p:ph type="title"/>
          </p:nvPr>
        </p:nvSpPr>
        <p:spPr>
          <a:xfrm>
            <a:off x="956234" y="1051858"/>
            <a:ext cx="8317767" cy="878541"/>
          </a:xfrm>
        </p:spPr>
        <p:txBody>
          <a:bodyPr/>
          <a:lstStyle/>
          <a:p>
            <a:r>
              <a:rPr lang="en-IN" dirty="0">
                <a:solidFill>
                  <a:schemeClr val="accent5"/>
                </a:solidFill>
              </a:rPr>
              <a:t>The Working Model Of Your Project: </a:t>
            </a:r>
            <a:endParaRPr lang="en-US" dirty="0">
              <a:solidFill>
                <a:schemeClr val="accent5"/>
              </a:solidFill>
            </a:endParaRPr>
          </a:p>
        </p:txBody>
      </p:sp>
      <p:sp>
        <p:nvSpPr>
          <p:cNvPr id="3" name="Content Placeholder 2">
            <a:extLst>
              <a:ext uri="{FF2B5EF4-FFF2-40B4-BE49-F238E27FC236}">
                <a16:creationId xmlns:a16="http://schemas.microsoft.com/office/drawing/2014/main" id="{27FC8D52-4498-7C3E-2E66-479D582D7D7F}"/>
              </a:ext>
            </a:extLst>
          </p:cNvPr>
          <p:cNvSpPr>
            <a:spLocks noGrp="1"/>
          </p:cNvSpPr>
          <p:nvPr>
            <p:ph idx="1"/>
          </p:nvPr>
        </p:nvSpPr>
        <p:spPr>
          <a:xfrm>
            <a:off x="677334" y="1930400"/>
            <a:ext cx="8596668" cy="4110963"/>
          </a:xfrm>
        </p:spPr>
        <p:txBody>
          <a:bodyPr>
            <a:normAutofit/>
          </a:bodyPr>
          <a:lstStyle/>
          <a:p>
            <a:endParaRPr lang="en-IN" b="1" dirty="0"/>
          </a:p>
          <a:p>
            <a:r>
              <a:rPr lang="en-IN" b="1" dirty="0"/>
              <a:t> User Interface (UI): Built in C++, allowing users to browse, search, and purchase books.
 Backend: Uses a database  to store book and user data.
 Authentication: Secure user registration and login.
 Order Processing: Users add books to a shopping cart and complete simulated payments.
 Inventory Management: Admins can manage book listings and stock levels.
 Reporting: Admins can generate sales and inventory reports.</a:t>
            </a:r>
            <a:endParaRPr lang="en-US" b="1" dirty="0"/>
          </a:p>
        </p:txBody>
      </p:sp>
    </p:spTree>
    <p:extLst>
      <p:ext uri="{BB962C8B-B14F-4D97-AF65-F5344CB8AC3E}">
        <p14:creationId xmlns:p14="http://schemas.microsoft.com/office/powerpoint/2010/main" val="3919445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F0D2-2A64-EA00-CBB6-2AD17EB03EEE}"/>
              </a:ext>
            </a:extLst>
          </p:cNvPr>
          <p:cNvSpPr>
            <a:spLocks noGrp="1"/>
          </p:cNvSpPr>
          <p:nvPr>
            <p:ph type="title"/>
          </p:nvPr>
        </p:nvSpPr>
        <p:spPr/>
        <p:txBody>
          <a:bodyPr/>
          <a:lstStyle/>
          <a:p>
            <a:r>
              <a:rPr lang="en-IN" dirty="0">
                <a:solidFill>
                  <a:schemeClr val="accent5"/>
                </a:solidFill>
              </a:rPr>
              <a:t>Code Review:</a:t>
            </a:r>
            <a:endParaRPr lang="en-US" dirty="0">
              <a:solidFill>
                <a:schemeClr val="accent5"/>
              </a:solidFill>
            </a:endParaRPr>
          </a:p>
        </p:txBody>
      </p:sp>
      <p:sp>
        <p:nvSpPr>
          <p:cNvPr id="3" name="Content Placeholder 2">
            <a:extLst>
              <a:ext uri="{FF2B5EF4-FFF2-40B4-BE49-F238E27FC236}">
                <a16:creationId xmlns:a16="http://schemas.microsoft.com/office/drawing/2014/main" id="{124C8409-DD81-821B-6C8E-43BF60CE91C7}"/>
              </a:ext>
            </a:extLst>
          </p:cNvPr>
          <p:cNvSpPr>
            <a:spLocks noGrp="1"/>
          </p:cNvSpPr>
          <p:nvPr>
            <p:ph idx="1"/>
          </p:nvPr>
        </p:nvSpPr>
        <p:spPr>
          <a:xfrm>
            <a:off x="302068" y="2265083"/>
            <a:ext cx="9179858" cy="3526117"/>
          </a:xfrm>
        </p:spPr>
        <p:txBody>
          <a:bodyPr>
            <a:normAutofit/>
          </a:bodyPr>
          <a:lstStyle/>
          <a:p>
            <a:pPr marL="0" indent="0">
              <a:buNone/>
            </a:pPr>
            <a:r>
              <a:rPr lang="en-IN" b="1" dirty="0"/>
              <a:t>Key Components:</a:t>
            </a:r>
          </a:p>
          <a:p>
            <a:r>
              <a:rPr lang="en-IN" dirty="0"/>
              <a:t>Includes and Namespace: Utilizes &lt;</a:t>
            </a:r>
            <a:r>
              <a:rPr lang="en-IN" dirty="0" err="1"/>
              <a:t>iostream</a:t>
            </a:r>
            <a:r>
              <a:rPr lang="en-IN" dirty="0"/>
              <a:t>&gt;, &lt;vector&gt;, and &lt;string&gt;, along with namespace </a:t>
            </a:r>
            <a:r>
              <a:rPr lang="en-IN" dirty="0" err="1"/>
              <a:t>std</a:t>
            </a:r>
            <a:r>
              <a:rPr lang="en-IN" dirty="0"/>
              <a:t> for ease of use.</a:t>
            </a:r>
          </a:p>
          <a:p>
            <a:r>
              <a:rPr lang="en-IN" dirty="0"/>
              <a:t>Book Class: Encapsulates title and author attributes, initialized through a constructor.</a:t>
            </a:r>
          </a:p>
          <a:p>
            <a:r>
              <a:rPr lang="en-IN" dirty="0"/>
              <a:t>Main Function: Initializes a vector of Book objects and outputs their details to the console.</a:t>
            </a:r>
          </a:p>
          <a:p>
            <a:pPr marL="0" indent="0">
              <a:buNone/>
            </a:pPr>
            <a:endParaRPr lang="en-IN" dirty="0"/>
          </a:p>
        </p:txBody>
      </p:sp>
    </p:spTree>
    <p:extLst>
      <p:ext uri="{BB962C8B-B14F-4D97-AF65-F5344CB8AC3E}">
        <p14:creationId xmlns:p14="http://schemas.microsoft.com/office/powerpoint/2010/main" val="139625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67DC5B-FF59-5A26-FDE1-001E294CB59B}"/>
              </a:ext>
            </a:extLst>
          </p:cNvPr>
          <p:cNvSpPr>
            <a:spLocks noGrp="1"/>
          </p:cNvSpPr>
          <p:nvPr>
            <p:ph idx="1"/>
          </p:nvPr>
        </p:nvSpPr>
        <p:spPr>
          <a:xfrm>
            <a:off x="701240" y="310776"/>
            <a:ext cx="8596668" cy="5623009"/>
          </a:xfrm>
        </p:spPr>
        <p:txBody>
          <a:bodyPr/>
          <a:lstStyle/>
          <a:p>
            <a:pPr marL="0" indent="0">
              <a:buNone/>
            </a:pPr>
            <a:r>
              <a:rPr lang="en-US" b="1" dirty="0"/>
              <a:t>Strengths</a:t>
            </a:r>
            <a:r>
              <a:rPr lang="en-IN" b="1" dirty="0"/>
              <a:t>:</a:t>
            </a:r>
          </a:p>
          <a:p>
            <a:r>
              <a:rPr lang="en-US" dirty="0"/>
              <a:t>Simplicity: The code is straightforward and beginner-friendly.</a:t>
            </a:r>
            <a:endParaRPr lang="en-IN" dirty="0"/>
          </a:p>
          <a:p>
            <a:r>
              <a:rPr lang="en-US" dirty="0"/>
              <a:t>Object-Oriented Design: Effective use of classes for organization.</a:t>
            </a:r>
            <a:endParaRPr lang="en-IN" dirty="0"/>
          </a:p>
          <a:p>
            <a:r>
              <a:rPr lang="en-US" dirty="0"/>
              <a:t>Dynamic Handling: </a:t>
            </a:r>
            <a:r>
              <a:rPr lang="en-US" dirty="0" err="1"/>
              <a:t>std</a:t>
            </a:r>
            <a:r>
              <a:rPr lang="en-US" dirty="0"/>
              <a:t>::vector allows for flexible book management.</a:t>
            </a:r>
            <a:endParaRPr lang="en-IN" dirty="0"/>
          </a:p>
          <a:p>
            <a:pPr marL="0" indent="0">
              <a:buNone/>
            </a:pPr>
            <a:endParaRPr lang="en-IN" dirty="0"/>
          </a:p>
          <a:p>
            <a:pPr marL="0" indent="0">
              <a:buNone/>
            </a:pPr>
            <a:endParaRPr lang="en-IN" dirty="0"/>
          </a:p>
          <a:p>
            <a:pPr marL="0" indent="0">
              <a:buNone/>
            </a:pPr>
            <a:r>
              <a:rPr lang="en-IN" b="1" dirty="0"/>
              <a:t>Areas for improvement:</a:t>
            </a:r>
          </a:p>
          <a:p>
            <a:r>
              <a:rPr lang="en-US" dirty="0"/>
              <a:t>User Input: Implement functionality to add books dynamically.</a:t>
            </a:r>
            <a:endParaRPr lang="en-IN" dirty="0"/>
          </a:p>
          <a:p>
            <a:r>
              <a:rPr lang="en-US" dirty="0"/>
              <a:t>Error Handling: Introduce input validation to ensure robustness.</a:t>
            </a:r>
            <a:endParaRPr lang="en-IN" dirty="0"/>
          </a:p>
          <a:p>
            <a:r>
              <a:rPr lang="en-US" dirty="0"/>
              <a:t> Additional Features: Consider adding attributes like genre or price, along with search capabilities.</a:t>
            </a:r>
          </a:p>
        </p:txBody>
      </p:sp>
    </p:spTree>
    <p:extLst>
      <p:ext uri="{BB962C8B-B14F-4D97-AF65-F5344CB8AC3E}">
        <p14:creationId xmlns:p14="http://schemas.microsoft.com/office/powerpoint/2010/main" val="172820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B4AA-6540-87B2-EB00-7A8654B7B030}"/>
              </a:ext>
            </a:extLst>
          </p:cNvPr>
          <p:cNvSpPr>
            <a:spLocks noGrp="1"/>
          </p:cNvSpPr>
          <p:nvPr>
            <p:ph type="title"/>
          </p:nvPr>
        </p:nvSpPr>
        <p:spPr/>
        <p:txBody>
          <a:bodyPr/>
          <a:lstStyle/>
          <a:p>
            <a:r>
              <a:rPr lang="en-IN" dirty="0">
                <a:solidFill>
                  <a:schemeClr val="accent5"/>
                </a:solidFill>
              </a:rPr>
              <a:t>Application:</a:t>
            </a:r>
            <a:endParaRPr lang="en-US" dirty="0">
              <a:solidFill>
                <a:schemeClr val="accent5"/>
              </a:solidFill>
            </a:endParaRPr>
          </a:p>
        </p:txBody>
      </p:sp>
      <p:sp>
        <p:nvSpPr>
          <p:cNvPr id="3" name="Content Placeholder 2">
            <a:extLst>
              <a:ext uri="{FF2B5EF4-FFF2-40B4-BE49-F238E27FC236}">
                <a16:creationId xmlns:a16="http://schemas.microsoft.com/office/drawing/2014/main" id="{5FC4F127-D8DE-0659-EF69-052B448F7707}"/>
              </a:ext>
            </a:extLst>
          </p:cNvPr>
          <p:cNvSpPr>
            <a:spLocks noGrp="1"/>
          </p:cNvSpPr>
          <p:nvPr>
            <p:ph idx="1"/>
          </p:nvPr>
        </p:nvSpPr>
        <p:spPr>
          <a:xfrm>
            <a:off x="1231515" y="2329616"/>
            <a:ext cx="8042487" cy="3007639"/>
          </a:xfrm>
        </p:spPr>
        <p:txBody>
          <a:bodyPr/>
          <a:lstStyle/>
          <a:p>
            <a:r>
              <a:rPr lang="en-IN" b="1" dirty="0"/>
              <a:t>E-Commerce: Facilitating online book sales for small to medium-sized bookstores.</a:t>
            </a:r>
          </a:p>
          <a:p>
            <a:r>
              <a:rPr lang="en-IN" b="1" dirty="0"/>
              <a:t>Inventory Management: Helping bookstores manage stock levels and reorder books efficiently.</a:t>
            </a:r>
          </a:p>
          <a:p>
            <a:r>
              <a:rPr lang="en-IN" b="1" dirty="0"/>
              <a:t>User Experience Enhancement: Providing a seamless shopping experience for book lovers.</a:t>
            </a:r>
          </a:p>
          <a:p>
            <a:r>
              <a:rPr lang="en-IN" b="1" dirty="0"/>
              <a:t> Data Analysis: Allowing bookstore owners to </a:t>
            </a:r>
            <a:r>
              <a:rPr lang="en-IN" b="1" dirty="0" err="1"/>
              <a:t>analyze</a:t>
            </a:r>
            <a:r>
              <a:rPr lang="en-IN" b="1" dirty="0"/>
              <a:t> sales trends and customer preferences.</a:t>
            </a:r>
          </a:p>
          <a:p>
            <a:pPr marL="0" indent="0">
              <a:buNone/>
            </a:pPr>
            <a:endParaRPr lang="en-IN" dirty="0"/>
          </a:p>
        </p:txBody>
      </p:sp>
    </p:spTree>
    <p:extLst>
      <p:ext uri="{BB962C8B-B14F-4D97-AF65-F5344CB8AC3E}">
        <p14:creationId xmlns:p14="http://schemas.microsoft.com/office/powerpoint/2010/main" val="105328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347DD-69D7-C62E-8EB9-B0411CAA0C31}"/>
              </a:ext>
            </a:extLst>
          </p:cNvPr>
          <p:cNvSpPr>
            <a:spLocks noGrp="1"/>
          </p:cNvSpPr>
          <p:nvPr>
            <p:ph type="title"/>
          </p:nvPr>
        </p:nvSpPr>
        <p:spPr>
          <a:xfrm>
            <a:off x="3441973" y="3125666"/>
            <a:ext cx="8596668" cy="1123576"/>
          </a:xfrm>
        </p:spPr>
        <p:txBody>
          <a:bodyPr/>
          <a:lstStyle/>
          <a:p>
            <a:r>
              <a:rPr lang="en-IN" b="1" dirty="0">
                <a:solidFill>
                  <a:schemeClr val="accent5"/>
                </a:solidFill>
              </a:rPr>
              <a:t>THANK</a:t>
            </a:r>
            <a:r>
              <a:rPr lang="en-IN" dirty="0"/>
              <a:t> </a:t>
            </a:r>
            <a:r>
              <a:rPr lang="en-IN" b="1" dirty="0">
                <a:solidFill>
                  <a:schemeClr val="accent5"/>
                </a:solidFill>
              </a:rPr>
              <a:t>YOU</a:t>
            </a:r>
            <a:endParaRPr lang="en-US" b="1" dirty="0">
              <a:solidFill>
                <a:schemeClr val="accent5"/>
              </a:solidFill>
            </a:endParaRPr>
          </a:p>
        </p:txBody>
      </p:sp>
    </p:spTree>
    <p:extLst>
      <p:ext uri="{BB962C8B-B14F-4D97-AF65-F5344CB8AC3E}">
        <p14:creationId xmlns:p14="http://schemas.microsoft.com/office/powerpoint/2010/main" val="35572962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Online Bookstore Management System </vt:lpstr>
      <vt:lpstr>Agenda:</vt:lpstr>
      <vt:lpstr>Introduction:</vt:lpstr>
      <vt:lpstr>Objectives :</vt:lpstr>
      <vt:lpstr>The Working Model Of Your Project: </vt:lpstr>
      <vt:lpstr>Code Review:</vt:lpstr>
      <vt:lpstr>PowerPoint Presentation</vt:lpstr>
      <vt:lpstr>Application: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Bookstore Management System </dc:title>
  <dc:creator>jagrutipawar0604@gmail.com</dc:creator>
  <cp:lastModifiedBy>jagrutipawar0604@gmail.com</cp:lastModifiedBy>
  <cp:revision>4</cp:revision>
  <dcterms:created xsi:type="dcterms:W3CDTF">2024-10-13T12:02:36Z</dcterms:created>
  <dcterms:modified xsi:type="dcterms:W3CDTF">2024-11-02T15:40:59Z</dcterms:modified>
</cp:coreProperties>
</file>