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9" r:id="rId4"/>
    <p:sldId id="257" r:id="rId5"/>
    <p:sldId id="263" r:id="rId6"/>
    <p:sldId id="264" r:id="rId7"/>
    <p:sldId id="261" r:id="rId8"/>
    <p:sldId id="262" r:id="rId9"/>
    <p:sldId id="258" r:id="rId10"/>
    <p:sldId id="26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3" autoAdjust="0"/>
    <p:restoredTop sz="94746" autoAdjust="0"/>
  </p:normalViewPr>
  <p:slideViewPr>
    <p:cSldViewPr>
      <p:cViewPr varScale="1">
        <p:scale>
          <a:sx n="71" d="100"/>
          <a:sy n="71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2C4FF-D510-4DE7-82D9-E8163512237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279C3-9E43-45C3-988A-08E6E3FD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279C3-9E43-45C3-988A-08E6E3FD65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2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4115-A89F-47AA-B596-D38E1E9BDCA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CF81-E1C7-460F-B649-8ACB2491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2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4115-A89F-47AA-B596-D38E1E9BDCA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CF81-E1C7-460F-B649-8ACB2491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4115-A89F-47AA-B596-D38E1E9BDCA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CF81-E1C7-460F-B649-8ACB2491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4115-A89F-47AA-B596-D38E1E9BDCA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CF81-E1C7-460F-B649-8ACB2491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4115-A89F-47AA-B596-D38E1E9BDCA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CF81-E1C7-460F-B649-8ACB2491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4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4115-A89F-47AA-B596-D38E1E9BDCA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CF81-E1C7-460F-B649-8ACB2491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4115-A89F-47AA-B596-D38E1E9BDCA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CF81-E1C7-460F-B649-8ACB2491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4115-A89F-47AA-B596-D38E1E9BDCA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CF81-E1C7-460F-B649-8ACB2491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9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4115-A89F-47AA-B596-D38E1E9BDCA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CF81-E1C7-460F-B649-8ACB2491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4115-A89F-47AA-B596-D38E1E9BDCA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CF81-E1C7-460F-B649-8ACB2491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4115-A89F-47AA-B596-D38E1E9BDCA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CF81-E1C7-460F-B649-8ACB2491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3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84115-A89F-47AA-B596-D38E1E9BDCA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CF81-E1C7-460F-B649-8ACB2491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en-US" b="1" dirty="0" smtClean="0"/>
              <a:t>High School Book Tracking Application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2590800"/>
          </a:xfrm>
          <a:noFill/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Team: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Aishwarya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Anand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(A20331867)</a:t>
            </a:r>
          </a:p>
          <a:p>
            <a:pPr lvl="1"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Adnan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Haider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(A20324647)</a:t>
            </a:r>
          </a:p>
          <a:p>
            <a:pPr lvl="1"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Umashankar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Rajaram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(A20391260)</a:t>
            </a:r>
          </a:p>
          <a:p>
            <a:pPr lvl="1"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Jagruti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Vichare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(A20378092)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 smtClean="0"/>
              <a:t>Administrator - Add a Book</a:t>
            </a:r>
            <a:endParaRPr lang="en-US" b="1" dirty="0"/>
          </a:p>
        </p:txBody>
      </p:sp>
      <p:pic>
        <p:nvPicPr>
          <p:cNvPr id="3074" name="Picture 2" descr="Z:\media\umi\repo\prep_repo\iitc\softEngg_cs487\project\bookTrack_Appln\CS487\snapshots\add_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3" y="1676400"/>
            <a:ext cx="868805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4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784916" y="2658070"/>
            <a:ext cx="34505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Thanks..!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1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 smtClean="0"/>
              <a:t>Technical Snapshot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r>
              <a:rPr lang="en-US" b="1" dirty="0" smtClean="0"/>
              <a:t>Programming language: </a:t>
            </a:r>
            <a:r>
              <a:rPr lang="en-US" dirty="0" smtClean="0"/>
              <a:t>Java</a:t>
            </a:r>
          </a:p>
          <a:p>
            <a:r>
              <a:rPr lang="en-US" b="1" dirty="0" smtClean="0"/>
              <a:t>Framework:</a:t>
            </a:r>
            <a:r>
              <a:rPr lang="en-US" dirty="0" smtClean="0"/>
              <a:t> Spring Boot v2.0.0</a:t>
            </a:r>
          </a:p>
          <a:p>
            <a:r>
              <a:rPr lang="en-US" b="1" dirty="0" smtClean="0"/>
              <a:t>Build automation tool: </a:t>
            </a:r>
            <a:r>
              <a:rPr lang="en-US" dirty="0" smtClean="0"/>
              <a:t>Apache Maven v3.3.9</a:t>
            </a:r>
          </a:p>
          <a:p>
            <a:r>
              <a:rPr lang="en-US" b="1" dirty="0" smtClean="0"/>
              <a:t>Database: </a:t>
            </a:r>
            <a:r>
              <a:rPr lang="en-US" dirty="0" smtClean="0"/>
              <a:t>MySQL v14.14</a:t>
            </a:r>
          </a:p>
        </p:txBody>
      </p:sp>
    </p:spTree>
    <p:extLst>
      <p:ext uri="{BB962C8B-B14F-4D97-AF65-F5344CB8AC3E}">
        <p14:creationId xmlns:p14="http://schemas.microsoft.com/office/powerpoint/2010/main" val="15432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 smtClean="0"/>
              <a:t>User login</a:t>
            </a:r>
            <a:endParaRPr lang="en-US" b="1" dirty="0"/>
          </a:p>
        </p:txBody>
      </p:sp>
      <p:pic>
        <p:nvPicPr>
          <p:cNvPr id="2050" name="Picture 2" descr="Z:\media\umi\repo\prep_repo\iitc\softEngg_cs487\project\bookTrack_Appln\CS487\snapshots\front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0" y="2112921"/>
            <a:ext cx="8665030" cy="421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3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 smtClean="0"/>
              <a:t>Administrator’s home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50331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 smtClean="0"/>
              <a:t>Teacher’s home</a:t>
            </a:r>
            <a:endParaRPr lang="en-US" b="1" dirty="0"/>
          </a:p>
        </p:txBody>
      </p:sp>
      <p:pic>
        <p:nvPicPr>
          <p:cNvPr id="6146" name="Picture 2" descr="Z:\media\umi\repo\prep_repo\iitc\softEngg_cs487\project\bookTrack_Appln\CS487\snapshots\teacher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37" y="1600200"/>
            <a:ext cx="848286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2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 smtClean="0"/>
              <a:t>Student’s home</a:t>
            </a:r>
            <a:endParaRPr lang="en-US" b="1" dirty="0"/>
          </a:p>
        </p:txBody>
      </p:sp>
      <p:pic>
        <p:nvPicPr>
          <p:cNvPr id="7170" name="Picture 2" descr="Z:\media\umi\repo\prep_repo\iitc\softEngg_cs487\project\bookTrack_Appln\CS487\snapshots\student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1752600"/>
            <a:ext cx="861059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 smtClean="0"/>
              <a:t>Student’s account</a:t>
            </a:r>
            <a:endParaRPr lang="en-US" b="1" dirty="0"/>
          </a:p>
        </p:txBody>
      </p:sp>
      <p:pic>
        <p:nvPicPr>
          <p:cNvPr id="4099" name="Picture 3" descr="Z:\media\umi\repo\prep_repo\iitc\softEngg_cs487\project\bookTrack_Appln\CS487\snapshots\student_acco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8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9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 smtClean="0"/>
              <a:t>Administrator - User Management</a:t>
            </a:r>
            <a:endParaRPr lang="en-US" b="1" dirty="0"/>
          </a:p>
        </p:txBody>
      </p:sp>
      <p:pic>
        <p:nvPicPr>
          <p:cNvPr id="5122" name="Picture 2" descr="Z:\media\umi\repo\prep_repo\iitc\softEngg_cs487\project\bookTrack_Appln\CS487\snapshots\admin_manage-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87157"/>
            <a:ext cx="8610600" cy="504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 smtClean="0"/>
              <a:t>Administrator - Add a Teacher</a:t>
            </a:r>
            <a:endParaRPr lang="en-US" b="1" dirty="0"/>
          </a:p>
        </p:txBody>
      </p:sp>
      <p:pic>
        <p:nvPicPr>
          <p:cNvPr id="1027" name="Picture 3" descr="Z:\media\umi\repo\prep_repo\iitc\softEngg_cs487\project\bookTrack_Appln\CS487\snapshots\add_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7" y="1600200"/>
            <a:ext cx="8643903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6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203</TotalTime>
  <Words>56</Words>
  <Application>Microsoft Office PowerPoint</Application>
  <PresentationFormat>On-screen Show (4:3)</PresentationFormat>
  <Paragraphs>21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High School Book Tracking Application </vt:lpstr>
      <vt:lpstr>Technical Snapshot</vt:lpstr>
      <vt:lpstr>User login</vt:lpstr>
      <vt:lpstr>Administrator’s home</vt:lpstr>
      <vt:lpstr>Teacher’s home</vt:lpstr>
      <vt:lpstr>Student’s home</vt:lpstr>
      <vt:lpstr>Student’s account</vt:lpstr>
      <vt:lpstr>Administrator - User Management</vt:lpstr>
      <vt:lpstr>Administrator - Add a Teacher</vt:lpstr>
      <vt:lpstr>Administrator - Add a Book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</dc:creator>
  <cp:lastModifiedBy>umi</cp:lastModifiedBy>
  <cp:revision>27</cp:revision>
  <dcterms:created xsi:type="dcterms:W3CDTF">2017-05-05T18:07:40Z</dcterms:created>
  <dcterms:modified xsi:type="dcterms:W3CDTF">2017-05-05T21:34:15Z</dcterms:modified>
</cp:coreProperties>
</file>