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1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BDA3-5FCE-4B7A-BF45-2318427F2A12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D3A006-5A5A-45FD-8A65-9908FEC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A01-28E5-43C8-B9D2-0742388F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15736"/>
            <a:ext cx="7766936" cy="192645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Automatic Lens Smear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26F7-3C9F-4C47-8B27-F57971DA2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434" y="4873840"/>
            <a:ext cx="7766936" cy="1322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JAGRUTI VICHARE (A20378092)</a:t>
            </a:r>
          </a:p>
          <a:p>
            <a:pPr marL="0" indent="0">
              <a:buNone/>
            </a:pPr>
            <a:r>
              <a:rPr lang="en-US" sz="2000" b="1" dirty="0"/>
              <a:t>NAVEENKUMAR SIVASUBRAMANIAN (A20378088) </a:t>
            </a:r>
          </a:p>
          <a:p>
            <a:pPr marL="0" indent="0">
              <a:buNone/>
            </a:pPr>
            <a:r>
              <a:rPr lang="en-US" sz="2000" b="1" dirty="0"/>
              <a:t>SABAREESH SURESH (A20396634)</a:t>
            </a:r>
            <a:r>
              <a:rPr lang="en-US" sz="2000" dirty="0"/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484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0906-4A06-48A9-B03F-2A33CEB9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: Smear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9AF7-0BE7-492D-86AD-3358C8E2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r>
              <a:rPr lang="en-US" sz="2000" dirty="0"/>
              <a:t>The Fig.5 depicts the final result and the contour highlights the smear detected in the sequence of input images.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8766-FDF8-40A1-A518-074937CF6FF6}"/>
              </a:ext>
            </a:extLst>
          </p:cNvPr>
          <p:cNvSpPr txBox="1"/>
          <p:nvPr/>
        </p:nvSpPr>
        <p:spPr>
          <a:xfrm>
            <a:off x="3950563" y="6480699"/>
            <a:ext cx="391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Fig.5 Smeared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0A1DE-C365-4AA1-B762-9AB7D4B78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76" y="2501555"/>
            <a:ext cx="3759476" cy="37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6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3077-E33D-471E-AB73-FA029FF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r>
              <a:rPr lang="en-US" dirty="0"/>
              <a:t>Result for limited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C679-6194-41C8-ACDC-2267E33E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5" y="1556909"/>
            <a:ext cx="8596668" cy="4968178"/>
          </a:xfrm>
        </p:spPr>
        <p:txBody>
          <a:bodyPr/>
          <a:lstStyle/>
          <a:p>
            <a:r>
              <a:rPr lang="en-US" dirty="0"/>
              <a:t>For better understanding the script is executed with limited images and we get the following as the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91DB-4858-44A1-ACF8-63BD2D51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736073"/>
            <a:ext cx="1418165" cy="1697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4866-7F70-48C6-ADFD-5395CD71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6" y="2736073"/>
            <a:ext cx="1504950" cy="1697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39BFF-FEC8-4CD2-BB40-766D5A1D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2" y="2777691"/>
            <a:ext cx="1613073" cy="1584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8E457-B8DF-44D6-9240-AA0F4EDCB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00" y="2736073"/>
            <a:ext cx="1692099" cy="1692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1B9E80-1FF1-47DC-9B61-C294E1E92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60" y="5162550"/>
            <a:ext cx="2035816" cy="1426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BB0F03-6B7F-4DFE-869E-F27528F8DE19}"/>
              </a:ext>
            </a:extLst>
          </p:cNvPr>
          <p:cNvSpPr txBox="1"/>
          <p:nvPr/>
        </p:nvSpPr>
        <p:spPr>
          <a:xfrm>
            <a:off x="866775" y="4619625"/>
            <a:ext cx="107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3E407-C6C1-4E25-9EAF-DBF3353EBB92}"/>
              </a:ext>
            </a:extLst>
          </p:cNvPr>
          <p:cNvSpPr txBox="1"/>
          <p:nvPr/>
        </p:nvSpPr>
        <p:spPr>
          <a:xfrm>
            <a:off x="3089429" y="4619625"/>
            <a:ext cx="135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Gaussian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3624B-B260-43E5-A8ED-C8FBB0C8C603}"/>
              </a:ext>
            </a:extLst>
          </p:cNvPr>
          <p:cNvSpPr txBox="1"/>
          <p:nvPr/>
        </p:nvSpPr>
        <p:spPr>
          <a:xfrm>
            <a:off x="5666082" y="4566872"/>
            <a:ext cx="113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4C182-C90D-4E31-B132-01984797296C}"/>
              </a:ext>
            </a:extLst>
          </p:cNvPr>
          <p:cNvSpPr txBox="1"/>
          <p:nvPr/>
        </p:nvSpPr>
        <p:spPr>
          <a:xfrm>
            <a:off x="7839547" y="4535256"/>
            <a:ext cx="1935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Edge Detection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263086-8ECA-4BF3-87EC-892B33543F74}"/>
              </a:ext>
            </a:extLst>
          </p:cNvPr>
          <p:cNvSpPr txBox="1"/>
          <p:nvPr/>
        </p:nvSpPr>
        <p:spPr>
          <a:xfrm>
            <a:off x="6102438" y="5648954"/>
            <a:ext cx="1390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420308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9B22-623A-45AA-9826-2D20930E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F29E-FA01-4050-ABB7-3A48688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Input : A sequence of Street view images.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Output : A mask on the smear on the lens.</a:t>
            </a:r>
          </a:p>
        </p:txBody>
      </p:sp>
    </p:spTree>
    <p:extLst>
      <p:ext uri="{BB962C8B-B14F-4D97-AF65-F5344CB8AC3E}">
        <p14:creationId xmlns:p14="http://schemas.microsoft.com/office/powerpoint/2010/main" val="9952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ABDB-906C-4BDB-8F12-E10B6009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ADEE-274D-4197-BA8A-441E3AF8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1"/>
            <a:ext cx="8596668" cy="4749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encounter this challenge the steps followed has been briefly listed.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Step 1 : Perform Image averaging on the sequence of images taken as input and smoothen using Gaussian Blur/Gaussian filter.</a:t>
            </a:r>
          </a:p>
          <a:p>
            <a:endParaRPr lang="en-US" sz="2000" dirty="0"/>
          </a:p>
          <a:p>
            <a:r>
              <a:rPr lang="en-US" sz="2000" dirty="0"/>
              <a:t>Step 2 : Apply Adaptive Thresholding to the output of Gaussian    filtered image.</a:t>
            </a:r>
          </a:p>
          <a:p>
            <a:endParaRPr lang="en-US" sz="2000" dirty="0"/>
          </a:p>
          <a:p>
            <a:r>
              <a:rPr lang="en-US" sz="2000" dirty="0"/>
              <a:t>Step 3 : Use Canny Edge detector to detect the edges of the smear.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Step 4 : Draw contours across the edges detected to highlight the smear.</a:t>
            </a:r>
          </a:p>
        </p:txBody>
      </p:sp>
    </p:spTree>
    <p:extLst>
      <p:ext uri="{BB962C8B-B14F-4D97-AF65-F5344CB8AC3E}">
        <p14:creationId xmlns:p14="http://schemas.microsoft.com/office/powerpoint/2010/main" val="15454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4DD1-A93B-4C2A-B514-635F5BCD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Image 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C1B4-D9BC-46F3-B11F-4A1EF3DE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55"/>
            <a:ext cx="8596668" cy="4194807"/>
          </a:xfrm>
        </p:spPr>
        <p:txBody>
          <a:bodyPr>
            <a:noAutofit/>
          </a:bodyPr>
          <a:lstStyle/>
          <a:p>
            <a:r>
              <a:rPr lang="en-US" sz="2000" dirty="0"/>
              <a:t>Image averaging is the technique used for the removal of random noise caused due to random fluctuations in the video or a captured image.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is computed based on the arithmetic mean of pixel values of the sequence of the images that is given as an input.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resulting image after averaging reduces the noise and increases the signal to noise ratio(SNR) enhancing the bit depth of the image, making the signal component to have a strong influence over the noise component.</a:t>
            </a:r>
          </a:p>
        </p:txBody>
      </p:sp>
    </p:spTree>
    <p:extLst>
      <p:ext uri="{BB962C8B-B14F-4D97-AF65-F5344CB8AC3E}">
        <p14:creationId xmlns:p14="http://schemas.microsoft.com/office/powerpoint/2010/main" val="320123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457C-EE7E-4A45-B2D6-E1047CA9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284085"/>
            <a:ext cx="8998794" cy="1646315"/>
          </a:xfrm>
        </p:spPr>
        <p:txBody>
          <a:bodyPr/>
          <a:lstStyle/>
          <a:p>
            <a:r>
              <a:rPr lang="en-US" dirty="0"/>
              <a:t>Averaged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71C8-7F95-497A-B049-3D10B275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358283"/>
            <a:ext cx="11185124" cy="4818680"/>
          </a:xfrm>
        </p:spPr>
        <p:txBody>
          <a:bodyPr/>
          <a:lstStyle/>
          <a:p>
            <a:r>
              <a:rPr lang="en-US" sz="2000" dirty="0"/>
              <a:t>The resulting output Fig.1 depicts the averaged image after summation of all images from cam_3.</a:t>
            </a:r>
          </a:p>
          <a:p>
            <a:r>
              <a:rPr lang="en-US" sz="2000" dirty="0"/>
              <a:t>Fig.2 shows the smoothening of the image taking averaged image as input.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F9CCA-D2FE-46CE-A55D-757846ADF7D4}"/>
              </a:ext>
            </a:extLst>
          </p:cNvPr>
          <p:cNvSpPr txBox="1"/>
          <p:nvPr/>
        </p:nvSpPr>
        <p:spPr>
          <a:xfrm>
            <a:off x="1686757" y="6432550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Fig.1. Averaged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24069-518A-4600-A8FD-37B833D9E09E}"/>
              </a:ext>
            </a:extLst>
          </p:cNvPr>
          <p:cNvSpPr txBox="1"/>
          <p:nvPr/>
        </p:nvSpPr>
        <p:spPr>
          <a:xfrm>
            <a:off x="6507332" y="6432550"/>
            <a:ext cx="45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Fig.2. Gaussian filtered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A4FAE-C326-4A24-8BCE-5E6B3F4B5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7" y="2726084"/>
            <a:ext cx="3503036" cy="3503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69B3B-2145-41BE-B119-C6DF5601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3" y="2726082"/>
            <a:ext cx="3450881" cy="34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C4C4-F502-4931-A078-2EC11EA0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Adaptive Thresholding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86EE-232B-472A-94AE-525D166A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8596668" cy="44167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Adaptive thresholding typically takes a grayscale or color image as input and, it outputs a binary image representing the segmentation by calculating the threshold for each pixel in an image.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Adaptive Thresholding is used to segment an image by setting all pixels whose intensity values are above a threshold to a foreground value and all the remaining pixels to a background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4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E4A-F5A7-4C72-98E5-86AF6733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39CF4-DE82-46C1-81E0-161838E2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147"/>
            <a:ext cx="8596668" cy="4310216"/>
          </a:xfrm>
        </p:spPr>
        <p:txBody>
          <a:bodyPr/>
          <a:lstStyle/>
          <a:p>
            <a:r>
              <a:rPr lang="en-US" sz="2000" dirty="0"/>
              <a:t>The Fig.3 is the result after performing adaptive thresholding on output of Gaussian filtered image.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02817-AAF8-47E4-851B-A2B1377F2072}"/>
              </a:ext>
            </a:extLst>
          </p:cNvPr>
          <p:cNvSpPr txBox="1"/>
          <p:nvPr/>
        </p:nvSpPr>
        <p:spPr>
          <a:xfrm>
            <a:off x="3613212" y="6296025"/>
            <a:ext cx="562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Fig.3. Adaptive threshold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952DC-9156-4960-988A-5D6C9E07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79" y="2621250"/>
            <a:ext cx="3454675" cy="345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886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A884-89D0-478F-AC35-2186D38A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2D61-0B92-4378-AC6E-2DCCD800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3"/>
          </a:xfrm>
        </p:spPr>
        <p:txBody>
          <a:bodyPr>
            <a:normAutofit/>
          </a:bodyPr>
          <a:lstStyle/>
          <a:p>
            <a:r>
              <a:rPr lang="en-US" sz="2000" dirty="0"/>
              <a:t>Canny edge detection is a technique used to extract essential structural information from an image and reduces the amount of data to be processed.</a:t>
            </a:r>
          </a:p>
          <a:p>
            <a:endParaRPr lang="en-US" sz="2000" dirty="0"/>
          </a:p>
          <a:p>
            <a:r>
              <a:rPr lang="en-US" sz="2000" dirty="0"/>
              <a:t>The Canny detector is use to catch accurately as many possible edges in an image by tracking across the edge points through localizing the center of edge of an image.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Canny edge detection prevents the false detection and prevention of noise through its precise edge points.</a:t>
            </a:r>
          </a:p>
        </p:txBody>
      </p:sp>
    </p:spTree>
    <p:extLst>
      <p:ext uri="{BB962C8B-B14F-4D97-AF65-F5344CB8AC3E}">
        <p14:creationId xmlns:p14="http://schemas.microsoft.com/office/powerpoint/2010/main" val="40317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905A-27C0-45F0-9B6B-F7EC0406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E074-143A-412F-8E6C-016D6934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/>
          <a:lstStyle/>
          <a:p>
            <a:r>
              <a:rPr lang="en-US" sz="2000" dirty="0"/>
              <a:t>The Fig.4 is the image detecting the outer edges of smear of the adaptive thresholding image.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54442-20BC-4589-9E9C-889572217D3E}"/>
              </a:ext>
            </a:extLst>
          </p:cNvPr>
          <p:cNvSpPr txBox="1"/>
          <p:nvPr/>
        </p:nvSpPr>
        <p:spPr>
          <a:xfrm>
            <a:off x="2547891" y="6516210"/>
            <a:ext cx="776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Fig.4. Edge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C950D-7201-40D9-9CDF-B8738D1B1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56" y="2661706"/>
            <a:ext cx="3653457" cy="365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535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Automatic Lens Smear Detection</vt:lpstr>
      <vt:lpstr>Problem Statement</vt:lpstr>
      <vt:lpstr>Approach</vt:lpstr>
      <vt:lpstr>Step 1 : Image Averaging</vt:lpstr>
      <vt:lpstr>Averaged Image</vt:lpstr>
      <vt:lpstr>Step 2 : Adaptive Thresholding </vt:lpstr>
      <vt:lpstr>Adaptive Threshold image</vt:lpstr>
      <vt:lpstr>Step 3 : Edge Detection</vt:lpstr>
      <vt:lpstr>Step 4: Edge Detection</vt:lpstr>
      <vt:lpstr>Step 4 : Smear Detection</vt:lpstr>
      <vt:lpstr>Result for limited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Sabareesh Suresh</dc:creator>
  <cp:lastModifiedBy>jagruti vichare</cp:lastModifiedBy>
  <cp:revision>38</cp:revision>
  <dcterms:created xsi:type="dcterms:W3CDTF">2018-02-20T21:53:55Z</dcterms:created>
  <dcterms:modified xsi:type="dcterms:W3CDTF">2018-02-23T19:17:14Z</dcterms:modified>
</cp:coreProperties>
</file>