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64" r:id="rId5"/>
    <p:sldId id="265" r:id="rId6"/>
    <p:sldId id="260" r:id="rId7"/>
    <p:sldId id="261" r:id="rId8"/>
    <p:sldId id="262" r:id="rId9"/>
    <p:sldId id="263" r:id="rId10"/>
  </p:sldIdLst>
  <p:sldSz cx="18288000" cy="10287000"/>
  <p:notesSz cx="6858000" cy="9144000"/>
  <p:embeddedFontLst>
    <p:embeddedFont>
      <p:font typeface="Britannic Bold" panose="020B0903060703020204" pitchFamily="34" charset="0"/>
      <p:regular r:id="rId11"/>
    </p:embeddedFont>
    <p:embeddedFont>
      <p:font typeface="Canva Sans Bold" panose="020B0604020202020204" charset="0"/>
      <p:regular r:id="rId12"/>
    </p:embeddedFont>
    <p:embeddedFont>
      <p:font typeface="DM Sans" pitchFamily="2" charset="0"/>
      <p:regular r:id="rId13"/>
    </p:embeddedFont>
    <p:embeddedFont>
      <p:font typeface="DM Sans Bold"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63" d="100"/>
          <a:sy n="63" d="100"/>
        </p:scale>
        <p:origin x="22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17.svg"/><Relationship Id="rId26" Type="http://schemas.openxmlformats.org/officeDocument/2006/relationships/image" Target="../media/image25.sv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png"/><Relationship Id="rId16" Type="http://schemas.openxmlformats.org/officeDocument/2006/relationships/image" Target="../media/image15.svg"/><Relationship Id="rId20" Type="http://schemas.openxmlformats.org/officeDocument/2006/relationships/image" Target="../media/image19.svg"/><Relationship Id="rId29"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24" Type="http://schemas.openxmlformats.org/officeDocument/2006/relationships/image" Target="../media/image23.sv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sv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 Id="rId22" Type="http://schemas.openxmlformats.org/officeDocument/2006/relationships/image" Target="../media/image21.svg"/><Relationship Id="rId27" Type="http://schemas.openxmlformats.org/officeDocument/2006/relationships/image" Target="../media/image26.png"/><Relationship Id="rId30" Type="http://schemas.openxmlformats.org/officeDocument/2006/relationships/image" Target="../media/image29.svg"/></Relationships>
</file>

<file path=ppt/slides/_rels/slide2.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26.png"/><Relationship Id="rId3" Type="http://schemas.openxmlformats.org/officeDocument/2006/relationships/image" Target="../media/image30.png"/><Relationship Id="rId7" Type="http://schemas.openxmlformats.org/officeDocument/2006/relationships/image" Target="../media/image10.png"/><Relationship Id="rId12"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svg"/><Relationship Id="rId11" Type="http://schemas.openxmlformats.org/officeDocument/2006/relationships/image" Target="../media/image20.png"/><Relationship Id="rId5" Type="http://schemas.openxmlformats.org/officeDocument/2006/relationships/image" Target="../media/image8.png"/><Relationship Id="rId10" Type="http://schemas.openxmlformats.org/officeDocument/2006/relationships/image" Target="../media/image15.svg"/><Relationship Id="rId4" Type="http://schemas.openxmlformats.org/officeDocument/2006/relationships/image" Target="../media/image31.svg"/><Relationship Id="rId9" Type="http://schemas.openxmlformats.org/officeDocument/2006/relationships/image" Target="../media/image14.png"/><Relationship Id="rId14" Type="http://schemas.openxmlformats.org/officeDocument/2006/relationships/image" Target="../media/image27.svg"/></Relationships>
</file>

<file path=ppt/slides/_rels/slide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21.svg"/></Relationships>
</file>

<file path=ppt/slides/_rels/slide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27.svg"/></Relationships>
</file>

<file path=ppt/slides/_rels/slide5.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26.png"/><Relationship Id="rId3" Type="http://schemas.openxmlformats.org/officeDocument/2006/relationships/image" Target="../media/image30.png"/><Relationship Id="rId7" Type="http://schemas.openxmlformats.org/officeDocument/2006/relationships/image" Target="../media/image10.png"/><Relationship Id="rId12"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svg"/><Relationship Id="rId11" Type="http://schemas.openxmlformats.org/officeDocument/2006/relationships/image" Target="../media/image20.png"/><Relationship Id="rId5" Type="http://schemas.openxmlformats.org/officeDocument/2006/relationships/image" Target="../media/image8.png"/><Relationship Id="rId10" Type="http://schemas.openxmlformats.org/officeDocument/2006/relationships/image" Target="../media/image15.svg"/><Relationship Id="rId4" Type="http://schemas.openxmlformats.org/officeDocument/2006/relationships/image" Target="../media/image31.svg"/><Relationship Id="rId9" Type="http://schemas.openxmlformats.org/officeDocument/2006/relationships/image" Target="../media/image14.png"/><Relationship Id="rId14" Type="http://schemas.openxmlformats.org/officeDocument/2006/relationships/image" Target="../media/image27.svg"/></Relationships>
</file>

<file path=ppt/slides/_rels/slide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8.jpeg"/></Relationships>
</file>

<file path=ppt/slides/_rels/slide8.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20.png"/><Relationship Id="rId18" Type="http://schemas.openxmlformats.org/officeDocument/2006/relationships/image" Target="../media/image29.svg"/><Relationship Id="rId3" Type="http://schemas.openxmlformats.org/officeDocument/2006/relationships/image" Target="../media/image2.png"/><Relationship Id="rId7" Type="http://schemas.openxmlformats.org/officeDocument/2006/relationships/image" Target="../media/image10.png"/><Relationship Id="rId12" Type="http://schemas.openxmlformats.org/officeDocument/2006/relationships/image" Target="../media/image17.svg"/><Relationship Id="rId17" Type="http://schemas.openxmlformats.org/officeDocument/2006/relationships/image" Target="../media/image28.png"/><Relationship Id="rId2" Type="http://schemas.openxmlformats.org/officeDocument/2006/relationships/image" Target="../media/image1.png"/><Relationship Id="rId16" Type="http://schemas.openxmlformats.org/officeDocument/2006/relationships/image" Target="../media/image25.svg"/><Relationship Id="rId1" Type="http://schemas.openxmlformats.org/officeDocument/2006/relationships/slideLayout" Target="../slideLayouts/slideLayout7.xml"/><Relationship Id="rId6" Type="http://schemas.openxmlformats.org/officeDocument/2006/relationships/image" Target="../media/image9.svg"/><Relationship Id="rId11" Type="http://schemas.openxmlformats.org/officeDocument/2006/relationships/image" Target="../media/image16.png"/><Relationship Id="rId5" Type="http://schemas.openxmlformats.org/officeDocument/2006/relationships/image" Target="../media/image8.png"/><Relationship Id="rId15" Type="http://schemas.openxmlformats.org/officeDocument/2006/relationships/image" Target="../media/image24.png"/><Relationship Id="rId10" Type="http://schemas.openxmlformats.org/officeDocument/2006/relationships/image" Target="../media/image15.svg"/><Relationship Id="rId4" Type="http://schemas.openxmlformats.org/officeDocument/2006/relationships/image" Target="../media/image3.svg"/><Relationship Id="rId9" Type="http://schemas.openxmlformats.org/officeDocument/2006/relationships/image" Target="../media/image14.png"/><Relationship Id="rId14" Type="http://schemas.openxmlformats.org/officeDocument/2006/relationships/image" Target="../media/image21.svg"/></Relationships>
</file>

<file path=ppt/slides/_rels/slide9.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26" Type="http://schemas.openxmlformats.org/officeDocument/2006/relationships/image" Target="../media/image27.svg"/><Relationship Id="rId3" Type="http://schemas.openxmlformats.org/officeDocument/2006/relationships/image" Target="../media/image2.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1.png"/><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4.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sv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3.sv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 Id="rId27"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4236705" y="6409875"/>
            <a:ext cx="724985" cy="920616"/>
          </a:xfrm>
          <a:custGeom>
            <a:avLst/>
            <a:gdLst/>
            <a:ahLst/>
            <a:cxnLst/>
            <a:rect l="l" t="t" r="r" b="b"/>
            <a:pathLst>
              <a:path w="724985" h="920616">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7" name="Freeform 7"/>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8" name="Freeform 8"/>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9" name="Freeform 9"/>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10" name="Freeform 10"/>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sp>
        <p:nvSpPr>
          <p:cNvPr id="11" name="Freeform 11"/>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sp>
      <p:sp>
        <p:nvSpPr>
          <p:cNvPr id="12" name="Freeform 12"/>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sp>
      <p:sp>
        <p:nvSpPr>
          <p:cNvPr id="13" name="Freeform 13"/>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sp>
      <p:sp>
        <p:nvSpPr>
          <p:cNvPr id="14" name="Freeform 14"/>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sp>
      <p:sp>
        <p:nvSpPr>
          <p:cNvPr id="15" name="Freeform 15"/>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sp>
      <p:sp>
        <p:nvSpPr>
          <p:cNvPr id="16" name="Freeform 16"/>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a:stretch>
          </a:blipFill>
          <a:ln cap="sq">
            <a:noFill/>
            <a:prstDash val="solid"/>
            <a:miter/>
          </a:ln>
        </p:spPr>
      </p:sp>
      <p:sp>
        <p:nvSpPr>
          <p:cNvPr id="17" name="TextBox 17"/>
          <p:cNvSpPr txBox="1"/>
          <p:nvPr/>
        </p:nvSpPr>
        <p:spPr>
          <a:xfrm>
            <a:off x="3688802" y="3136543"/>
            <a:ext cx="10910396" cy="3200970"/>
          </a:xfrm>
          <a:prstGeom prst="rect">
            <a:avLst/>
          </a:prstGeom>
        </p:spPr>
        <p:txBody>
          <a:bodyPr lIns="0" tIns="0" rIns="0" bIns="0" rtlCol="0" anchor="t">
            <a:spAutoFit/>
          </a:bodyPr>
          <a:lstStyle/>
          <a:p>
            <a:pPr algn="ctr">
              <a:lnSpc>
                <a:spcPts val="12218"/>
              </a:lnSpc>
            </a:pPr>
            <a:r>
              <a:rPr lang="en-US" sz="12998" b="1">
                <a:solidFill>
                  <a:srgbClr val="000000"/>
                </a:solidFill>
                <a:latin typeface="DM Sans Bold"/>
                <a:ea typeface="DM Sans Bold"/>
                <a:cs typeface="DM Sans Bold"/>
                <a:sym typeface="DM Sans Bold"/>
              </a:rPr>
              <a:t> Split Bill Application</a:t>
            </a:r>
          </a:p>
        </p:txBody>
      </p:sp>
      <p:sp>
        <p:nvSpPr>
          <p:cNvPr id="18" name="TextBox 18"/>
          <p:cNvSpPr txBox="1"/>
          <p:nvPr/>
        </p:nvSpPr>
        <p:spPr>
          <a:xfrm>
            <a:off x="4737926" y="6999306"/>
            <a:ext cx="8459795" cy="1682926"/>
          </a:xfrm>
          <a:prstGeom prst="rect">
            <a:avLst/>
          </a:prstGeom>
        </p:spPr>
        <p:txBody>
          <a:bodyPr lIns="0" tIns="0" rIns="0" bIns="0" rtlCol="0" anchor="t">
            <a:spAutoFit/>
          </a:bodyPr>
          <a:lstStyle/>
          <a:p>
            <a:pPr algn="ctr">
              <a:lnSpc>
                <a:spcPts val="4381"/>
              </a:lnSpc>
            </a:pPr>
            <a:r>
              <a:rPr lang="en-US" sz="4381" b="1" spc="-87">
                <a:solidFill>
                  <a:srgbClr val="000000"/>
                </a:solidFill>
                <a:latin typeface="DM Sans Bold"/>
                <a:ea typeface="DM Sans Bold"/>
                <a:cs typeface="DM Sans Bold"/>
                <a:sym typeface="DM Sans Bold"/>
              </a:rPr>
              <a:t>Presented by:-</a:t>
            </a:r>
          </a:p>
          <a:p>
            <a:pPr algn="ctr">
              <a:lnSpc>
                <a:spcPts val="4381"/>
              </a:lnSpc>
            </a:pPr>
            <a:r>
              <a:rPr lang="en-US" sz="4381" b="1" spc="-87">
                <a:solidFill>
                  <a:srgbClr val="000000"/>
                </a:solidFill>
                <a:latin typeface="DM Sans Bold"/>
                <a:ea typeface="DM Sans Bold"/>
                <a:cs typeface="DM Sans Bold"/>
                <a:sym typeface="DM Sans Bold"/>
              </a:rPr>
              <a:t>Jagannath Nayak</a:t>
            </a:r>
          </a:p>
          <a:p>
            <a:pPr algn="ctr">
              <a:lnSpc>
                <a:spcPts val="4381"/>
              </a:lnSpc>
            </a:pPr>
            <a:r>
              <a:rPr lang="en-US" sz="4381" b="1" spc="-87">
                <a:solidFill>
                  <a:srgbClr val="000000"/>
                </a:solidFill>
                <a:latin typeface="DM Sans Bold"/>
                <a:ea typeface="DM Sans Bold"/>
                <a:cs typeface="DM Sans Bold"/>
                <a:sym typeface="DM Sans Bold"/>
              </a:rPr>
              <a:t>Suraj Kumar Yadav</a:t>
            </a:r>
          </a:p>
        </p:txBody>
      </p:sp>
      <p:sp>
        <p:nvSpPr>
          <p:cNvPr id="19" name="Freeform 19"/>
          <p:cNvSpPr/>
          <p:nvPr/>
        </p:nvSpPr>
        <p:spPr>
          <a:xfrm>
            <a:off x="4737926" y="2576219"/>
            <a:ext cx="724985" cy="920616"/>
          </a:xfrm>
          <a:custGeom>
            <a:avLst/>
            <a:gdLst/>
            <a:ahLst/>
            <a:cxnLst/>
            <a:rect l="l" t="t" r="r" b="b"/>
            <a:pathLst>
              <a:path w="724985" h="920616">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10994934" y="2091045"/>
            <a:ext cx="6264366" cy="6104909"/>
          </a:xfrm>
          <a:custGeom>
            <a:avLst/>
            <a:gdLst/>
            <a:ahLst/>
            <a:cxnLst/>
            <a:rect l="l" t="t" r="r" b="b"/>
            <a:pathLst>
              <a:path w="6264366" h="6104909">
                <a:moveTo>
                  <a:pt x="0" y="0"/>
                </a:moveTo>
                <a:lnTo>
                  <a:pt x="6264366" y="0"/>
                </a:lnTo>
                <a:lnTo>
                  <a:pt x="6264366" y="6104910"/>
                </a:lnTo>
                <a:lnTo>
                  <a:pt x="0" y="610491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TextBox 4"/>
          <p:cNvSpPr txBox="1"/>
          <p:nvPr/>
        </p:nvSpPr>
        <p:spPr>
          <a:xfrm>
            <a:off x="1504950" y="2898168"/>
            <a:ext cx="7848753" cy="1177290"/>
          </a:xfrm>
          <a:prstGeom prst="rect">
            <a:avLst/>
          </a:prstGeom>
        </p:spPr>
        <p:txBody>
          <a:bodyPr lIns="0" tIns="0" rIns="0" bIns="0" rtlCol="0" anchor="t">
            <a:spAutoFit/>
          </a:bodyPr>
          <a:lstStyle/>
          <a:p>
            <a:pPr algn="l">
              <a:lnSpc>
                <a:spcPts val="8730"/>
              </a:lnSpc>
            </a:pPr>
            <a:r>
              <a:rPr lang="en-US" sz="9000" b="1">
                <a:solidFill>
                  <a:srgbClr val="000000"/>
                </a:solidFill>
                <a:latin typeface="DM Sans Bold"/>
                <a:ea typeface="DM Sans Bold"/>
                <a:cs typeface="DM Sans Bold"/>
                <a:sym typeface="DM Sans Bold"/>
              </a:rPr>
              <a:t> Objective</a:t>
            </a:r>
          </a:p>
        </p:txBody>
      </p:sp>
      <p:sp>
        <p:nvSpPr>
          <p:cNvPr id="5" name="TextBox 5"/>
          <p:cNvSpPr txBox="1"/>
          <p:nvPr/>
        </p:nvSpPr>
        <p:spPr>
          <a:xfrm>
            <a:off x="1504950" y="4807557"/>
            <a:ext cx="7707571" cy="2324100"/>
          </a:xfrm>
          <a:prstGeom prst="rect">
            <a:avLst/>
          </a:prstGeom>
        </p:spPr>
        <p:txBody>
          <a:bodyPr lIns="0" tIns="0" rIns="0" bIns="0" rtlCol="0" anchor="t">
            <a:spAutoFit/>
          </a:bodyPr>
          <a:lstStyle/>
          <a:p>
            <a:pPr marL="0" lvl="0" indent="0" algn="l">
              <a:lnSpc>
                <a:spcPts val="2699"/>
              </a:lnSpc>
              <a:spcBef>
                <a:spcPct val="0"/>
              </a:spcBef>
            </a:pPr>
            <a:r>
              <a:rPr lang="en-US" sz="1999" spc="119">
                <a:solidFill>
                  <a:srgbClr val="000000"/>
                </a:solidFill>
                <a:latin typeface="DM Sans"/>
                <a:ea typeface="DM Sans"/>
                <a:cs typeface="DM Sans"/>
                <a:sym typeface="DM Sans"/>
              </a:rPr>
              <a:t>The goal of this project is to make it easier for people to manage shared expenses. Whether it’s splitting bills for a trip, rent, or a dinner outing, the "Split Bills" app helps users track who owes what, so everything is fair and clear. The app lets users create groups, log transactions, and settle balances, simplifying the process of managing group expenses. </a:t>
            </a:r>
          </a:p>
        </p:txBody>
      </p:sp>
      <p:sp>
        <p:nvSpPr>
          <p:cNvPr id="6" name="Freeform 6"/>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7" name="Freeform 7"/>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8" name="Freeform 8"/>
          <p:cNvSpPr/>
          <p:nvPr/>
        </p:nvSpPr>
        <p:spPr>
          <a:xfrm>
            <a:off x="9144000"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9" name="Freeform 9"/>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10" name="Freeform 10"/>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10078075" y="1267971"/>
            <a:ext cx="4208573" cy="4247184"/>
          </a:xfrm>
          <a:custGeom>
            <a:avLst/>
            <a:gdLst/>
            <a:ahLst/>
            <a:cxnLst/>
            <a:rect l="l" t="t" r="r" b="b"/>
            <a:pathLst>
              <a:path w="4208573" h="4247184">
                <a:moveTo>
                  <a:pt x="0" y="0"/>
                </a:moveTo>
                <a:lnTo>
                  <a:pt x="4208574" y="0"/>
                </a:lnTo>
                <a:lnTo>
                  <a:pt x="4208574"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4" name="Freeform 4"/>
          <p:cNvSpPr/>
          <p:nvPr/>
        </p:nvSpPr>
        <p:spPr>
          <a:xfrm>
            <a:off x="10857087" y="1879538"/>
            <a:ext cx="5956731" cy="6527925"/>
          </a:xfrm>
          <a:custGeom>
            <a:avLst/>
            <a:gdLst/>
            <a:ahLst/>
            <a:cxnLst/>
            <a:rect l="l" t="t" r="r" b="b"/>
            <a:pathLst>
              <a:path w="5956731" h="6527925">
                <a:moveTo>
                  <a:pt x="0" y="0"/>
                </a:moveTo>
                <a:lnTo>
                  <a:pt x="5956731" y="0"/>
                </a:lnTo>
                <a:lnTo>
                  <a:pt x="5956731" y="6527924"/>
                </a:lnTo>
                <a:lnTo>
                  <a:pt x="0" y="652792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TextBox 5"/>
          <p:cNvSpPr txBox="1"/>
          <p:nvPr/>
        </p:nvSpPr>
        <p:spPr>
          <a:xfrm>
            <a:off x="1504950" y="2898168"/>
            <a:ext cx="8092094" cy="1177290"/>
          </a:xfrm>
          <a:prstGeom prst="rect">
            <a:avLst/>
          </a:prstGeom>
        </p:spPr>
        <p:txBody>
          <a:bodyPr lIns="0" tIns="0" rIns="0" bIns="0" rtlCol="0" anchor="t">
            <a:spAutoFit/>
          </a:bodyPr>
          <a:lstStyle/>
          <a:p>
            <a:pPr algn="l">
              <a:lnSpc>
                <a:spcPts val="8730"/>
              </a:lnSpc>
            </a:pPr>
            <a:r>
              <a:rPr lang="en-US" sz="9000" b="1">
                <a:solidFill>
                  <a:srgbClr val="000000"/>
                </a:solidFill>
                <a:latin typeface="DM Sans Bold"/>
                <a:ea typeface="DM Sans Bold"/>
                <a:cs typeface="DM Sans Bold"/>
                <a:sym typeface="DM Sans Bold"/>
              </a:rPr>
              <a:t> Introduction</a:t>
            </a:r>
          </a:p>
        </p:txBody>
      </p:sp>
      <p:sp>
        <p:nvSpPr>
          <p:cNvPr id="6" name="TextBox 6"/>
          <p:cNvSpPr txBox="1"/>
          <p:nvPr/>
        </p:nvSpPr>
        <p:spPr>
          <a:xfrm>
            <a:off x="1504950" y="4807557"/>
            <a:ext cx="7707571" cy="2657475"/>
          </a:xfrm>
          <a:prstGeom prst="rect">
            <a:avLst/>
          </a:prstGeom>
        </p:spPr>
        <p:txBody>
          <a:bodyPr lIns="0" tIns="0" rIns="0" bIns="0" rtlCol="0" anchor="t">
            <a:spAutoFit/>
          </a:bodyPr>
          <a:lstStyle/>
          <a:p>
            <a:pPr marL="0" lvl="0" indent="0" algn="l">
              <a:lnSpc>
                <a:spcPts val="2699"/>
              </a:lnSpc>
              <a:spcBef>
                <a:spcPct val="0"/>
              </a:spcBef>
            </a:pPr>
            <a:r>
              <a:rPr lang="en-US" sz="1999" spc="119">
                <a:solidFill>
                  <a:srgbClr val="000000"/>
                </a:solidFill>
                <a:latin typeface="DM Sans"/>
                <a:ea typeface="DM Sans"/>
                <a:cs typeface="DM Sans"/>
                <a:sym typeface="DM Sans"/>
              </a:rPr>
              <a:t>The "Split Bills" app makes it easy to manage shared expenses, like splitting bills or rent, by handling all the calculations for you. With a simple command-line interface, users can create groups, add transactions, see who owes what, and settle up easily. It connects to a MySQL database using JDBC to store and retrieve all the data, so you can track expenses and ensure everyone pays their fair share without any confusion.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3004C0-C74E-5084-BB97-237D024EF070}"/>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B5EDD7BF-364A-F851-BA3D-FAAF0260189C}"/>
              </a:ext>
            </a:extLst>
          </p:cNvPr>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a:extLst>
              <a:ext uri="{FF2B5EF4-FFF2-40B4-BE49-F238E27FC236}">
                <a16:creationId xmlns:a16="http://schemas.microsoft.com/office/drawing/2014/main" id="{153276B2-D62C-1A41-8E73-2D32E461CB9A}"/>
              </a:ext>
            </a:extLst>
          </p:cNvPr>
          <p:cNvSpPr/>
          <p:nvPr/>
        </p:nvSpPr>
        <p:spPr>
          <a:xfrm rot="-5282649">
            <a:off x="753178" y="3852356"/>
            <a:ext cx="7567145" cy="2582288"/>
          </a:xfrm>
          <a:custGeom>
            <a:avLst/>
            <a:gdLst/>
            <a:ahLst/>
            <a:cxnLst/>
            <a:rect l="l" t="t" r="r" b="b"/>
            <a:pathLst>
              <a:path w="7567145" h="2582288">
                <a:moveTo>
                  <a:pt x="0" y="0"/>
                </a:moveTo>
                <a:lnTo>
                  <a:pt x="7567144" y="0"/>
                </a:lnTo>
                <a:lnTo>
                  <a:pt x="7567144" y="2582288"/>
                </a:lnTo>
                <a:lnTo>
                  <a:pt x="0" y="2582288"/>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4" name="Freeform 4">
            <a:extLst>
              <a:ext uri="{FF2B5EF4-FFF2-40B4-BE49-F238E27FC236}">
                <a16:creationId xmlns:a16="http://schemas.microsoft.com/office/drawing/2014/main" id="{4418EA09-275E-6E0F-97B1-A11E39C88752}"/>
              </a:ext>
            </a:extLst>
          </p:cNvPr>
          <p:cNvSpPr/>
          <p:nvPr/>
        </p:nvSpPr>
        <p:spPr>
          <a:xfrm>
            <a:off x="1780231" y="2037564"/>
            <a:ext cx="5513037" cy="6211873"/>
          </a:xfrm>
          <a:custGeom>
            <a:avLst/>
            <a:gdLst/>
            <a:ahLst/>
            <a:cxnLst/>
            <a:rect l="l" t="t" r="r" b="b"/>
            <a:pathLst>
              <a:path w="5513037" h="6211873">
                <a:moveTo>
                  <a:pt x="0" y="0"/>
                </a:moveTo>
                <a:lnTo>
                  <a:pt x="5513038" y="0"/>
                </a:lnTo>
                <a:lnTo>
                  <a:pt x="5513038" y="6211872"/>
                </a:lnTo>
                <a:lnTo>
                  <a:pt x="0" y="621187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TextBox 5">
            <a:extLst>
              <a:ext uri="{FF2B5EF4-FFF2-40B4-BE49-F238E27FC236}">
                <a16:creationId xmlns:a16="http://schemas.microsoft.com/office/drawing/2014/main" id="{14B895A9-6B2A-4CFF-D8E6-F7298D8C66BA}"/>
              </a:ext>
            </a:extLst>
          </p:cNvPr>
          <p:cNvSpPr txBox="1"/>
          <p:nvPr/>
        </p:nvSpPr>
        <p:spPr>
          <a:xfrm>
            <a:off x="8659015" y="2345718"/>
            <a:ext cx="7848753" cy="2282190"/>
          </a:xfrm>
          <a:prstGeom prst="rect">
            <a:avLst/>
          </a:prstGeom>
        </p:spPr>
        <p:txBody>
          <a:bodyPr lIns="0" tIns="0" rIns="0" bIns="0" rtlCol="0" anchor="t">
            <a:spAutoFit/>
          </a:bodyPr>
          <a:lstStyle/>
          <a:p>
            <a:pPr algn="l">
              <a:lnSpc>
                <a:spcPts val="8730"/>
              </a:lnSpc>
            </a:pPr>
            <a:r>
              <a:rPr lang="en-US" sz="9000" b="1">
                <a:solidFill>
                  <a:srgbClr val="000000"/>
                </a:solidFill>
                <a:latin typeface="DM Sans Bold"/>
                <a:ea typeface="DM Sans Bold"/>
                <a:cs typeface="DM Sans Bold"/>
                <a:sym typeface="DM Sans Bold"/>
              </a:rPr>
              <a:t> Problem Statement</a:t>
            </a:r>
          </a:p>
        </p:txBody>
      </p:sp>
      <p:sp>
        <p:nvSpPr>
          <p:cNvPr id="6" name="TextBox 6">
            <a:extLst>
              <a:ext uri="{FF2B5EF4-FFF2-40B4-BE49-F238E27FC236}">
                <a16:creationId xmlns:a16="http://schemas.microsoft.com/office/drawing/2014/main" id="{243779D0-1FA8-9550-7043-79480D03BA20}"/>
              </a:ext>
            </a:extLst>
          </p:cNvPr>
          <p:cNvSpPr txBox="1"/>
          <p:nvPr/>
        </p:nvSpPr>
        <p:spPr>
          <a:xfrm>
            <a:off x="8659015" y="4807557"/>
            <a:ext cx="7707571" cy="1657350"/>
          </a:xfrm>
          <a:prstGeom prst="rect">
            <a:avLst/>
          </a:prstGeom>
        </p:spPr>
        <p:txBody>
          <a:bodyPr lIns="0" tIns="0" rIns="0" bIns="0" rtlCol="0" anchor="t">
            <a:spAutoFit/>
          </a:bodyPr>
          <a:lstStyle/>
          <a:p>
            <a:pPr marL="0" lvl="0" indent="0" algn="l">
              <a:lnSpc>
                <a:spcPts val="2699"/>
              </a:lnSpc>
              <a:spcBef>
                <a:spcPct val="0"/>
              </a:spcBef>
            </a:pPr>
            <a:r>
              <a:rPr lang="en-US" sz="1999" spc="119">
                <a:solidFill>
                  <a:srgbClr val="000000"/>
                </a:solidFill>
                <a:latin typeface="DM Sans"/>
                <a:ea typeface="DM Sans"/>
                <a:cs typeface="DM Sans"/>
                <a:sym typeface="DM Sans"/>
              </a:rPr>
              <a:t>One of the common struggles in shared expenses is keeping track of who owes what. Without a proper system, it can be confusing to figure out who paid, who still needs to pay, and how much each person owes. This often leads to disputes and mistakes.</a:t>
            </a:r>
          </a:p>
        </p:txBody>
      </p:sp>
    </p:spTree>
    <p:extLst>
      <p:ext uri="{BB962C8B-B14F-4D97-AF65-F5344CB8AC3E}">
        <p14:creationId xmlns:p14="http://schemas.microsoft.com/office/powerpoint/2010/main" val="995789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C037A7-39C0-2612-06AE-4DE1044E4AC9}"/>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0353F084-F9F3-3864-491D-07F7AD8F9A20}"/>
              </a:ext>
            </a:extLst>
          </p:cNvPr>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a:extLst>
              <a:ext uri="{FF2B5EF4-FFF2-40B4-BE49-F238E27FC236}">
                <a16:creationId xmlns:a16="http://schemas.microsoft.com/office/drawing/2014/main" id="{BB670F9F-DEA7-78E3-3BA2-808ED97431AD}"/>
              </a:ext>
            </a:extLst>
          </p:cNvPr>
          <p:cNvSpPr/>
          <p:nvPr/>
        </p:nvSpPr>
        <p:spPr>
          <a:xfrm>
            <a:off x="10994934" y="2091045"/>
            <a:ext cx="6264366" cy="6104909"/>
          </a:xfrm>
          <a:custGeom>
            <a:avLst/>
            <a:gdLst/>
            <a:ahLst/>
            <a:cxnLst/>
            <a:rect l="l" t="t" r="r" b="b"/>
            <a:pathLst>
              <a:path w="6264366" h="6104909">
                <a:moveTo>
                  <a:pt x="0" y="0"/>
                </a:moveTo>
                <a:lnTo>
                  <a:pt x="6264366" y="0"/>
                </a:lnTo>
                <a:lnTo>
                  <a:pt x="6264366" y="6104910"/>
                </a:lnTo>
                <a:lnTo>
                  <a:pt x="0" y="610491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TextBox 4">
            <a:extLst>
              <a:ext uri="{FF2B5EF4-FFF2-40B4-BE49-F238E27FC236}">
                <a16:creationId xmlns:a16="http://schemas.microsoft.com/office/drawing/2014/main" id="{049C28D3-F624-243F-AF1C-D6F100BB7FC5}"/>
              </a:ext>
            </a:extLst>
          </p:cNvPr>
          <p:cNvSpPr txBox="1"/>
          <p:nvPr/>
        </p:nvSpPr>
        <p:spPr>
          <a:xfrm>
            <a:off x="1504950" y="2898168"/>
            <a:ext cx="11144250" cy="2282228"/>
          </a:xfrm>
          <a:prstGeom prst="rect">
            <a:avLst/>
          </a:prstGeom>
        </p:spPr>
        <p:txBody>
          <a:bodyPr wrap="square" lIns="0" tIns="0" rIns="0" bIns="0" rtlCol="0" anchor="t">
            <a:spAutoFit/>
          </a:bodyPr>
          <a:lstStyle/>
          <a:p>
            <a:pPr algn="l">
              <a:lnSpc>
                <a:spcPts val="8730"/>
              </a:lnSpc>
            </a:pPr>
            <a:r>
              <a:rPr lang="en-US" sz="9000" b="1" dirty="0">
                <a:solidFill>
                  <a:srgbClr val="000000"/>
                </a:solidFill>
                <a:latin typeface="DM Sans Bold"/>
                <a:ea typeface="DM Sans Bold"/>
                <a:cs typeface="DM Sans Bold"/>
                <a:sym typeface="DM Sans Bold"/>
              </a:rPr>
              <a:t> </a:t>
            </a:r>
            <a:r>
              <a:rPr lang="en-US" sz="8000" b="1" dirty="0">
                <a:solidFill>
                  <a:srgbClr val="000000"/>
                </a:solidFill>
                <a:latin typeface="DM Sans Bold"/>
                <a:ea typeface="DM Sans Bold"/>
                <a:cs typeface="DM Sans Bold"/>
                <a:sym typeface="DM Sans Bold"/>
              </a:rPr>
              <a:t>Tools/Technologies</a:t>
            </a:r>
          </a:p>
          <a:p>
            <a:pPr algn="l">
              <a:lnSpc>
                <a:spcPts val="8730"/>
              </a:lnSpc>
            </a:pPr>
            <a:r>
              <a:rPr lang="en-US" sz="8000" b="1" dirty="0">
                <a:solidFill>
                  <a:srgbClr val="000000"/>
                </a:solidFill>
                <a:latin typeface="DM Sans Bold"/>
                <a:ea typeface="DM Sans Bold"/>
                <a:cs typeface="DM Sans Bold"/>
                <a:sym typeface="DM Sans Bold"/>
              </a:rPr>
              <a:t>  Used</a:t>
            </a:r>
          </a:p>
        </p:txBody>
      </p:sp>
      <p:sp>
        <p:nvSpPr>
          <p:cNvPr id="5" name="TextBox 5">
            <a:extLst>
              <a:ext uri="{FF2B5EF4-FFF2-40B4-BE49-F238E27FC236}">
                <a16:creationId xmlns:a16="http://schemas.microsoft.com/office/drawing/2014/main" id="{6CD7C8BB-933B-9660-5002-AAE12AC5871B}"/>
              </a:ext>
            </a:extLst>
          </p:cNvPr>
          <p:cNvSpPr txBox="1"/>
          <p:nvPr/>
        </p:nvSpPr>
        <p:spPr>
          <a:xfrm>
            <a:off x="1778866" y="5468146"/>
            <a:ext cx="7707571" cy="1038746"/>
          </a:xfrm>
          <a:prstGeom prst="rect">
            <a:avLst/>
          </a:prstGeom>
        </p:spPr>
        <p:txBody>
          <a:bodyPr lIns="0" tIns="0" rIns="0" bIns="0" rtlCol="0" anchor="t">
            <a:spAutoFit/>
          </a:bodyPr>
          <a:lstStyle/>
          <a:p>
            <a:pPr marL="342900" lvl="0" indent="-342900" algn="l">
              <a:lnSpc>
                <a:spcPts val="2699"/>
              </a:lnSpc>
              <a:spcBef>
                <a:spcPct val="0"/>
              </a:spcBef>
              <a:buFont typeface="Arial" panose="020B0604020202020204" pitchFamily="34" charset="0"/>
              <a:buChar char="•"/>
            </a:pPr>
            <a:r>
              <a:rPr lang="en-US" sz="2800" spc="119" dirty="0">
                <a:solidFill>
                  <a:srgbClr val="000000"/>
                </a:solidFill>
                <a:latin typeface="Arial" panose="020B0604020202020204" pitchFamily="34" charset="0"/>
                <a:ea typeface="DM Sans"/>
                <a:cs typeface="Arial" panose="020B0604020202020204" pitchFamily="34" charset="0"/>
                <a:sym typeface="DM Sans"/>
              </a:rPr>
              <a:t>Core JAVA</a:t>
            </a:r>
          </a:p>
          <a:p>
            <a:pPr marL="342900" lvl="0" indent="-342900" algn="l">
              <a:lnSpc>
                <a:spcPts val="2699"/>
              </a:lnSpc>
              <a:spcBef>
                <a:spcPct val="0"/>
              </a:spcBef>
              <a:buFont typeface="Arial" panose="020B0604020202020204" pitchFamily="34" charset="0"/>
              <a:buChar char="•"/>
            </a:pPr>
            <a:r>
              <a:rPr lang="en-US" sz="2800" spc="119" dirty="0">
                <a:solidFill>
                  <a:srgbClr val="000000"/>
                </a:solidFill>
                <a:latin typeface="Arial" panose="020B0604020202020204" pitchFamily="34" charset="0"/>
                <a:ea typeface="DM Sans"/>
                <a:cs typeface="Arial" panose="020B0604020202020204" pitchFamily="34" charset="0"/>
                <a:sym typeface="DM Sans"/>
              </a:rPr>
              <a:t>JDBC</a:t>
            </a:r>
          </a:p>
          <a:p>
            <a:pPr marL="342900" lvl="0" indent="-342900" algn="l">
              <a:lnSpc>
                <a:spcPts val="2699"/>
              </a:lnSpc>
              <a:spcBef>
                <a:spcPct val="0"/>
              </a:spcBef>
              <a:buFont typeface="Arial" panose="020B0604020202020204" pitchFamily="34" charset="0"/>
              <a:buChar char="•"/>
            </a:pPr>
            <a:r>
              <a:rPr lang="en-US" sz="2800" spc="119" dirty="0">
                <a:solidFill>
                  <a:srgbClr val="000000"/>
                </a:solidFill>
                <a:latin typeface="Arial" panose="020B0604020202020204" pitchFamily="34" charset="0"/>
                <a:ea typeface="DM Sans"/>
                <a:cs typeface="Arial" panose="020B0604020202020204" pitchFamily="34" charset="0"/>
                <a:sym typeface="DM Sans"/>
              </a:rPr>
              <a:t>MySQL</a:t>
            </a:r>
          </a:p>
        </p:txBody>
      </p:sp>
      <p:sp>
        <p:nvSpPr>
          <p:cNvPr id="6" name="Freeform 6">
            <a:extLst>
              <a:ext uri="{FF2B5EF4-FFF2-40B4-BE49-F238E27FC236}">
                <a16:creationId xmlns:a16="http://schemas.microsoft.com/office/drawing/2014/main" id="{0185D221-14C4-EE31-BB74-0E736F36F156}"/>
              </a:ext>
            </a:extLst>
          </p:cNvPr>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7" name="Freeform 7">
            <a:extLst>
              <a:ext uri="{FF2B5EF4-FFF2-40B4-BE49-F238E27FC236}">
                <a16:creationId xmlns:a16="http://schemas.microsoft.com/office/drawing/2014/main" id="{0502BB24-1EDD-D88A-E30C-A460FDC42F97}"/>
              </a:ext>
            </a:extLst>
          </p:cNvPr>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8" name="Freeform 8">
            <a:extLst>
              <a:ext uri="{FF2B5EF4-FFF2-40B4-BE49-F238E27FC236}">
                <a16:creationId xmlns:a16="http://schemas.microsoft.com/office/drawing/2014/main" id="{EC2160BE-B28F-AED8-64BE-9C7F461C8BDF}"/>
              </a:ext>
            </a:extLst>
          </p:cNvPr>
          <p:cNvSpPr/>
          <p:nvPr/>
        </p:nvSpPr>
        <p:spPr>
          <a:xfrm>
            <a:off x="9144000"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9" name="Freeform 9">
            <a:extLst>
              <a:ext uri="{FF2B5EF4-FFF2-40B4-BE49-F238E27FC236}">
                <a16:creationId xmlns:a16="http://schemas.microsoft.com/office/drawing/2014/main" id="{865A2B7B-619F-673E-2F95-1B7008F9E9FD}"/>
              </a:ext>
            </a:extLst>
          </p:cNvPr>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10" name="Freeform 10">
            <a:extLst>
              <a:ext uri="{FF2B5EF4-FFF2-40B4-BE49-F238E27FC236}">
                <a16:creationId xmlns:a16="http://schemas.microsoft.com/office/drawing/2014/main" id="{B38582F1-2831-7CEE-9A14-C3E7494E38B8}"/>
              </a:ext>
            </a:extLst>
          </p:cNvPr>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Tree>
    <p:extLst>
      <p:ext uri="{BB962C8B-B14F-4D97-AF65-F5344CB8AC3E}">
        <p14:creationId xmlns:p14="http://schemas.microsoft.com/office/powerpoint/2010/main" val="1648686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B872A7F-5A0A-70CE-84BE-570F55AA3D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199" y="967256"/>
            <a:ext cx="15877601" cy="8367243"/>
          </a:xfrm>
          <a:prstGeom prst="rect">
            <a:avLst/>
          </a:prstGeom>
        </p:spPr>
      </p:pic>
      <p:sp>
        <p:nvSpPr>
          <p:cNvPr id="3" name="TextBox 3"/>
          <p:cNvSpPr txBox="1"/>
          <p:nvPr/>
        </p:nvSpPr>
        <p:spPr>
          <a:xfrm>
            <a:off x="13704558" y="5048250"/>
            <a:ext cx="3669042" cy="874214"/>
          </a:xfrm>
          <a:prstGeom prst="rect">
            <a:avLst/>
          </a:prstGeom>
        </p:spPr>
        <p:txBody>
          <a:bodyPr wrap="square" lIns="0" tIns="0" rIns="0" bIns="0" rtlCol="0" anchor="t">
            <a:spAutoFit/>
          </a:bodyPr>
          <a:lstStyle/>
          <a:p>
            <a:pPr algn="ctr">
              <a:lnSpc>
                <a:spcPts val="7279"/>
              </a:lnSpc>
            </a:pPr>
            <a:r>
              <a:rPr lang="en-US" sz="5199" b="1" dirty="0">
                <a:solidFill>
                  <a:schemeClr val="bg1"/>
                </a:solidFill>
                <a:latin typeface="Britannic Bold" panose="020B0903060703020204" pitchFamily="34" charset="0"/>
                <a:ea typeface="Canva Sans Bold"/>
                <a:cs typeface="Canva Sans Bold"/>
                <a:sym typeface="Canva Sans Bold"/>
              </a:rPr>
              <a:t> Logic??</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1318164" y="2243352"/>
            <a:ext cx="5588765" cy="5588765"/>
          </a:xfrm>
          <a:custGeom>
            <a:avLst/>
            <a:gdLst/>
            <a:ahLst/>
            <a:cxnLst/>
            <a:rect l="l" t="t" r="r" b="b"/>
            <a:pathLst>
              <a:path w="5588765" h="5588765">
                <a:moveTo>
                  <a:pt x="0" y="0"/>
                </a:moveTo>
                <a:lnTo>
                  <a:pt x="5588765" y="0"/>
                </a:lnTo>
                <a:lnTo>
                  <a:pt x="5588765" y="5588765"/>
                </a:lnTo>
                <a:lnTo>
                  <a:pt x="0" y="5588765"/>
                </a:lnTo>
                <a:lnTo>
                  <a:pt x="0" y="0"/>
                </a:lnTo>
                <a:close/>
              </a:path>
            </a:pathLst>
          </a:custGeom>
          <a:blipFill>
            <a:blip r:embed="rId3"/>
            <a:stretch>
              <a:fillRect/>
            </a:stretch>
          </a:blipFill>
        </p:spPr>
      </p:sp>
      <p:sp>
        <p:nvSpPr>
          <p:cNvPr id="4" name="Freeform 4"/>
          <p:cNvSpPr/>
          <p:nvPr/>
        </p:nvSpPr>
        <p:spPr>
          <a:xfrm>
            <a:off x="11198139" y="2243352"/>
            <a:ext cx="5370901" cy="5370901"/>
          </a:xfrm>
          <a:custGeom>
            <a:avLst/>
            <a:gdLst/>
            <a:ahLst/>
            <a:cxnLst/>
            <a:rect l="l" t="t" r="r" b="b"/>
            <a:pathLst>
              <a:path w="5370901" h="5370901">
                <a:moveTo>
                  <a:pt x="0" y="0"/>
                </a:moveTo>
                <a:lnTo>
                  <a:pt x="5370901" y="0"/>
                </a:lnTo>
                <a:lnTo>
                  <a:pt x="5370901" y="5370901"/>
                </a:lnTo>
                <a:lnTo>
                  <a:pt x="0" y="5370901"/>
                </a:lnTo>
                <a:lnTo>
                  <a:pt x="0" y="0"/>
                </a:lnTo>
                <a:close/>
              </a:path>
            </a:pathLst>
          </a:custGeom>
          <a:blipFill>
            <a:blip r:embed="rId4"/>
            <a:stretch>
              <a:fillRect/>
            </a:stretch>
          </a:blipFill>
        </p:spPr>
      </p:sp>
      <p:sp>
        <p:nvSpPr>
          <p:cNvPr id="5" name="AutoShape 5"/>
          <p:cNvSpPr/>
          <p:nvPr/>
        </p:nvSpPr>
        <p:spPr>
          <a:xfrm>
            <a:off x="7215105" y="5432964"/>
            <a:ext cx="3857790" cy="0"/>
          </a:xfrm>
          <a:prstGeom prst="line">
            <a:avLst/>
          </a:prstGeom>
          <a:ln w="38100" cap="flat">
            <a:solidFill>
              <a:srgbClr val="000000"/>
            </a:solidFill>
            <a:prstDash val="solid"/>
            <a:headEnd type="none" w="sm" len="sm"/>
            <a:tailEnd type="arrow" w="med" len="sm"/>
          </a:ln>
        </p:spPr>
      </p:sp>
      <p:sp>
        <p:nvSpPr>
          <p:cNvPr id="6" name="TextBox 6"/>
          <p:cNvSpPr txBox="1"/>
          <p:nvPr/>
        </p:nvSpPr>
        <p:spPr>
          <a:xfrm>
            <a:off x="3021710" y="1178760"/>
            <a:ext cx="2339102" cy="887095"/>
          </a:xfrm>
          <a:prstGeom prst="rect">
            <a:avLst/>
          </a:prstGeom>
        </p:spPr>
        <p:txBody>
          <a:bodyPr lIns="0" tIns="0" rIns="0" bIns="0" rtlCol="0" anchor="t">
            <a:spAutoFit/>
          </a:bodyPr>
          <a:lstStyle/>
          <a:p>
            <a:pPr algn="ctr">
              <a:lnSpc>
                <a:spcPts val="7279"/>
              </a:lnSpc>
            </a:pPr>
            <a:r>
              <a:rPr lang="en-US" sz="5199" b="1">
                <a:solidFill>
                  <a:srgbClr val="000000"/>
                </a:solidFill>
                <a:latin typeface="Canva Sans Bold"/>
                <a:ea typeface="Canva Sans Bold"/>
                <a:cs typeface="Canva Sans Bold"/>
                <a:sym typeface="Canva Sans Bold"/>
              </a:rPr>
              <a:t>Before </a:t>
            </a:r>
          </a:p>
        </p:txBody>
      </p:sp>
      <p:sp>
        <p:nvSpPr>
          <p:cNvPr id="7" name="TextBox 7"/>
          <p:cNvSpPr txBox="1"/>
          <p:nvPr/>
        </p:nvSpPr>
        <p:spPr>
          <a:xfrm>
            <a:off x="12820901" y="1178760"/>
            <a:ext cx="1813917" cy="887095"/>
          </a:xfrm>
          <a:prstGeom prst="rect">
            <a:avLst/>
          </a:prstGeom>
        </p:spPr>
        <p:txBody>
          <a:bodyPr lIns="0" tIns="0" rIns="0" bIns="0" rtlCol="0" anchor="t">
            <a:spAutoFit/>
          </a:bodyPr>
          <a:lstStyle/>
          <a:p>
            <a:pPr algn="ctr">
              <a:lnSpc>
                <a:spcPts val="7279"/>
              </a:lnSpc>
            </a:pPr>
            <a:r>
              <a:rPr lang="en-US" sz="5199" b="1">
                <a:solidFill>
                  <a:srgbClr val="000000"/>
                </a:solidFill>
                <a:latin typeface="Canva Sans Bold"/>
                <a:ea typeface="Canva Sans Bold"/>
                <a:cs typeface="Canva Sans Bold"/>
                <a:sym typeface="Canva Sans Bold"/>
              </a:rPr>
              <a:t> After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AutoShape 3"/>
          <p:cNvSpPr/>
          <p:nvPr/>
        </p:nvSpPr>
        <p:spPr>
          <a:xfrm flipV="1">
            <a:off x="-6846161" y="5078832"/>
            <a:ext cx="25134161" cy="0"/>
          </a:xfrm>
          <a:prstGeom prst="line">
            <a:avLst/>
          </a:prstGeom>
          <a:ln w="28575" cap="flat">
            <a:solidFill>
              <a:srgbClr val="000000"/>
            </a:solidFill>
            <a:prstDash val="solid"/>
            <a:headEnd type="none" w="sm" len="sm"/>
            <a:tailEnd type="none" w="sm" len="sm"/>
          </a:ln>
        </p:spPr>
      </p:sp>
      <p:grpSp>
        <p:nvGrpSpPr>
          <p:cNvPr id="4" name="Group 4"/>
          <p:cNvGrpSpPr/>
          <p:nvPr/>
        </p:nvGrpSpPr>
        <p:grpSpPr>
          <a:xfrm>
            <a:off x="4285724" y="4827804"/>
            <a:ext cx="502056" cy="502056"/>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id="6" name="TextBox 6"/>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grpSp>
        <p:nvGrpSpPr>
          <p:cNvPr id="7" name="Group 7"/>
          <p:cNvGrpSpPr/>
          <p:nvPr/>
        </p:nvGrpSpPr>
        <p:grpSpPr>
          <a:xfrm>
            <a:off x="957878" y="4823914"/>
            <a:ext cx="502056" cy="502056"/>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p:spPr>
        </p:sp>
        <p:sp>
          <p:nvSpPr>
            <p:cNvPr id="9" name="TextBox 9"/>
            <p:cNvSpPr txBox="1"/>
            <p:nvPr/>
          </p:nvSpPr>
          <p:spPr>
            <a:xfrm>
              <a:off x="190500" y="219075"/>
              <a:ext cx="431800" cy="403225"/>
            </a:xfrm>
            <a:prstGeom prst="rect">
              <a:avLst/>
            </a:prstGeom>
          </p:spPr>
          <p:txBody>
            <a:bodyPr lIns="50800" tIns="50800" rIns="50800" bIns="50800" rtlCol="0" anchor="ctr"/>
            <a:lstStyle/>
            <a:p>
              <a:pPr algn="ctr">
                <a:lnSpc>
                  <a:spcPts val="2266"/>
                </a:lnSpc>
              </a:pPr>
              <a:endParaRPr/>
            </a:p>
          </p:txBody>
        </p:sp>
      </p:grpSp>
      <p:grpSp>
        <p:nvGrpSpPr>
          <p:cNvPr id="10" name="Group 10"/>
          <p:cNvGrpSpPr/>
          <p:nvPr/>
        </p:nvGrpSpPr>
        <p:grpSpPr>
          <a:xfrm>
            <a:off x="8211037" y="4823914"/>
            <a:ext cx="502056" cy="502056"/>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id="12" name="TextBox 12"/>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grpSp>
        <p:nvGrpSpPr>
          <p:cNvPr id="13" name="Group 13"/>
          <p:cNvGrpSpPr/>
          <p:nvPr/>
        </p:nvGrpSpPr>
        <p:grpSpPr>
          <a:xfrm>
            <a:off x="11792954" y="4823914"/>
            <a:ext cx="502056" cy="502056"/>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id="15" name="TextBox 15"/>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sp>
        <p:nvSpPr>
          <p:cNvPr id="16" name="TextBox 16"/>
          <p:cNvSpPr txBox="1"/>
          <p:nvPr/>
        </p:nvSpPr>
        <p:spPr>
          <a:xfrm>
            <a:off x="4732501" y="2459889"/>
            <a:ext cx="8822997" cy="1177290"/>
          </a:xfrm>
          <a:prstGeom prst="rect">
            <a:avLst/>
          </a:prstGeom>
        </p:spPr>
        <p:txBody>
          <a:bodyPr lIns="0" tIns="0" rIns="0" bIns="0" rtlCol="0" anchor="t">
            <a:spAutoFit/>
          </a:bodyPr>
          <a:lstStyle/>
          <a:p>
            <a:pPr marL="0" lvl="1" indent="0" algn="ctr">
              <a:lnSpc>
                <a:spcPts val="8730"/>
              </a:lnSpc>
              <a:spcBef>
                <a:spcPct val="0"/>
              </a:spcBef>
            </a:pPr>
            <a:r>
              <a:rPr lang="en-US" sz="9000" b="1">
                <a:solidFill>
                  <a:srgbClr val="000000"/>
                </a:solidFill>
                <a:latin typeface="DM Sans Bold"/>
                <a:ea typeface="DM Sans Bold"/>
                <a:cs typeface="DM Sans Bold"/>
                <a:sym typeface="DM Sans Bold"/>
              </a:rPr>
              <a:t> Timeline</a:t>
            </a:r>
          </a:p>
        </p:txBody>
      </p:sp>
      <p:sp>
        <p:nvSpPr>
          <p:cNvPr id="17" name="TextBox 17"/>
          <p:cNvSpPr txBox="1"/>
          <p:nvPr/>
        </p:nvSpPr>
        <p:spPr>
          <a:xfrm>
            <a:off x="957878" y="5616041"/>
            <a:ext cx="2197323" cy="679451"/>
          </a:xfrm>
          <a:prstGeom prst="rect">
            <a:avLst/>
          </a:prstGeom>
        </p:spPr>
        <p:txBody>
          <a:bodyPr lIns="0" tIns="0" rIns="0" bIns="0" rtlCol="0" anchor="t">
            <a:spAutoFit/>
          </a:bodyPr>
          <a:lstStyle/>
          <a:p>
            <a:pPr algn="l">
              <a:lnSpc>
                <a:spcPts val="5150"/>
              </a:lnSpc>
            </a:pPr>
            <a:r>
              <a:rPr lang="en-US" sz="5000" b="1">
                <a:solidFill>
                  <a:srgbClr val="000000"/>
                </a:solidFill>
                <a:latin typeface="DM Sans Bold"/>
                <a:ea typeface="DM Sans Bold"/>
                <a:cs typeface="DM Sans Bold"/>
                <a:sym typeface="DM Sans Bold"/>
              </a:rPr>
              <a:t>01</a:t>
            </a:r>
          </a:p>
        </p:txBody>
      </p:sp>
      <p:sp>
        <p:nvSpPr>
          <p:cNvPr id="18" name="TextBox 18"/>
          <p:cNvSpPr txBox="1"/>
          <p:nvPr/>
        </p:nvSpPr>
        <p:spPr>
          <a:xfrm>
            <a:off x="4304027" y="5619930"/>
            <a:ext cx="2197323" cy="679451"/>
          </a:xfrm>
          <a:prstGeom prst="rect">
            <a:avLst/>
          </a:prstGeom>
        </p:spPr>
        <p:txBody>
          <a:bodyPr lIns="0" tIns="0" rIns="0" bIns="0" rtlCol="0" anchor="t">
            <a:spAutoFit/>
          </a:bodyPr>
          <a:lstStyle/>
          <a:p>
            <a:pPr algn="l">
              <a:lnSpc>
                <a:spcPts val="5150"/>
              </a:lnSpc>
            </a:pPr>
            <a:r>
              <a:rPr lang="en-US" sz="5000" b="1">
                <a:solidFill>
                  <a:srgbClr val="000000"/>
                </a:solidFill>
                <a:latin typeface="DM Sans Bold"/>
                <a:ea typeface="DM Sans Bold"/>
                <a:cs typeface="DM Sans Bold"/>
                <a:sym typeface="DM Sans Bold"/>
              </a:rPr>
              <a:t>02</a:t>
            </a:r>
          </a:p>
        </p:txBody>
      </p:sp>
      <p:sp>
        <p:nvSpPr>
          <p:cNvPr id="19" name="TextBox 19"/>
          <p:cNvSpPr txBox="1"/>
          <p:nvPr/>
        </p:nvSpPr>
        <p:spPr>
          <a:xfrm>
            <a:off x="957878" y="6428841"/>
            <a:ext cx="2646492" cy="375286"/>
          </a:xfrm>
          <a:prstGeom prst="rect">
            <a:avLst/>
          </a:prstGeom>
        </p:spPr>
        <p:txBody>
          <a:bodyPr lIns="0" tIns="0" rIns="0" bIns="0" rtlCol="0" anchor="t">
            <a:spAutoFit/>
          </a:bodyPr>
          <a:lstStyle/>
          <a:p>
            <a:pPr algn="l">
              <a:lnSpc>
                <a:spcPts val="3119"/>
              </a:lnSpc>
            </a:pPr>
            <a:r>
              <a:rPr lang="en-US" sz="1999">
                <a:solidFill>
                  <a:srgbClr val="000000"/>
                </a:solidFill>
                <a:latin typeface="DM Sans"/>
                <a:ea typeface="DM Sans"/>
                <a:cs typeface="DM Sans"/>
                <a:sym typeface="DM Sans"/>
              </a:rPr>
              <a:t>Feasibility Study</a:t>
            </a:r>
          </a:p>
        </p:txBody>
      </p:sp>
      <p:sp>
        <p:nvSpPr>
          <p:cNvPr id="20" name="TextBox 20"/>
          <p:cNvSpPr txBox="1"/>
          <p:nvPr/>
        </p:nvSpPr>
        <p:spPr>
          <a:xfrm>
            <a:off x="4304027" y="6432731"/>
            <a:ext cx="2732862" cy="765811"/>
          </a:xfrm>
          <a:prstGeom prst="rect">
            <a:avLst/>
          </a:prstGeom>
        </p:spPr>
        <p:txBody>
          <a:bodyPr lIns="0" tIns="0" rIns="0" bIns="0" rtlCol="0" anchor="t">
            <a:spAutoFit/>
          </a:bodyPr>
          <a:lstStyle/>
          <a:p>
            <a:pPr marL="0" lvl="0" indent="0" algn="l">
              <a:lnSpc>
                <a:spcPts val="3119"/>
              </a:lnSpc>
              <a:spcBef>
                <a:spcPct val="0"/>
              </a:spcBef>
            </a:pPr>
            <a:r>
              <a:rPr lang="en-US" sz="1999" u="none" strike="noStrike">
                <a:solidFill>
                  <a:srgbClr val="000000"/>
                </a:solidFill>
                <a:latin typeface="DM Sans"/>
                <a:ea typeface="DM Sans"/>
                <a:cs typeface="DM Sans"/>
                <a:sym typeface="DM Sans"/>
              </a:rPr>
              <a:t>Logic Building and Database Design</a:t>
            </a:r>
          </a:p>
        </p:txBody>
      </p:sp>
      <p:sp>
        <p:nvSpPr>
          <p:cNvPr id="21" name="TextBox 21"/>
          <p:cNvSpPr txBox="1"/>
          <p:nvPr/>
        </p:nvSpPr>
        <p:spPr>
          <a:xfrm>
            <a:off x="8229340" y="5616041"/>
            <a:ext cx="2197323" cy="679451"/>
          </a:xfrm>
          <a:prstGeom prst="rect">
            <a:avLst/>
          </a:prstGeom>
        </p:spPr>
        <p:txBody>
          <a:bodyPr lIns="0" tIns="0" rIns="0" bIns="0" rtlCol="0" anchor="t">
            <a:spAutoFit/>
          </a:bodyPr>
          <a:lstStyle/>
          <a:p>
            <a:pPr algn="l">
              <a:lnSpc>
                <a:spcPts val="5150"/>
              </a:lnSpc>
            </a:pPr>
            <a:r>
              <a:rPr lang="en-US" sz="5000" b="1">
                <a:solidFill>
                  <a:srgbClr val="000000"/>
                </a:solidFill>
                <a:latin typeface="DM Sans Bold"/>
                <a:ea typeface="DM Sans Bold"/>
                <a:cs typeface="DM Sans Bold"/>
                <a:sym typeface="DM Sans Bold"/>
              </a:rPr>
              <a:t>03</a:t>
            </a:r>
          </a:p>
        </p:txBody>
      </p:sp>
      <p:sp>
        <p:nvSpPr>
          <p:cNvPr id="22" name="TextBox 22"/>
          <p:cNvSpPr txBox="1"/>
          <p:nvPr/>
        </p:nvSpPr>
        <p:spPr>
          <a:xfrm>
            <a:off x="8229340" y="6428841"/>
            <a:ext cx="2747991" cy="765811"/>
          </a:xfrm>
          <a:prstGeom prst="rect">
            <a:avLst/>
          </a:prstGeom>
        </p:spPr>
        <p:txBody>
          <a:bodyPr lIns="0" tIns="0" rIns="0" bIns="0" rtlCol="0" anchor="t">
            <a:spAutoFit/>
          </a:bodyPr>
          <a:lstStyle/>
          <a:p>
            <a:pPr marL="0" lvl="0" indent="0" algn="l">
              <a:lnSpc>
                <a:spcPts val="3119"/>
              </a:lnSpc>
              <a:spcBef>
                <a:spcPct val="0"/>
              </a:spcBef>
            </a:pPr>
            <a:r>
              <a:rPr lang="en-US" sz="1999" u="none" strike="noStrike">
                <a:solidFill>
                  <a:srgbClr val="000000"/>
                </a:solidFill>
                <a:latin typeface="DM Sans"/>
                <a:ea typeface="DM Sans"/>
                <a:cs typeface="DM Sans"/>
                <a:sym typeface="DM Sans"/>
              </a:rPr>
              <a:t>Coding and Implementation</a:t>
            </a:r>
          </a:p>
        </p:txBody>
      </p:sp>
      <p:sp>
        <p:nvSpPr>
          <p:cNvPr id="23" name="TextBox 23"/>
          <p:cNvSpPr txBox="1"/>
          <p:nvPr/>
        </p:nvSpPr>
        <p:spPr>
          <a:xfrm>
            <a:off x="11811257" y="5616041"/>
            <a:ext cx="2197323" cy="679451"/>
          </a:xfrm>
          <a:prstGeom prst="rect">
            <a:avLst/>
          </a:prstGeom>
        </p:spPr>
        <p:txBody>
          <a:bodyPr lIns="0" tIns="0" rIns="0" bIns="0" rtlCol="0" anchor="t">
            <a:spAutoFit/>
          </a:bodyPr>
          <a:lstStyle/>
          <a:p>
            <a:pPr algn="l">
              <a:lnSpc>
                <a:spcPts val="5150"/>
              </a:lnSpc>
            </a:pPr>
            <a:r>
              <a:rPr lang="en-US" sz="5000" b="1">
                <a:solidFill>
                  <a:srgbClr val="000000"/>
                </a:solidFill>
                <a:latin typeface="DM Sans Bold"/>
                <a:ea typeface="DM Sans Bold"/>
                <a:cs typeface="DM Sans Bold"/>
                <a:sym typeface="DM Sans Bold"/>
              </a:rPr>
              <a:t>04</a:t>
            </a:r>
          </a:p>
        </p:txBody>
      </p:sp>
      <p:sp>
        <p:nvSpPr>
          <p:cNvPr id="24" name="TextBox 24"/>
          <p:cNvSpPr txBox="1"/>
          <p:nvPr/>
        </p:nvSpPr>
        <p:spPr>
          <a:xfrm>
            <a:off x="11811257" y="6428841"/>
            <a:ext cx="2646492" cy="375286"/>
          </a:xfrm>
          <a:prstGeom prst="rect">
            <a:avLst/>
          </a:prstGeom>
        </p:spPr>
        <p:txBody>
          <a:bodyPr lIns="0" tIns="0" rIns="0" bIns="0" rtlCol="0" anchor="t">
            <a:spAutoFit/>
          </a:bodyPr>
          <a:lstStyle/>
          <a:p>
            <a:pPr marL="0" lvl="0" indent="0" algn="l">
              <a:lnSpc>
                <a:spcPts val="3119"/>
              </a:lnSpc>
              <a:spcBef>
                <a:spcPct val="0"/>
              </a:spcBef>
            </a:pPr>
            <a:r>
              <a:rPr lang="en-US" sz="1999" u="none" strike="noStrike">
                <a:solidFill>
                  <a:srgbClr val="000000"/>
                </a:solidFill>
                <a:latin typeface="DM Sans"/>
                <a:ea typeface="DM Sans"/>
                <a:cs typeface="DM Sans"/>
                <a:sym typeface="DM Sans"/>
              </a:rPr>
              <a:t>Testing</a:t>
            </a:r>
          </a:p>
        </p:txBody>
      </p:sp>
      <p:sp>
        <p:nvSpPr>
          <p:cNvPr id="25" name="Freeform 25"/>
          <p:cNvSpPr/>
          <p:nvPr/>
        </p:nvSpPr>
        <p:spPr>
          <a:xfrm>
            <a:off x="-1573240" y="8893298"/>
            <a:ext cx="4051334" cy="2765036"/>
          </a:xfrm>
          <a:custGeom>
            <a:avLst/>
            <a:gdLst/>
            <a:ahLst/>
            <a:cxnLst/>
            <a:rect l="l" t="t" r="r" b="b"/>
            <a:pathLst>
              <a:path w="4051334" h="2765036">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6" name="Freeform 26"/>
          <p:cNvSpPr/>
          <p:nvPr/>
        </p:nvSpPr>
        <p:spPr>
          <a:xfrm>
            <a:off x="15262955" y="8864586"/>
            <a:ext cx="4602314" cy="3618569"/>
          </a:xfrm>
          <a:custGeom>
            <a:avLst/>
            <a:gdLst/>
            <a:ahLst/>
            <a:cxnLst/>
            <a:rect l="l" t="t" r="r" b="b"/>
            <a:pathLst>
              <a:path w="4602314" h="3618569">
                <a:moveTo>
                  <a:pt x="0" y="0"/>
                </a:moveTo>
                <a:lnTo>
                  <a:pt x="4602314" y="0"/>
                </a:lnTo>
                <a:lnTo>
                  <a:pt x="4602314" y="3618569"/>
                </a:lnTo>
                <a:lnTo>
                  <a:pt x="0" y="3618569"/>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27" name="Freeform 27"/>
          <p:cNvSpPr/>
          <p:nvPr/>
        </p:nvSpPr>
        <p:spPr>
          <a:xfrm>
            <a:off x="-674156" y="-1322787"/>
            <a:ext cx="4224468" cy="2645573"/>
          </a:xfrm>
          <a:custGeom>
            <a:avLst/>
            <a:gdLst/>
            <a:ahLst/>
            <a:cxnLst/>
            <a:rect l="l" t="t" r="r" b="b"/>
            <a:pathLst>
              <a:path w="4224468" h="2645573">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28" name="Freeform 28"/>
          <p:cNvSpPr/>
          <p:nvPr/>
        </p:nvSpPr>
        <p:spPr>
          <a:xfrm>
            <a:off x="11101574" y="9560661"/>
            <a:ext cx="3169280" cy="2226419"/>
          </a:xfrm>
          <a:custGeom>
            <a:avLst/>
            <a:gdLst/>
            <a:ahLst/>
            <a:cxnLst/>
            <a:rect l="l" t="t" r="r" b="b"/>
            <a:pathLst>
              <a:path w="3169280" h="2226419">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29" name="Freeform 29"/>
          <p:cNvSpPr/>
          <p:nvPr/>
        </p:nvSpPr>
        <p:spPr>
          <a:xfrm>
            <a:off x="9653627" y="-3037933"/>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30" name="Freeform 30"/>
          <p:cNvSpPr/>
          <p:nvPr/>
        </p:nvSpPr>
        <p:spPr>
          <a:xfrm rot="-5400000">
            <a:off x="4745771" y="-1877331"/>
            <a:ext cx="2892762" cy="2919301"/>
          </a:xfrm>
          <a:custGeom>
            <a:avLst/>
            <a:gdLst/>
            <a:ahLst/>
            <a:cxnLst/>
            <a:rect l="l" t="t" r="r" b="b"/>
            <a:pathLst>
              <a:path w="2892762" h="2919301">
                <a:moveTo>
                  <a:pt x="0" y="0"/>
                </a:moveTo>
                <a:lnTo>
                  <a:pt x="2892761" y="0"/>
                </a:lnTo>
                <a:lnTo>
                  <a:pt x="2892761" y="2919301"/>
                </a:lnTo>
                <a:lnTo>
                  <a:pt x="0" y="2919301"/>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31" name="Freeform 31"/>
          <p:cNvSpPr/>
          <p:nvPr/>
        </p:nvSpPr>
        <p:spPr>
          <a:xfrm>
            <a:off x="2932282" y="9271808"/>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32" name="Freeform 32"/>
          <p:cNvSpPr/>
          <p:nvPr/>
        </p:nvSpPr>
        <p:spPr>
          <a:xfrm>
            <a:off x="15262955" y="-1072630"/>
            <a:ext cx="1996345" cy="2149497"/>
          </a:xfrm>
          <a:custGeom>
            <a:avLst/>
            <a:gdLst/>
            <a:ahLst/>
            <a:cxnLst/>
            <a:rect l="l" t="t" r="r" b="b"/>
            <a:pathLst>
              <a:path w="1996345" h="2149497">
                <a:moveTo>
                  <a:pt x="0" y="0"/>
                </a:moveTo>
                <a:lnTo>
                  <a:pt x="1996345" y="0"/>
                </a:lnTo>
                <a:lnTo>
                  <a:pt x="1996345" y="2149497"/>
                </a:lnTo>
                <a:lnTo>
                  <a:pt x="0" y="2149497"/>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grpSp>
        <p:nvGrpSpPr>
          <p:cNvPr id="33" name="Group 33"/>
          <p:cNvGrpSpPr/>
          <p:nvPr/>
        </p:nvGrpSpPr>
        <p:grpSpPr>
          <a:xfrm>
            <a:off x="14895657" y="4827804"/>
            <a:ext cx="502056" cy="502056"/>
            <a:chOff x="0" y="0"/>
            <a:chExt cx="812800" cy="812800"/>
          </a:xfrm>
        </p:grpSpPr>
        <p:sp>
          <p:nvSpPr>
            <p:cNvPr id="34" name="Freeform 34"/>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id="35" name="TextBox 35"/>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sp>
        <p:nvSpPr>
          <p:cNvPr id="36" name="TextBox 36"/>
          <p:cNvSpPr txBox="1"/>
          <p:nvPr/>
        </p:nvSpPr>
        <p:spPr>
          <a:xfrm>
            <a:off x="14803430" y="5554521"/>
            <a:ext cx="2197323" cy="679451"/>
          </a:xfrm>
          <a:prstGeom prst="rect">
            <a:avLst/>
          </a:prstGeom>
        </p:spPr>
        <p:txBody>
          <a:bodyPr lIns="0" tIns="0" rIns="0" bIns="0" rtlCol="0" anchor="t">
            <a:spAutoFit/>
          </a:bodyPr>
          <a:lstStyle/>
          <a:p>
            <a:pPr algn="l">
              <a:lnSpc>
                <a:spcPts val="5150"/>
              </a:lnSpc>
            </a:pPr>
            <a:r>
              <a:rPr lang="en-US" sz="5000" b="1">
                <a:solidFill>
                  <a:srgbClr val="000000"/>
                </a:solidFill>
                <a:latin typeface="DM Sans Bold"/>
                <a:ea typeface="DM Sans Bold"/>
                <a:cs typeface="DM Sans Bold"/>
                <a:sym typeface="DM Sans Bold"/>
              </a:rPr>
              <a:t>05</a:t>
            </a:r>
          </a:p>
        </p:txBody>
      </p:sp>
      <p:sp>
        <p:nvSpPr>
          <p:cNvPr id="37" name="TextBox 37"/>
          <p:cNvSpPr txBox="1"/>
          <p:nvPr/>
        </p:nvSpPr>
        <p:spPr>
          <a:xfrm>
            <a:off x="14803430" y="6367322"/>
            <a:ext cx="2646492" cy="375286"/>
          </a:xfrm>
          <a:prstGeom prst="rect">
            <a:avLst/>
          </a:prstGeom>
        </p:spPr>
        <p:txBody>
          <a:bodyPr lIns="0" tIns="0" rIns="0" bIns="0" rtlCol="0" anchor="t">
            <a:spAutoFit/>
          </a:bodyPr>
          <a:lstStyle/>
          <a:p>
            <a:pPr marL="0" lvl="0" indent="0" algn="l">
              <a:lnSpc>
                <a:spcPts val="3119"/>
              </a:lnSpc>
              <a:spcBef>
                <a:spcPct val="0"/>
              </a:spcBef>
            </a:pPr>
            <a:r>
              <a:rPr lang="en-US" sz="1999" u="none" strike="noStrike">
                <a:solidFill>
                  <a:srgbClr val="000000"/>
                </a:solidFill>
                <a:latin typeface="DM Sans"/>
                <a:ea typeface="DM Sans"/>
                <a:cs typeface="DM Sans"/>
                <a:sym typeface="DM Sans"/>
              </a:rPr>
              <a:t>Project Submission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7" name="Freeform 7"/>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8" name="Freeform 8"/>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9" name="Freeform 9"/>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10" name="Freeform 10"/>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sp>
        <p:nvSpPr>
          <p:cNvPr id="11" name="Freeform 11"/>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sp>
      <p:sp>
        <p:nvSpPr>
          <p:cNvPr id="12" name="Freeform 12"/>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sp>
      <p:sp>
        <p:nvSpPr>
          <p:cNvPr id="13" name="Freeform 13"/>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sp>
      <p:sp>
        <p:nvSpPr>
          <p:cNvPr id="14" name="Freeform 14"/>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sp>
      <p:sp>
        <p:nvSpPr>
          <p:cNvPr id="15" name="Freeform 15"/>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sp>
      <p:sp>
        <p:nvSpPr>
          <p:cNvPr id="16" name="TextBox 16"/>
          <p:cNvSpPr txBox="1"/>
          <p:nvPr/>
        </p:nvSpPr>
        <p:spPr>
          <a:xfrm>
            <a:off x="3688802" y="3019867"/>
            <a:ext cx="10910396" cy="3364511"/>
          </a:xfrm>
          <a:prstGeom prst="rect">
            <a:avLst/>
          </a:prstGeom>
        </p:spPr>
        <p:txBody>
          <a:bodyPr lIns="0" tIns="0" rIns="0" bIns="0" rtlCol="0" anchor="t">
            <a:spAutoFit/>
          </a:bodyPr>
          <a:lstStyle/>
          <a:p>
            <a:pPr algn="ctr">
              <a:lnSpc>
                <a:spcPts val="12699"/>
              </a:lnSpc>
            </a:pPr>
            <a:r>
              <a:rPr lang="en-US" sz="14597" b="1">
                <a:solidFill>
                  <a:srgbClr val="000000"/>
                </a:solidFill>
                <a:latin typeface="DM Sans Bold"/>
                <a:ea typeface="DM Sans Bold"/>
                <a:cs typeface="DM Sans Bold"/>
                <a:sym typeface="DM Sans Bold"/>
              </a:rPr>
              <a:t>Thank you very much!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270</Words>
  <Application>Microsoft Office PowerPoint</Application>
  <PresentationFormat>Custom</PresentationFormat>
  <Paragraphs>30</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DM Sans</vt:lpstr>
      <vt:lpstr>Arial</vt:lpstr>
      <vt:lpstr>Calibri</vt:lpstr>
      <vt:lpstr>Britannic Bold</vt:lpstr>
      <vt:lpstr>DM Sans Bold</vt:lpstr>
      <vt:lpstr>Canva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Split Bill</dc:title>
  <cp:lastModifiedBy>SKY</cp:lastModifiedBy>
  <cp:revision>4</cp:revision>
  <dcterms:created xsi:type="dcterms:W3CDTF">2006-08-16T00:00:00Z</dcterms:created>
  <dcterms:modified xsi:type="dcterms:W3CDTF">2024-10-18T10:34:02Z</dcterms:modified>
  <dc:identifier>DAGTwP-vlHM</dc:identifier>
</cp:coreProperties>
</file>