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DM Sans Bold" charset="1" panose="00000000000000000000"/>
      <p:regular r:id="rId14"/>
    </p:embeddedFont>
    <p:embeddedFont>
      <p:font typeface="DM Sans" charset="1" panose="00000000000000000000"/>
      <p:regular r:id="rId15"/>
    </p:embeddedFont>
    <p:embeddedFont>
      <p:font typeface="Canva Sans Bold" charset="1" panose="020B08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jpeg" Type="http://schemas.openxmlformats.org/officeDocument/2006/relationships/image"/><Relationship Id="rId4" Target="../media/image3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 Split Bill Application</a:t>
            </a:r>
          </a:p>
        </p:txBody>
      </p:sp>
      <p:sp>
        <p:nvSpPr>
          <p:cNvPr name="TextBox 18" id="18"/>
          <p:cNvSpPr txBox="true"/>
          <p:nvPr/>
        </p:nvSpPr>
        <p:spPr>
          <a:xfrm rot="0">
            <a:off x="4737926" y="6999306"/>
            <a:ext cx="8459795" cy="16829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a:t>
            </a:r>
          </a:p>
          <a:p>
            <a:pPr algn="ctr">
              <a:lnSpc>
                <a:spcPts val="4381"/>
              </a:lnSpc>
            </a:pPr>
            <a:r>
              <a:rPr lang="en-US" b="true" sz="4381" spc="-87">
                <a:solidFill>
                  <a:srgbClr val="000000"/>
                </a:solidFill>
                <a:latin typeface="DM Sans Bold"/>
                <a:ea typeface="DM Sans Bold"/>
                <a:cs typeface="DM Sans Bold"/>
                <a:sym typeface="DM Sans Bold"/>
              </a:rPr>
              <a:t>Jagannath Nayak</a:t>
            </a:r>
          </a:p>
          <a:p>
            <a:pPr algn="ctr">
              <a:lnSpc>
                <a:spcPts val="4381"/>
              </a:lnSpc>
            </a:pPr>
            <a:r>
              <a:rPr lang="en-US" b="true" sz="4381" spc="-87">
                <a:solidFill>
                  <a:srgbClr val="000000"/>
                </a:solidFill>
                <a:latin typeface="DM Sans Bold"/>
                <a:ea typeface="DM Sans Bold"/>
                <a:cs typeface="DM Sans Bold"/>
                <a:sym typeface="DM Sans Bold"/>
              </a:rPr>
              <a:t>Suraj Kumar Yadav</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898168"/>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 Objective</a:t>
            </a:r>
          </a:p>
        </p:txBody>
      </p:sp>
      <p:sp>
        <p:nvSpPr>
          <p:cNvPr name="TextBox 5" id="5"/>
          <p:cNvSpPr txBox="true"/>
          <p:nvPr/>
        </p:nvSpPr>
        <p:spPr>
          <a:xfrm rot="0">
            <a:off x="1504950" y="4807557"/>
            <a:ext cx="7707571" cy="2324100"/>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The goal of this project is to make it easier for people to manage shared expenses. Whether it’s splitting bills for a trip, rent, or a dinner outing, the "Split Bills" app helps users track who owes what, so everything is fair and clear. The app lets users create groups, log transactions, and settle balances, simplifying the process of managing group expenses. </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898168"/>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 Introduction</a:t>
            </a:r>
          </a:p>
        </p:txBody>
      </p:sp>
      <p:sp>
        <p:nvSpPr>
          <p:cNvPr name="TextBox 6" id="6"/>
          <p:cNvSpPr txBox="true"/>
          <p:nvPr/>
        </p:nvSpPr>
        <p:spPr>
          <a:xfrm rot="0">
            <a:off x="1504950" y="4807557"/>
            <a:ext cx="7707571" cy="265747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The "Split Bills" app makes it easy to manage shared expenses, like splitting bills or rent, by handling all the calculations for you. With a simple command-line interface, users can create groups, add transactions, see who owes what, and settle up easily. It connects to a MySQL database using JDBC to store and retrieve all the data, so you can track expenses and ensure everyone pays their fair share without any confusion.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 Problem Statement</a:t>
            </a:r>
          </a:p>
        </p:txBody>
      </p:sp>
      <p:sp>
        <p:nvSpPr>
          <p:cNvPr name="TextBox 6" id="6"/>
          <p:cNvSpPr txBox="true"/>
          <p:nvPr/>
        </p:nvSpPr>
        <p:spPr>
          <a:xfrm rot="0">
            <a:off x="8659015" y="4807557"/>
            <a:ext cx="7707571" cy="1657350"/>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One of the common struggles in shared expenses is keeping track of who owes what. Without a proper system, it can be confusing to figure out who paid, who still needs to pay, and how much each person owes. This often leads to disputes and mistakes.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TextBox 3" id="3"/>
          <p:cNvSpPr txBox="true"/>
          <p:nvPr/>
        </p:nvSpPr>
        <p:spPr>
          <a:xfrm rot="0">
            <a:off x="13704558" y="5048250"/>
            <a:ext cx="2546509" cy="887095"/>
          </a:xfrm>
          <a:prstGeom prst="rect">
            <a:avLst/>
          </a:prstGeom>
        </p:spPr>
        <p:txBody>
          <a:bodyPr anchor="t" rtlCol="false" tIns="0" lIns="0" bIns="0" rIns="0">
            <a:spAutoFit/>
          </a:bodyPr>
          <a:lstStyle/>
          <a:p>
            <a:pPr algn="ctr">
              <a:lnSpc>
                <a:spcPts val="7279"/>
              </a:lnSpc>
            </a:pPr>
            <a:r>
              <a:rPr lang="en-US" sz="5199" b="true">
                <a:solidFill>
                  <a:srgbClr val="100F0D"/>
                </a:solidFill>
                <a:latin typeface="Canva Sans Bold"/>
                <a:ea typeface="Canva Sans Bold"/>
                <a:cs typeface="Canva Sans Bold"/>
                <a:sym typeface="Canva Sans Bold"/>
              </a:rPr>
              <a:t> Logic??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18164" y="2243352"/>
            <a:ext cx="5588765" cy="5588765"/>
          </a:xfrm>
          <a:custGeom>
            <a:avLst/>
            <a:gdLst/>
            <a:ahLst/>
            <a:cxnLst/>
            <a:rect r="r" b="b" t="t" l="l"/>
            <a:pathLst>
              <a:path h="5588765" w="5588765">
                <a:moveTo>
                  <a:pt x="0" y="0"/>
                </a:moveTo>
                <a:lnTo>
                  <a:pt x="5588765" y="0"/>
                </a:lnTo>
                <a:lnTo>
                  <a:pt x="5588765" y="5588765"/>
                </a:lnTo>
                <a:lnTo>
                  <a:pt x="0" y="5588765"/>
                </a:lnTo>
                <a:lnTo>
                  <a:pt x="0" y="0"/>
                </a:lnTo>
                <a:close/>
              </a:path>
            </a:pathLst>
          </a:custGeom>
          <a:blipFill>
            <a:blip r:embed="rId3"/>
            <a:stretch>
              <a:fillRect l="0" t="0" r="0" b="0"/>
            </a:stretch>
          </a:blipFill>
        </p:spPr>
      </p:sp>
      <p:sp>
        <p:nvSpPr>
          <p:cNvPr name="Freeform 4" id="4"/>
          <p:cNvSpPr/>
          <p:nvPr/>
        </p:nvSpPr>
        <p:spPr>
          <a:xfrm flipH="false" flipV="false" rot="0">
            <a:off x="11198139" y="2243352"/>
            <a:ext cx="5370901" cy="5370901"/>
          </a:xfrm>
          <a:custGeom>
            <a:avLst/>
            <a:gdLst/>
            <a:ahLst/>
            <a:cxnLst/>
            <a:rect r="r" b="b" t="t" l="l"/>
            <a:pathLst>
              <a:path h="5370901" w="5370901">
                <a:moveTo>
                  <a:pt x="0" y="0"/>
                </a:moveTo>
                <a:lnTo>
                  <a:pt x="5370901" y="0"/>
                </a:lnTo>
                <a:lnTo>
                  <a:pt x="5370901" y="5370901"/>
                </a:lnTo>
                <a:lnTo>
                  <a:pt x="0" y="5370901"/>
                </a:lnTo>
                <a:lnTo>
                  <a:pt x="0" y="0"/>
                </a:lnTo>
                <a:close/>
              </a:path>
            </a:pathLst>
          </a:custGeom>
          <a:blipFill>
            <a:blip r:embed="rId4"/>
            <a:stretch>
              <a:fillRect l="0" t="0" r="0" b="0"/>
            </a:stretch>
          </a:blipFill>
        </p:spPr>
      </p:sp>
      <p:sp>
        <p:nvSpPr>
          <p:cNvPr name="AutoShape 5" id="5"/>
          <p:cNvSpPr/>
          <p:nvPr/>
        </p:nvSpPr>
        <p:spPr>
          <a:xfrm>
            <a:off x="7215105" y="5432964"/>
            <a:ext cx="3857790" cy="0"/>
          </a:xfrm>
          <a:prstGeom prst="line">
            <a:avLst/>
          </a:prstGeom>
          <a:ln cap="flat" w="38100">
            <a:solidFill>
              <a:srgbClr val="000000"/>
            </a:solidFill>
            <a:prstDash val="solid"/>
            <a:headEnd type="none" len="sm" w="sm"/>
            <a:tailEnd type="arrow" len="sm" w="med"/>
          </a:ln>
        </p:spPr>
      </p:sp>
      <p:sp>
        <p:nvSpPr>
          <p:cNvPr name="TextBox 6" id="6"/>
          <p:cNvSpPr txBox="true"/>
          <p:nvPr/>
        </p:nvSpPr>
        <p:spPr>
          <a:xfrm rot="0">
            <a:off x="3021710" y="1178760"/>
            <a:ext cx="233910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Before </a:t>
            </a:r>
          </a:p>
        </p:txBody>
      </p:sp>
      <p:sp>
        <p:nvSpPr>
          <p:cNvPr name="TextBox 7" id="7"/>
          <p:cNvSpPr txBox="true"/>
          <p:nvPr/>
        </p:nvSpPr>
        <p:spPr>
          <a:xfrm rot="0">
            <a:off x="12820901" y="1178760"/>
            <a:ext cx="181391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 After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flipV="true">
            <a:off x="-6846161" y="5078832"/>
            <a:ext cx="25134161"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4285724" y="482780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957878"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821103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1792954"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459889"/>
            <a:ext cx="8822997"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 Timeline</a:t>
            </a:r>
          </a:p>
        </p:txBody>
      </p:sp>
      <p:sp>
        <p:nvSpPr>
          <p:cNvPr name="TextBox 17" id="17"/>
          <p:cNvSpPr txBox="true"/>
          <p:nvPr/>
        </p:nvSpPr>
        <p:spPr>
          <a:xfrm rot="0">
            <a:off x="95787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4304027" y="5619930"/>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957878" y="6428841"/>
            <a:ext cx="2646492" cy="375286"/>
          </a:xfrm>
          <a:prstGeom prst="rect">
            <a:avLst/>
          </a:prstGeom>
        </p:spPr>
        <p:txBody>
          <a:bodyPr anchor="t" rtlCol="false" tIns="0" lIns="0" bIns="0" rIns="0">
            <a:spAutoFit/>
          </a:bodyPr>
          <a:lstStyle/>
          <a:p>
            <a:pPr algn="l">
              <a:lnSpc>
                <a:spcPts val="3119"/>
              </a:lnSpc>
            </a:pPr>
            <a:r>
              <a:rPr lang="en-US" sz="1999">
                <a:solidFill>
                  <a:srgbClr val="000000"/>
                </a:solidFill>
                <a:latin typeface="DM Sans"/>
                <a:ea typeface="DM Sans"/>
                <a:cs typeface="DM Sans"/>
                <a:sym typeface="DM Sans"/>
              </a:rPr>
              <a:t>Feasibility Study</a:t>
            </a:r>
          </a:p>
        </p:txBody>
      </p:sp>
      <p:sp>
        <p:nvSpPr>
          <p:cNvPr name="TextBox 20" id="20"/>
          <p:cNvSpPr txBox="true"/>
          <p:nvPr/>
        </p:nvSpPr>
        <p:spPr>
          <a:xfrm rot="0">
            <a:off x="4304027" y="6432731"/>
            <a:ext cx="2732862" cy="765811"/>
          </a:xfrm>
          <a:prstGeom prst="rect">
            <a:avLst/>
          </a:prstGeom>
        </p:spPr>
        <p:txBody>
          <a:bodyPr anchor="t" rtlCol="false" tIns="0" lIns="0" bIns="0" rIns="0">
            <a:spAutoFit/>
          </a:bodyPr>
          <a:lstStyle/>
          <a:p>
            <a:pPr algn="l" marL="0" indent="0" lvl="0">
              <a:lnSpc>
                <a:spcPts val="3119"/>
              </a:lnSpc>
              <a:spcBef>
                <a:spcPct val="0"/>
              </a:spcBef>
            </a:pPr>
            <a:r>
              <a:rPr lang="en-US" sz="1999" strike="noStrike" u="none">
                <a:solidFill>
                  <a:srgbClr val="000000"/>
                </a:solidFill>
                <a:latin typeface="DM Sans"/>
                <a:ea typeface="DM Sans"/>
                <a:cs typeface="DM Sans"/>
                <a:sym typeface="DM Sans"/>
              </a:rPr>
              <a:t>Logic Building and Database Design</a:t>
            </a:r>
          </a:p>
        </p:txBody>
      </p:sp>
      <p:sp>
        <p:nvSpPr>
          <p:cNvPr name="TextBox 21" id="21"/>
          <p:cNvSpPr txBox="true"/>
          <p:nvPr/>
        </p:nvSpPr>
        <p:spPr>
          <a:xfrm rot="0">
            <a:off x="822934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2" id="22"/>
          <p:cNvSpPr txBox="true"/>
          <p:nvPr/>
        </p:nvSpPr>
        <p:spPr>
          <a:xfrm rot="0">
            <a:off x="8229340" y="6428841"/>
            <a:ext cx="2747991" cy="765811"/>
          </a:xfrm>
          <a:prstGeom prst="rect">
            <a:avLst/>
          </a:prstGeom>
        </p:spPr>
        <p:txBody>
          <a:bodyPr anchor="t" rtlCol="false" tIns="0" lIns="0" bIns="0" rIns="0">
            <a:spAutoFit/>
          </a:bodyPr>
          <a:lstStyle/>
          <a:p>
            <a:pPr algn="l" marL="0" indent="0" lvl="0">
              <a:lnSpc>
                <a:spcPts val="3119"/>
              </a:lnSpc>
              <a:spcBef>
                <a:spcPct val="0"/>
              </a:spcBef>
            </a:pPr>
            <a:r>
              <a:rPr lang="en-US" sz="1999" strike="noStrike" u="none">
                <a:solidFill>
                  <a:srgbClr val="000000"/>
                </a:solidFill>
                <a:latin typeface="DM Sans"/>
                <a:ea typeface="DM Sans"/>
                <a:cs typeface="DM Sans"/>
                <a:sym typeface="DM Sans"/>
              </a:rPr>
              <a:t>Coding and Implementation</a:t>
            </a:r>
          </a:p>
        </p:txBody>
      </p:sp>
      <p:sp>
        <p:nvSpPr>
          <p:cNvPr name="TextBox 23" id="23"/>
          <p:cNvSpPr txBox="true"/>
          <p:nvPr/>
        </p:nvSpPr>
        <p:spPr>
          <a:xfrm rot="0">
            <a:off x="11811257"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4" id="24"/>
          <p:cNvSpPr txBox="true"/>
          <p:nvPr/>
        </p:nvSpPr>
        <p:spPr>
          <a:xfrm rot="0">
            <a:off x="11811257" y="6428841"/>
            <a:ext cx="2646492" cy="375286"/>
          </a:xfrm>
          <a:prstGeom prst="rect">
            <a:avLst/>
          </a:prstGeom>
        </p:spPr>
        <p:txBody>
          <a:bodyPr anchor="t" rtlCol="false" tIns="0" lIns="0" bIns="0" rIns="0">
            <a:spAutoFit/>
          </a:bodyPr>
          <a:lstStyle/>
          <a:p>
            <a:pPr algn="l" marL="0" indent="0" lvl="0">
              <a:lnSpc>
                <a:spcPts val="3119"/>
              </a:lnSpc>
              <a:spcBef>
                <a:spcPct val="0"/>
              </a:spcBef>
            </a:pPr>
            <a:r>
              <a:rPr lang="en-US" sz="1999" strike="noStrike" u="none">
                <a:solidFill>
                  <a:srgbClr val="000000"/>
                </a:solidFill>
                <a:latin typeface="DM Sans"/>
                <a:ea typeface="DM Sans"/>
                <a:cs typeface="DM Sans"/>
                <a:sym typeface="DM Sans"/>
              </a:rPr>
              <a:t>Testing</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grpSp>
        <p:nvGrpSpPr>
          <p:cNvPr name="Group 33" id="33"/>
          <p:cNvGrpSpPr/>
          <p:nvPr/>
        </p:nvGrpSpPr>
        <p:grpSpPr>
          <a:xfrm rot="0">
            <a:off x="14895657" y="4827804"/>
            <a:ext cx="502056" cy="502056"/>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35" id="3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36" id="36"/>
          <p:cNvSpPr txBox="true"/>
          <p:nvPr/>
        </p:nvSpPr>
        <p:spPr>
          <a:xfrm rot="0">
            <a:off x="14803430" y="555452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05</a:t>
            </a:r>
          </a:p>
        </p:txBody>
      </p:sp>
      <p:sp>
        <p:nvSpPr>
          <p:cNvPr name="TextBox 37" id="37"/>
          <p:cNvSpPr txBox="true"/>
          <p:nvPr/>
        </p:nvSpPr>
        <p:spPr>
          <a:xfrm rot="0">
            <a:off x="14803430" y="6367322"/>
            <a:ext cx="2646492" cy="375286"/>
          </a:xfrm>
          <a:prstGeom prst="rect">
            <a:avLst/>
          </a:prstGeom>
        </p:spPr>
        <p:txBody>
          <a:bodyPr anchor="t" rtlCol="false" tIns="0" lIns="0" bIns="0" rIns="0">
            <a:spAutoFit/>
          </a:bodyPr>
          <a:lstStyle/>
          <a:p>
            <a:pPr algn="l" marL="0" indent="0" lvl="0">
              <a:lnSpc>
                <a:spcPts val="3119"/>
              </a:lnSpc>
              <a:spcBef>
                <a:spcPct val="0"/>
              </a:spcBef>
            </a:pPr>
            <a:r>
              <a:rPr lang="en-US" sz="1999" strike="noStrike" u="none">
                <a:solidFill>
                  <a:srgbClr val="000000"/>
                </a:solidFill>
                <a:latin typeface="DM Sans"/>
                <a:ea typeface="DM Sans"/>
                <a:cs typeface="DM Sans"/>
                <a:sym typeface="DM Sans"/>
              </a:rPr>
              <a:t>Project Submission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DAGTwP-vlHM</dc:identifier>
  <dcterms:modified xsi:type="dcterms:W3CDTF">2011-08-01T06:04:30Z</dcterms:modified>
  <cp:revision>1</cp:revision>
  <dc:title>Split Bill</dc:title>
</cp:coreProperties>
</file>