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27786-E710-4CCA-A011-2F305D42202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ECA976-E1BD-4D81-A63E-6BB57B3B0644}">
      <dgm:prSet/>
      <dgm:spPr/>
      <dgm:t>
        <a:bodyPr/>
        <a:lstStyle/>
        <a:p>
          <a:r>
            <a:rPr lang="en-US" dirty="0"/>
            <a:t>Based on the Data Analysis, most of the advertisement clicks are originated from</a:t>
          </a:r>
        </a:p>
      </dgm:t>
    </dgm:pt>
    <dgm:pt modelId="{7BDC1881-5EE5-4DC7-98B4-6407A51F8CE8}" type="parTrans" cxnId="{7DABD95F-1E36-4D6A-B96B-DAD7CF8AF4A8}">
      <dgm:prSet/>
      <dgm:spPr/>
      <dgm:t>
        <a:bodyPr/>
        <a:lstStyle/>
        <a:p>
          <a:endParaRPr lang="en-US"/>
        </a:p>
      </dgm:t>
    </dgm:pt>
    <dgm:pt modelId="{F65F7DAF-3151-40A0-BDA6-F9E24E1A84C8}" type="sibTrans" cxnId="{7DABD95F-1E36-4D6A-B96B-DAD7CF8AF4A8}">
      <dgm:prSet/>
      <dgm:spPr/>
      <dgm:t>
        <a:bodyPr/>
        <a:lstStyle/>
        <a:p>
          <a:endParaRPr lang="en-US"/>
        </a:p>
      </dgm:t>
    </dgm:pt>
    <dgm:pt modelId="{B141AA29-CE74-4F5C-93EF-D736F3E18503}">
      <dgm:prSet/>
      <dgm:spPr/>
      <dgm:t>
        <a:bodyPr/>
        <a:lstStyle/>
        <a:p>
          <a:r>
            <a:rPr lang="en-US" dirty="0"/>
            <a:t>Peak Days – Monday, Tuesday and Wednesday </a:t>
          </a:r>
        </a:p>
      </dgm:t>
    </dgm:pt>
    <dgm:pt modelId="{CA437BE2-CD4B-4529-A562-4706EA0D03D1}" type="parTrans" cxnId="{367B6022-733F-4371-B248-5D7A03E64D8F}">
      <dgm:prSet/>
      <dgm:spPr/>
      <dgm:t>
        <a:bodyPr/>
        <a:lstStyle/>
        <a:p>
          <a:endParaRPr lang="en-US"/>
        </a:p>
      </dgm:t>
    </dgm:pt>
    <dgm:pt modelId="{A744D6C5-C1CD-4FFD-A7FE-FD06659D53F8}" type="sibTrans" cxnId="{367B6022-733F-4371-B248-5D7A03E64D8F}">
      <dgm:prSet/>
      <dgm:spPr/>
      <dgm:t>
        <a:bodyPr/>
        <a:lstStyle/>
        <a:p>
          <a:endParaRPr lang="en-US"/>
        </a:p>
      </dgm:t>
    </dgm:pt>
    <dgm:pt modelId="{D052336D-7D2E-4889-88B1-EE96F02BCAC6}">
      <dgm:prSet/>
      <dgm:spPr/>
      <dgm:t>
        <a:bodyPr/>
        <a:lstStyle/>
        <a:p>
          <a:r>
            <a:rPr lang="en-US"/>
            <a:t>Peak Hours - 8 AM to 5 PM</a:t>
          </a:r>
        </a:p>
      </dgm:t>
    </dgm:pt>
    <dgm:pt modelId="{6DA575C0-58C2-4142-9053-C65BBD55AB03}" type="parTrans" cxnId="{8C660147-E799-42B3-B94A-F4527C3E305B}">
      <dgm:prSet/>
      <dgm:spPr/>
      <dgm:t>
        <a:bodyPr/>
        <a:lstStyle/>
        <a:p>
          <a:endParaRPr lang="en-US"/>
        </a:p>
      </dgm:t>
    </dgm:pt>
    <dgm:pt modelId="{D8457014-6C95-470F-A20E-CD84E6DCA7EA}" type="sibTrans" cxnId="{8C660147-E799-42B3-B94A-F4527C3E305B}">
      <dgm:prSet/>
      <dgm:spPr/>
      <dgm:t>
        <a:bodyPr/>
        <a:lstStyle/>
        <a:p>
          <a:endParaRPr lang="en-US"/>
        </a:p>
      </dgm:t>
    </dgm:pt>
    <dgm:pt modelId="{BC003FC3-6E1A-4BC5-BE25-23CAB5A6454D}">
      <dgm:prSet/>
      <dgm:spPr/>
      <dgm:t>
        <a:bodyPr/>
        <a:lstStyle/>
        <a:p>
          <a:r>
            <a:rPr lang="en-US" dirty="0"/>
            <a:t>Banner Position - 0  </a:t>
          </a:r>
        </a:p>
      </dgm:t>
    </dgm:pt>
    <dgm:pt modelId="{9A0164C5-DC24-40A4-AD12-FF7388603D2E}" type="parTrans" cxnId="{E91798DE-C81B-4ABB-9668-3EDC72D806CF}">
      <dgm:prSet/>
      <dgm:spPr/>
      <dgm:t>
        <a:bodyPr/>
        <a:lstStyle/>
        <a:p>
          <a:endParaRPr lang="en-US"/>
        </a:p>
      </dgm:t>
    </dgm:pt>
    <dgm:pt modelId="{BF8D351D-8E80-4BE8-B1B8-1CC9F4759133}" type="sibTrans" cxnId="{E91798DE-C81B-4ABB-9668-3EDC72D806CF}">
      <dgm:prSet/>
      <dgm:spPr/>
      <dgm:t>
        <a:bodyPr/>
        <a:lstStyle/>
        <a:p>
          <a:endParaRPr lang="en-US"/>
        </a:p>
      </dgm:t>
    </dgm:pt>
    <dgm:pt modelId="{4955E69E-4C1A-4606-85B6-2B3D6FCC6CA3}">
      <dgm:prSet/>
      <dgm:spPr/>
      <dgm:t>
        <a:bodyPr/>
        <a:lstStyle/>
        <a:p>
          <a:r>
            <a:rPr lang="en-US"/>
            <a:t>Device Type – 1 </a:t>
          </a:r>
        </a:p>
      </dgm:t>
    </dgm:pt>
    <dgm:pt modelId="{B905FBFA-BEE3-413D-B6FB-3846184B33F8}" type="parTrans" cxnId="{856D4628-5141-471B-A5CC-C6B770E7162D}">
      <dgm:prSet/>
      <dgm:spPr/>
      <dgm:t>
        <a:bodyPr/>
        <a:lstStyle/>
        <a:p>
          <a:endParaRPr lang="en-US"/>
        </a:p>
      </dgm:t>
    </dgm:pt>
    <dgm:pt modelId="{F053F841-F401-4933-9956-C6D0E1383D15}" type="sibTrans" cxnId="{856D4628-5141-471B-A5CC-C6B770E7162D}">
      <dgm:prSet/>
      <dgm:spPr/>
      <dgm:t>
        <a:bodyPr/>
        <a:lstStyle/>
        <a:p>
          <a:endParaRPr lang="en-US"/>
        </a:p>
      </dgm:t>
    </dgm:pt>
    <dgm:pt modelId="{506A8907-1557-42EF-956E-E9C1644D3E04}">
      <dgm:prSet/>
      <dgm:spPr/>
      <dgm:t>
        <a:bodyPr/>
        <a:lstStyle/>
        <a:p>
          <a:r>
            <a:rPr lang="en-US"/>
            <a:t>Connection Type – 0 </a:t>
          </a:r>
        </a:p>
      </dgm:t>
    </dgm:pt>
    <dgm:pt modelId="{B9A3708C-E6CB-471F-A50F-8F0FE86288F6}" type="parTrans" cxnId="{FC76C029-399A-4E51-8F65-1228C8578C2A}">
      <dgm:prSet/>
      <dgm:spPr/>
      <dgm:t>
        <a:bodyPr/>
        <a:lstStyle/>
        <a:p>
          <a:endParaRPr lang="en-US"/>
        </a:p>
      </dgm:t>
    </dgm:pt>
    <dgm:pt modelId="{F31E2404-65D0-4E32-AF6E-C5F987E8BACB}" type="sibTrans" cxnId="{FC76C029-399A-4E51-8F65-1228C8578C2A}">
      <dgm:prSet/>
      <dgm:spPr/>
      <dgm:t>
        <a:bodyPr/>
        <a:lstStyle/>
        <a:p>
          <a:endParaRPr lang="en-US"/>
        </a:p>
      </dgm:t>
    </dgm:pt>
    <dgm:pt modelId="{2C194225-4BAD-4333-8A3E-B584A3E5E95B}">
      <dgm:prSet/>
      <dgm:spPr/>
      <dgm:t>
        <a:bodyPr/>
        <a:lstStyle/>
        <a:p>
          <a:r>
            <a:rPr lang="en-US"/>
            <a:t>Category  C1 – Type 1005</a:t>
          </a:r>
        </a:p>
      </dgm:t>
    </dgm:pt>
    <dgm:pt modelId="{F71A79E5-B4C3-44C2-A2DE-4D7875C834D6}" type="parTrans" cxnId="{402CB89F-8B32-4990-8D54-DEE0E90B1CEE}">
      <dgm:prSet/>
      <dgm:spPr/>
      <dgm:t>
        <a:bodyPr/>
        <a:lstStyle/>
        <a:p>
          <a:endParaRPr lang="en-US"/>
        </a:p>
      </dgm:t>
    </dgm:pt>
    <dgm:pt modelId="{60CA1728-18C4-4AAB-903F-AD8BDCC028AC}" type="sibTrans" cxnId="{402CB89F-8B32-4990-8D54-DEE0E90B1CEE}">
      <dgm:prSet/>
      <dgm:spPr/>
      <dgm:t>
        <a:bodyPr/>
        <a:lstStyle/>
        <a:p>
          <a:endParaRPr lang="en-US"/>
        </a:p>
      </dgm:t>
    </dgm:pt>
    <dgm:pt modelId="{0DFFDBCB-9CD8-416D-816E-6DB6EFAE18BD}">
      <dgm:prSet/>
      <dgm:spPr/>
      <dgm:t>
        <a:bodyPr/>
        <a:lstStyle/>
        <a:p>
          <a:r>
            <a:rPr lang="en-US"/>
            <a:t>Category C16 - Type 50</a:t>
          </a:r>
        </a:p>
      </dgm:t>
    </dgm:pt>
    <dgm:pt modelId="{6C24FB51-12F1-45B9-92FF-BB4B73FEF083}" type="parTrans" cxnId="{3FDF3D86-6F4A-4C52-9D24-21EB726E3CC3}">
      <dgm:prSet/>
      <dgm:spPr/>
      <dgm:t>
        <a:bodyPr/>
        <a:lstStyle/>
        <a:p>
          <a:endParaRPr lang="en-US"/>
        </a:p>
      </dgm:t>
    </dgm:pt>
    <dgm:pt modelId="{EE5ADC0B-168D-4DCC-8CC8-590D2B1C124F}" type="sibTrans" cxnId="{3FDF3D86-6F4A-4C52-9D24-21EB726E3CC3}">
      <dgm:prSet/>
      <dgm:spPr/>
      <dgm:t>
        <a:bodyPr/>
        <a:lstStyle/>
        <a:p>
          <a:endParaRPr lang="en-US"/>
        </a:p>
      </dgm:t>
    </dgm:pt>
    <dgm:pt modelId="{02E337FE-5746-4E32-B0C5-43A2BF683481}">
      <dgm:prSet/>
      <dgm:spPr/>
      <dgm:t>
        <a:bodyPr/>
        <a:lstStyle/>
        <a:p>
          <a:r>
            <a:rPr lang="en-US"/>
            <a:t>Category C15 - Type 320</a:t>
          </a:r>
        </a:p>
      </dgm:t>
    </dgm:pt>
    <dgm:pt modelId="{21A2D839-7819-4F32-A55B-0014A5458C27}" type="parTrans" cxnId="{36F2356B-7DD6-4E64-8E24-3B223FC82EB2}">
      <dgm:prSet/>
      <dgm:spPr/>
      <dgm:t>
        <a:bodyPr/>
        <a:lstStyle/>
        <a:p>
          <a:endParaRPr lang="en-US"/>
        </a:p>
      </dgm:t>
    </dgm:pt>
    <dgm:pt modelId="{2BE735B1-A96E-4932-B493-063ED8040C96}" type="sibTrans" cxnId="{36F2356B-7DD6-4E64-8E24-3B223FC82EB2}">
      <dgm:prSet/>
      <dgm:spPr/>
      <dgm:t>
        <a:bodyPr/>
        <a:lstStyle/>
        <a:p>
          <a:endParaRPr lang="en-US"/>
        </a:p>
      </dgm:t>
    </dgm:pt>
    <dgm:pt modelId="{491A892F-5DF9-4B9B-A4C9-7B9A4D8918C7}" type="pres">
      <dgm:prSet presAssocID="{A8127786-E710-4CCA-A011-2F305D422026}" presName="vert0" presStyleCnt="0">
        <dgm:presLayoutVars>
          <dgm:dir/>
          <dgm:animOne val="branch"/>
          <dgm:animLvl val="lvl"/>
        </dgm:presLayoutVars>
      </dgm:prSet>
      <dgm:spPr/>
    </dgm:pt>
    <dgm:pt modelId="{4998612F-DF8B-44F1-B4A2-319DA96D965E}" type="pres">
      <dgm:prSet presAssocID="{A5ECA976-E1BD-4D81-A63E-6BB57B3B0644}" presName="thickLine" presStyleLbl="alignNode1" presStyleIdx="0" presStyleCnt="1"/>
      <dgm:spPr/>
    </dgm:pt>
    <dgm:pt modelId="{849B4B2F-3EA9-4113-B8C5-5AB109A7AEC8}" type="pres">
      <dgm:prSet presAssocID="{A5ECA976-E1BD-4D81-A63E-6BB57B3B0644}" presName="horz1" presStyleCnt="0"/>
      <dgm:spPr/>
    </dgm:pt>
    <dgm:pt modelId="{BC7909F9-064B-4912-AB55-5C5B944C0893}" type="pres">
      <dgm:prSet presAssocID="{A5ECA976-E1BD-4D81-A63E-6BB57B3B0644}" presName="tx1" presStyleLbl="revTx" presStyleIdx="0" presStyleCnt="9"/>
      <dgm:spPr/>
    </dgm:pt>
    <dgm:pt modelId="{1384D4DF-D914-4C0E-92BF-C847A4C6652B}" type="pres">
      <dgm:prSet presAssocID="{A5ECA976-E1BD-4D81-A63E-6BB57B3B0644}" presName="vert1" presStyleCnt="0"/>
      <dgm:spPr/>
    </dgm:pt>
    <dgm:pt modelId="{08FFF8BA-718B-4E9B-9075-AB3963B1D5ED}" type="pres">
      <dgm:prSet presAssocID="{B141AA29-CE74-4F5C-93EF-D736F3E18503}" presName="vertSpace2a" presStyleCnt="0"/>
      <dgm:spPr/>
    </dgm:pt>
    <dgm:pt modelId="{5235617B-9846-4C89-9C3D-44C0775F0349}" type="pres">
      <dgm:prSet presAssocID="{B141AA29-CE74-4F5C-93EF-D736F3E18503}" presName="horz2" presStyleCnt="0"/>
      <dgm:spPr/>
    </dgm:pt>
    <dgm:pt modelId="{3B38BF9A-C093-4DE5-8FFF-FEB7B624CDAA}" type="pres">
      <dgm:prSet presAssocID="{B141AA29-CE74-4F5C-93EF-D736F3E18503}" presName="horzSpace2" presStyleCnt="0"/>
      <dgm:spPr/>
    </dgm:pt>
    <dgm:pt modelId="{AC3D1563-F464-4721-B4BF-0D6E8D63485E}" type="pres">
      <dgm:prSet presAssocID="{B141AA29-CE74-4F5C-93EF-D736F3E18503}" presName="tx2" presStyleLbl="revTx" presStyleIdx="1" presStyleCnt="9"/>
      <dgm:spPr/>
    </dgm:pt>
    <dgm:pt modelId="{B0090440-16DD-4877-AA3D-803A753BB6F2}" type="pres">
      <dgm:prSet presAssocID="{B141AA29-CE74-4F5C-93EF-D736F3E18503}" presName="vert2" presStyleCnt="0"/>
      <dgm:spPr/>
    </dgm:pt>
    <dgm:pt modelId="{F3977113-51F6-4B59-BA41-B158F8062004}" type="pres">
      <dgm:prSet presAssocID="{B141AA29-CE74-4F5C-93EF-D736F3E18503}" presName="thinLine2b" presStyleLbl="callout" presStyleIdx="0" presStyleCnt="8"/>
      <dgm:spPr/>
    </dgm:pt>
    <dgm:pt modelId="{1F469D9B-5EE5-46DF-8820-3C8253854B94}" type="pres">
      <dgm:prSet presAssocID="{B141AA29-CE74-4F5C-93EF-D736F3E18503}" presName="vertSpace2b" presStyleCnt="0"/>
      <dgm:spPr/>
    </dgm:pt>
    <dgm:pt modelId="{B103036B-BAA7-483A-A724-083E150D6E71}" type="pres">
      <dgm:prSet presAssocID="{D052336D-7D2E-4889-88B1-EE96F02BCAC6}" presName="horz2" presStyleCnt="0"/>
      <dgm:spPr/>
    </dgm:pt>
    <dgm:pt modelId="{422DCAD0-29A9-454F-822C-BD41AAD68E44}" type="pres">
      <dgm:prSet presAssocID="{D052336D-7D2E-4889-88B1-EE96F02BCAC6}" presName="horzSpace2" presStyleCnt="0"/>
      <dgm:spPr/>
    </dgm:pt>
    <dgm:pt modelId="{0D54EDD6-D9FD-438B-A261-FE40B39AFB89}" type="pres">
      <dgm:prSet presAssocID="{D052336D-7D2E-4889-88B1-EE96F02BCAC6}" presName="tx2" presStyleLbl="revTx" presStyleIdx="2" presStyleCnt="9"/>
      <dgm:spPr/>
    </dgm:pt>
    <dgm:pt modelId="{80A04157-FFE0-4FB3-BAC0-669083A0C453}" type="pres">
      <dgm:prSet presAssocID="{D052336D-7D2E-4889-88B1-EE96F02BCAC6}" presName="vert2" presStyleCnt="0"/>
      <dgm:spPr/>
    </dgm:pt>
    <dgm:pt modelId="{DFE8325E-E0AD-4AEE-BBE6-D336E82D7EDC}" type="pres">
      <dgm:prSet presAssocID="{D052336D-7D2E-4889-88B1-EE96F02BCAC6}" presName="thinLine2b" presStyleLbl="callout" presStyleIdx="1" presStyleCnt="8"/>
      <dgm:spPr/>
    </dgm:pt>
    <dgm:pt modelId="{2653AFEE-673B-4F21-94C3-5CED452088E7}" type="pres">
      <dgm:prSet presAssocID="{D052336D-7D2E-4889-88B1-EE96F02BCAC6}" presName="vertSpace2b" presStyleCnt="0"/>
      <dgm:spPr/>
    </dgm:pt>
    <dgm:pt modelId="{6C09F61F-5761-4E5D-8718-DD96B422D50E}" type="pres">
      <dgm:prSet presAssocID="{BC003FC3-6E1A-4BC5-BE25-23CAB5A6454D}" presName="horz2" presStyleCnt="0"/>
      <dgm:spPr/>
    </dgm:pt>
    <dgm:pt modelId="{E227168B-60DF-4FA7-82C7-527E6C1B0E7B}" type="pres">
      <dgm:prSet presAssocID="{BC003FC3-6E1A-4BC5-BE25-23CAB5A6454D}" presName="horzSpace2" presStyleCnt="0"/>
      <dgm:spPr/>
    </dgm:pt>
    <dgm:pt modelId="{CE3D10A5-B765-40FB-A3CE-D9A0B406BF8B}" type="pres">
      <dgm:prSet presAssocID="{BC003FC3-6E1A-4BC5-BE25-23CAB5A6454D}" presName="tx2" presStyleLbl="revTx" presStyleIdx="3" presStyleCnt="9"/>
      <dgm:spPr/>
    </dgm:pt>
    <dgm:pt modelId="{79274F70-5D4C-46B8-B7EF-0A8A953D5700}" type="pres">
      <dgm:prSet presAssocID="{BC003FC3-6E1A-4BC5-BE25-23CAB5A6454D}" presName="vert2" presStyleCnt="0"/>
      <dgm:spPr/>
    </dgm:pt>
    <dgm:pt modelId="{47AA259B-BEE8-4234-BB56-4725191E1321}" type="pres">
      <dgm:prSet presAssocID="{BC003FC3-6E1A-4BC5-BE25-23CAB5A6454D}" presName="thinLine2b" presStyleLbl="callout" presStyleIdx="2" presStyleCnt="8"/>
      <dgm:spPr/>
    </dgm:pt>
    <dgm:pt modelId="{A1CAFCC0-B92A-4004-B168-BC85AF2000E8}" type="pres">
      <dgm:prSet presAssocID="{BC003FC3-6E1A-4BC5-BE25-23CAB5A6454D}" presName="vertSpace2b" presStyleCnt="0"/>
      <dgm:spPr/>
    </dgm:pt>
    <dgm:pt modelId="{16BC3FB5-D8A0-4F9D-9D30-AFC256359D81}" type="pres">
      <dgm:prSet presAssocID="{4955E69E-4C1A-4606-85B6-2B3D6FCC6CA3}" presName="horz2" presStyleCnt="0"/>
      <dgm:spPr/>
    </dgm:pt>
    <dgm:pt modelId="{A908C453-C56E-4129-AC63-BEC98D6DC242}" type="pres">
      <dgm:prSet presAssocID="{4955E69E-4C1A-4606-85B6-2B3D6FCC6CA3}" presName="horzSpace2" presStyleCnt="0"/>
      <dgm:spPr/>
    </dgm:pt>
    <dgm:pt modelId="{8E0156D1-3FB6-4F04-9AA4-2DF076DB20BC}" type="pres">
      <dgm:prSet presAssocID="{4955E69E-4C1A-4606-85B6-2B3D6FCC6CA3}" presName="tx2" presStyleLbl="revTx" presStyleIdx="4" presStyleCnt="9"/>
      <dgm:spPr/>
    </dgm:pt>
    <dgm:pt modelId="{E2FB982D-FB86-41A1-B5CA-37DD5557360D}" type="pres">
      <dgm:prSet presAssocID="{4955E69E-4C1A-4606-85B6-2B3D6FCC6CA3}" presName="vert2" presStyleCnt="0"/>
      <dgm:spPr/>
    </dgm:pt>
    <dgm:pt modelId="{7CD4BAF4-DA8D-4E11-9644-01618C192982}" type="pres">
      <dgm:prSet presAssocID="{4955E69E-4C1A-4606-85B6-2B3D6FCC6CA3}" presName="thinLine2b" presStyleLbl="callout" presStyleIdx="3" presStyleCnt="8"/>
      <dgm:spPr/>
    </dgm:pt>
    <dgm:pt modelId="{4CDBE28F-1716-4A08-B98E-FDD3F57E17A8}" type="pres">
      <dgm:prSet presAssocID="{4955E69E-4C1A-4606-85B6-2B3D6FCC6CA3}" presName="vertSpace2b" presStyleCnt="0"/>
      <dgm:spPr/>
    </dgm:pt>
    <dgm:pt modelId="{C8661FB6-B9D9-4FB0-A04B-E2B44862F84E}" type="pres">
      <dgm:prSet presAssocID="{506A8907-1557-42EF-956E-E9C1644D3E04}" presName="horz2" presStyleCnt="0"/>
      <dgm:spPr/>
    </dgm:pt>
    <dgm:pt modelId="{4F41C3B0-A2D9-4F66-A8C4-D4C4766F0298}" type="pres">
      <dgm:prSet presAssocID="{506A8907-1557-42EF-956E-E9C1644D3E04}" presName="horzSpace2" presStyleCnt="0"/>
      <dgm:spPr/>
    </dgm:pt>
    <dgm:pt modelId="{18D021DB-7E4D-4C43-BC43-F811E4289C1A}" type="pres">
      <dgm:prSet presAssocID="{506A8907-1557-42EF-956E-E9C1644D3E04}" presName="tx2" presStyleLbl="revTx" presStyleIdx="5" presStyleCnt="9"/>
      <dgm:spPr/>
    </dgm:pt>
    <dgm:pt modelId="{84800F2D-8BD8-4E43-AA89-B0D8DFB69B1A}" type="pres">
      <dgm:prSet presAssocID="{506A8907-1557-42EF-956E-E9C1644D3E04}" presName="vert2" presStyleCnt="0"/>
      <dgm:spPr/>
    </dgm:pt>
    <dgm:pt modelId="{AA8238D1-EB96-49AE-9E54-26EF501EF288}" type="pres">
      <dgm:prSet presAssocID="{506A8907-1557-42EF-956E-E9C1644D3E04}" presName="thinLine2b" presStyleLbl="callout" presStyleIdx="4" presStyleCnt="8"/>
      <dgm:spPr/>
    </dgm:pt>
    <dgm:pt modelId="{7D2F88CC-F1D6-4910-9DFE-172AC6AEA7B4}" type="pres">
      <dgm:prSet presAssocID="{506A8907-1557-42EF-956E-E9C1644D3E04}" presName="vertSpace2b" presStyleCnt="0"/>
      <dgm:spPr/>
    </dgm:pt>
    <dgm:pt modelId="{814805A8-A78C-446D-BFC8-F77315C99A8D}" type="pres">
      <dgm:prSet presAssocID="{2C194225-4BAD-4333-8A3E-B584A3E5E95B}" presName="horz2" presStyleCnt="0"/>
      <dgm:spPr/>
    </dgm:pt>
    <dgm:pt modelId="{6D831A16-B0A8-45B6-AEF1-E85ECE7E83F9}" type="pres">
      <dgm:prSet presAssocID="{2C194225-4BAD-4333-8A3E-B584A3E5E95B}" presName="horzSpace2" presStyleCnt="0"/>
      <dgm:spPr/>
    </dgm:pt>
    <dgm:pt modelId="{AAC3E6C0-9718-4D0B-94A9-9C1E1AF97A5F}" type="pres">
      <dgm:prSet presAssocID="{2C194225-4BAD-4333-8A3E-B584A3E5E95B}" presName="tx2" presStyleLbl="revTx" presStyleIdx="6" presStyleCnt="9"/>
      <dgm:spPr/>
    </dgm:pt>
    <dgm:pt modelId="{4AF241C1-419D-4E60-AC44-8EE9E3703112}" type="pres">
      <dgm:prSet presAssocID="{2C194225-4BAD-4333-8A3E-B584A3E5E95B}" presName="vert2" presStyleCnt="0"/>
      <dgm:spPr/>
    </dgm:pt>
    <dgm:pt modelId="{A5BB6562-9A34-439A-BEB9-EF6678534EF1}" type="pres">
      <dgm:prSet presAssocID="{2C194225-4BAD-4333-8A3E-B584A3E5E95B}" presName="thinLine2b" presStyleLbl="callout" presStyleIdx="5" presStyleCnt="8"/>
      <dgm:spPr/>
    </dgm:pt>
    <dgm:pt modelId="{5CC0C8EE-EF7B-4470-927F-359F6C2704D7}" type="pres">
      <dgm:prSet presAssocID="{2C194225-4BAD-4333-8A3E-B584A3E5E95B}" presName="vertSpace2b" presStyleCnt="0"/>
      <dgm:spPr/>
    </dgm:pt>
    <dgm:pt modelId="{1D155262-9CBD-43D2-A479-933CCF24A3CB}" type="pres">
      <dgm:prSet presAssocID="{0DFFDBCB-9CD8-416D-816E-6DB6EFAE18BD}" presName="horz2" presStyleCnt="0"/>
      <dgm:spPr/>
    </dgm:pt>
    <dgm:pt modelId="{3A170B42-AC78-4968-A1C1-549B238093CC}" type="pres">
      <dgm:prSet presAssocID="{0DFFDBCB-9CD8-416D-816E-6DB6EFAE18BD}" presName="horzSpace2" presStyleCnt="0"/>
      <dgm:spPr/>
    </dgm:pt>
    <dgm:pt modelId="{F5A134EB-C086-4290-A87B-28767A7CF126}" type="pres">
      <dgm:prSet presAssocID="{0DFFDBCB-9CD8-416D-816E-6DB6EFAE18BD}" presName="tx2" presStyleLbl="revTx" presStyleIdx="7" presStyleCnt="9"/>
      <dgm:spPr/>
    </dgm:pt>
    <dgm:pt modelId="{35FAB62C-1E5E-40AF-8DA2-503AC4600A25}" type="pres">
      <dgm:prSet presAssocID="{0DFFDBCB-9CD8-416D-816E-6DB6EFAE18BD}" presName="vert2" presStyleCnt="0"/>
      <dgm:spPr/>
    </dgm:pt>
    <dgm:pt modelId="{5288D3F4-08F6-48B7-AFDB-647E0BAA3ED0}" type="pres">
      <dgm:prSet presAssocID="{0DFFDBCB-9CD8-416D-816E-6DB6EFAE18BD}" presName="thinLine2b" presStyleLbl="callout" presStyleIdx="6" presStyleCnt="8"/>
      <dgm:spPr/>
    </dgm:pt>
    <dgm:pt modelId="{7E777FC3-5D28-420E-AD66-1752FA031989}" type="pres">
      <dgm:prSet presAssocID="{0DFFDBCB-9CD8-416D-816E-6DB6EFAE18BD}" presName="vertSpace2b" presStyleCnt="0"/>
      <dgm:spPr/>
    </dgm:pt>
    <dgm:pt modelId="{F1587735-91EB-46EF-A5E2-B81523A4640F}" type="pres">
      <dgm:prSet presAssocID="{02E337FE-5746-4E32-B0C5-43A2BF683481}" presName="horz2" presStyleCnt="0"/>
      <dgm:spPr/>
    </dgm:pt>
    <dgm:pt modelId="{30122B0B-DC08-49D5-ADF6-DD62E1FE38B5}" type="pres">
      <dgm:prSet presAssocID="{02E337FE-5746-4E32-B0C5-43A2BF683481}" presName="horzSpace2" presStyleCnt="0"/>
      <dgm:spPr/>
    </dgm:pt>
    <dgm:pt modelId="{0CC8D065-69F4-4632-BCBF-FBE3B2FDCB2F}" type="pres">
      <dgm:prSet presAssocID="{02E337FE-5746-4E32-B0C5-43A2BF683481}" presName="tx2" presStyleLbl="revTx" presStyleIdx="8" presStyleCnt="9"/>
      <dgm:spPr/>
    </dgm:pt>
    <dgm:pt modelId="{59B416F0-A386-49B6-8098-294F49610AAC}" type="pres">
      <dgm:prSet presAssocID="{02E337FE-5746-4E32-B0C5-43A2BF683481}" presName="vert2" presStyleCnt="0"/>
      <dgm:spPr/>
    </dgm:pt>
    <dgm:pt modelId="{FABC5641-BB41-4BAC-A516-B2684FD75875}" type="pres">
      <dgm:prSet presAssocID="{02E337FE-5746-4E32-B0C5-43A2BF683481}" presName="thinLine2b" presStyleLbl="callout" presStyleIdx="7" presStyleCnt="8"/>
      <dgm:spPr/>
    </dgm:pt>
    <dgm:pt modelId="{EAE84A6C-F230-4A4E-B39B-9E7BB6D8E744}" type="pres">
      <dgm:prSet presAssocID="{02E337FE-5746-4E32-B0C5-43A2BF683481}" presName="vertSpace2b" presStyleCnt="0"/>
      <dgm:spPr/>
    </dgm:pt>
  </dgm:ptLst>
  <dgm:cxnLst>
    <dgm:cxn modelId="{B7F8990E-7FB7-41AA-9B37-B0503628255A}" type="presOf" srcId="{0DFFDBCB-9CD8-416D-816E-6DB6EFAE18BD}" destId="{F5A134EB-C086-4290-A87B-28767A7CF126}" srcOrd="0" destOrd="0" presId="urn:microsoft.com/office/officeart/2008/layout/LinedList"/>
    <dgm:cxn modelId="{534EE110-6C89-4B24-9B83-B7636F88C77F}" type="presOf" srcId="{2C194225-4BAD-4333-8A3E-B584A3E5E95B}" destId="{AAC3E6C0-9718-4D0B-94A9-9C1E1AF97A5F}" srcOrd="0" destOrd="0" presId="urn:microsoft.com/office/officeart/2008/layout/LinedList"/>
    <dgm:cxn modelId="{B83F5112-E599-4794-B3A7-38845B32EE41}" type="presOf" srcId="{A8127786-E710-4CCA-A011-2F305D422026}" destId="{491A892F-5DF9-4B9B-A4C9-7B9A4D8918C7}" srcOrd="0" destOrd="0" presId="urn:microsoft.com/office/officeart/2008/layout/LinedList"/>
    <dgm:cxn modelId="{367B6022-733F-4371-B248-5D7A03E64D8F}" srcId="{A5ECA976-E1BD-4D81-A63E-6BB57B3B0644}" destId="{B141AA29-CE74-4F5C-93EF-D736F3E18503}" srcOrd="0" destOrd="0" parTransId="{CA437BE2-CD4B-4529-A562-4706EA0D03D1}" sibTransId="{A744D6C5-C1CD-4FFD-A7FE-FD06659D53F8}"/>
    <dgm:cxn modelId="{856D4628-5141-471B-A5CC-C6B770E7162D}" srcId="{A5ECA976-E1BD-4D81-A63E-6BB57B3B0644}" destId="{4955E69E-4C1A-4606-85B6-2B3D6FCC6CA3}" srcOrd="3" destOrd="0" parTransId="{B905FBFA-BEE3-413D-B6FB-3846184B33F8}" sibTransId="{F053F841-F401-4933-9956-C6D0E1383D15}"/>
    <dgm:cxn modelId="{FC76C029-399A-4E51-8F65-1228C8578C2A}" srcId="{A5ECA976-E1BD-4D81-A63E-6BB57B3B0644}" destId="{506A8907-1557-42EF-956E-E9C1644D3E04}" srcOrd="4" destOrd="0" parTransId="{B9A3708C-E6CB-471F-A50F-8F0FE86288F6}" sibTransId="{F31E2404-65D0-4E32-AF6E-C5F987E8BACB}"/>
    <dgm:cxn modelId="{9185B130-47C5-424E-8E87-2C6958BB7B31}" type="presOf" srcId="{A5ECA976-E1BD-4D81-A63E-6BB57B3B0644}" destId="{BC7909F9-064B-4912-AB55-5C5B944C0893}" srcOrd="0" destOrd="0" presId="urn:microsoft.com/office/officeart/2008/layout/LinedList"/>
    <dgm:cxn modelId="{7DABD95F-1E36-4D6A-B96B-DAD7CF8AF4A8}" srcId="{A8127786-E710-4CCA-A011-2F305D422026}" destId="{A5ECA976-E1BD-4D81-A63E-6BB57B3B0644}" srcOrd="0" destOrd="0" parTransId="{7BDC1881-5EE5-4DC7-98B4-6407A51F8CE8}" sibTransId="{F65F7DAF-3151-40A0-BDA6-F9E24E1A84C8}"/>
    <dgm:cxn modelId="{8C660147-E799-42B3-B94A-F4527C3E305B}" srcId="{A5ECA976-E1BD-4D81-A63E-6BB57B3B0644}" destId="{D052336D-7D2E-4889-88B1-EE96F02BCAC6}" srcOrd="1" destOrd="0" parTransId="{6DA575C0-58C2-4142-9053-C65BBD55AB03}" sibTransId="{D8457014-6C95-470F-A20E-CD84E6DCA7EA}"/>
    <dgm:cxn modelId="{36F2356B-7DD6-4E64-8E24-3B223FC82EB2}" srcId="{A5ECA976-E1BD-4D81-A63E-6BB57B3B0644}" destId="{02E337FE-5746-4E32-B0C5-43A2BF683481}" srcOrd="7" destOrd="0" parTransId="{21A2D839-7819-4F32-A55B-0014A5458C27}" sibTransId="{2BE735B1-A96E-4932-B493-063ED8040C96}"/>
    <dgm:cxn modelId="{57D7747D-9CEB-4A9F-B2AC-3E906CBDAF2B}" type="presOf" srcId="{02E337FE-5746-4E32-B0C5-43A2BF683481}" destId="{0CC8D065-69F4-4632-BCBF-FBE3B2FDCB2F}" srcOrd="0" destOrd="0" presId="urn:microsoft.com/office/officeart/2008/layout/LinedList"/>
    <dgm:cxn modelId="{3FDF3D86-6F4A-4C52-9D24-21EB726E3CC3}" srcId="{A5ECA976-E1BD-4D81-A63E-6BB57B3B0644}" destId="{0DFFDBCB-9CD8-416D-816E-6DB6EFAE18BD}" srcOrd="6" destOrd="0" parTransId="{6C24FB51-12F1-45B9-92FF-BB4B73FEF083}" sibTransId="{EE5ADC0B-168D-4DCC-8CC8-590D2B1C124F}"/>
    <dgm:cxn modelId="{5BC71297-9404-4159-8CDD-60511CE9D32C}" type="presOf" srcId="{4955E69E-4C1A-4606-85B6-2B3D6FCC6CA3}" destId="{8E0156D1-3FB6-4F04-9AA4-2DF076DB20BC}" srcOrd="0" destOrd="0" presId="urn:microsoft.com/office/officeart/2008/layout/LinedList"/>
    <dgm:cxn modelId="{3C05F59A-0935-4035-AD03-BECC1FE45668}" type="presOf" srcId="{506A8907-1557-42EF-956E-E9C1644D3E04}" destId="{18D021DB-7E4D-4C43-BC43-F811E4289C1A}" srcOrd="0" destOrd="0" presId="urn:microsoft.com/office/officeart/2008/layout/LinedList"/>
    <dgm:cxn modelId="{402CB89F-8B32-4990-8D54-DEE0E90B1CEE}" srcId="{A5ECA976-E1BD-4D81-A63E-6BB57B3B0644}" destId="{2C194225-4BAD-4333-8A3E-B584A3E5E95B}" srcOrd="5" destOrd="0" parTransId="{F71A79E5-B4C3-44C2-A2DE-4D7875C834D6}" sibTransId="{60CA1728-18C4-4AAB-903F-AD8BDCC028AC}"/>
    <dgm:cxn modelId="{F996AFAE-1345-41EF-9A36-40E4D62E2ACF}" type="presOf" srcId="{BC003FC3-6E1A-4BC5-BE25-23CAB5A6454D}" destId="{CE3D10A5-B765-40FB-A3CE-D9A0B406BF8B}" srcOrd="0" destOrd="0" presId="urn:microsoft.com/office/officeart/2008/layout/LinedList"/>
    <dgm:cxn modelId="{E91798DE-C81B-4ABB-9668-3EDC72D806CF}" srcId="{A5ECA976-E1BD-4D81-A63E-6BB57B3B0644}" destId="{BC003FC3-6E1A-4BC5-BE25-23CAB5A6454D}" srcOrd="2" destOrd="0" parTransId="{9A0164C5-DC24-40A4-AD12-FF7388603D2E}" sibTransId="{BF8D351D-8E80-4BE8-B1B8-1CC9F4759133}"/>
    <dgm:cxn modelId="{9980E2E4-7B88-493E-B0F6-16878207F343}" type="presOf" srcId="{B141AA29-CE74-4F5C-93EF-D736F3E18503}" destId="{AC3D1563-F464-4721-B4BF-0D6E8D63485E}" srcOrd="0" destOrd="0" presId="urn:microsoft.com/office/officeart/2008/layout/LinedList"/>
    <dgm:cxn modelId="{4A2D41E9-FD50-459F-8162-2CFA203EE1DE}" type="presOf" srcId="{D052336D-7D2E-4889-88B1-EE96F02BCAC6}" destId="{0D54EDD6-D9FD-438B-A261-FE40B39AFB89}" srcOrd="0" destOrd="0" presId="urn:microsoft.com/office/officeart/2008/layout/LinedList"/>
    <dgm:cxn modelId="{ECE58E0B-B833-47FB-A413-D6E103BE9E75}" type="presParOf" srcId="{491A892F-5DF9-4B9B-A4C9-7B9A4D8918C7}" destId="{4998612F-DF8B-44F1-B4A2-319DA96D965E}" srcOrd="0" destOrd="0" presId="urn:microsoft.com/office/officeart/2008/layout/LinedList"/>
    <dgm:cxn modelId="{142D4046-619C-4617-BBC9-44BF08EE6AC3}" type="presParOf" srcId="{491A892F-5DF9-4B9B-A4C9-7B9A4D8918C7}" destId="{849B4B2F-3EA9-4113-B8C5-5AB109A7AEC8}" srcOrd="1" destOrd="0" presId="urn:microsoft.com/office/officeart/2008/layout/LinedList"/>
    <dgm:cxn modelId="{72458EF8-6573-40D0-98DF-5260CC3174F0}" type="presParOf" srcId="{849B4B2F-3EA9-4113-B8C5-5AB109A7AEC8}" destId="{BC7909F9-064B-4912-AB55-5C5B944C0893}" srcOrd="0" destOrd="0" presId="urn:microsoft.com/office/officeart/2008/layout/LinedList"/>
    <dgm:cxn modelId="{5E8F3E83-E466-4518-BD80-BA77DF5B784D}" type="presParOf" srcId="{849B4B2F-3EA9-4113-B8C5-5AB109A7AEC8}" destId="{1384D4DF-D914-4C0E-92BF-C847A4C6652B}" srcOrd="1" destOrd="0" presId="urn:microsoft.com/office/officeart/2008/layout/LinedList"/>
    <dgm:cxn modelId="{7742B9D1-4CF9-4723-B280-ACE9F3F76688}" type="presParOf" srcId="{1384D4DF-D914-4C0E-92BF-C847A4C6652B}" destId="{08FFF8BA-718B-4E9B-9075-AB3963B1D5ED}" srcOrd="0" destOrd="0" presId="urn:microsoft.com/office/officeart/2008/layout/LinedList"/>
    <dgm:cxn modelId="{D5AE65B5-79F9-40F1-BB7B-5A383BB7B3AA}" type="presParOf" srcId="{1384D4DF-D914-4C0E-92BF-C847A4C6652B}" destId="{5235617B-9846-4C89-9C3D-44C0775F0349}" srcOrd="1" destOrd="0" presId="urn:microsoft.com/office/officeart/2008/layout/LinedList"/>
    <dgm:cxn modelId="{EB016EC4-32FC-43AD-929C-43EB6AE7697E}" type="presParOf" srcId="{5235617B-9846-4C89-9C3D-44C0775F0349}" destId="{3B38BF9A-C093-4DE5-8FFF-FEB7B624CDAA}" srcOrd="0" destOrd="0" presId="urn:microsoft.com/office/officeart/2008/layout/LinedList"/>
    <dgm:cxn modelId="{8BC2D54A-1B2F-4E13-A677-6C1420020C0A}" type="presParOf" srcId="{5235617B-9846-4C89-9C3D-44C0775F0349}" destId="{AC3D1563-F464-4721-B4BF-0D6E8D63485E}" srcOrd="1" destOrd="0" presId="urn:microsoft.com/office/officeart/2008/layout/LinedList"/>
    <dgm:cxn modelId="{5A8204B6-A12C-4BDE-B4A4-EE53A56736D6}" type="presParOf" srcId="{5235617B-9846-4C89-9C3D-44C0775F0349}" destId="{B0090440-16DD-4877-AA3D-803A753BB6F2}" srcOrd="2" destOrd="0" presId="urn:microsoft.com/office/officeart/2008/layout/LinedList"/>
    <dgm:cxn modelId="{126CB23A-8C94-4C63-9636-5FE6EB9F2528}" type="presParOf" srcId="{1384D4DF-D914-4C0E-92BF-C847A4C6652B}" destId="{F3977113-51F6-4B59-BA41-B158F8062004}" srcOrd="2" destOrd="0" presId="urn:microsoft.com/office/officeart/2008/layout/LinedList"/>
    <dgm:cxn modelId="{5AACEB49-F64D-4381-BD2E-3BA893DC8725}" type="presParOf" srcId="{1384D4DF-D914-4C0E-92BF-C847A4C6652B}" destId="{1F469D9B-5EE5-46DF-8820-3C8253854B94}" srcOrd="3" destOrd="0" presId="urn:microsoft.com/office/officeart/2008/layout/LinedList"/>
    <dgm:cxn modelId="{7E631A62-9FC2-4ABB-9D34-9551DAE28FAD}" type="presParOf" srcId="{1384D4DF-D914-4C0E-92BF-C847A4C6652B}" destId="{B103036B-BAA7-483A-A724-083E150D6E71}" srcOrd="4" destOrd="0" presId="urn:microsoft.com/office/officeart/2008/layout/LinedList"/>
    <dgm:cxn modelId="{D4980D11-565B-4F93-83B1-16B25E668992}" type="presParOf" srcId="{B103036B-BAA7-483A-A724-083E150D6E71}" destId="{422DCAD0-29A9-454F-822C-BD41AAD68E44}" srcOrd="0" destOrd="0" presId="urn:microsoft.com/office/officeart/2008/layout/LinedList"/>
    <dgm:cxn modelId="{D761973A-441F-4797-9D4B-604DD2440C91}" type="presParOf" srcId="{B103036B-BAA7-483A-A724-083E150D6E71}" destId="{0D54EDD6-D9FD-438B-A261-FE40B39AFB89}" srcOrd="1" destOrd="0" presId="urn:microsoft.com/office/officeart/2008/layout/LinedList"/>
    <dgm:cxn modelId="{DBE02D5E-8FA3-4765-B395-E56A97CCDB28}" type="presParOf" srcId="{B103036B-BAA7-483A-A724-083E150D6E71}" destId="{80A04157-FFE0-4FB3-BAC0-669083A0C453}" srcOrd="2" destOrd="0" presId="urn:microsoft.com/office/officeart/2008/layout/LinedList"/>
    <dgm:cxn modelId="{40B530ED-32BB-4B35-B7E6-113265263B29}" type="presParOf" srcId="{1384D4DF-D914-4C0E-92BF-C847A4C6652B}" destId="{DFE8325E-E0AD-4AEE-BBE6-D336E82D7EDC}" srcOrd="5" destOrd="0" presId="urn:microsoft.com/office/officeart/2008/layout/LinedList"/>
    <dgm:cxn modelId="{D3DA4673-DEF1-44A3-90EE-24925B6BDECD}" type="presParOf" srcId="{1384D4DF-D914-4C0E-92BF-C847A4C6652B}" destId="{2653AFEE-673B-4F21-94C3-5CED452088E7}" srcOrd="6" destOrd="0" presId="urn:microsoft.com/office/officeart/2008/layout/LinedList"/>
    <dgm:cxn modelId="{9A08E406-9D51-409C-BC9F-B6B4036E69A9}" type="presParOf" srcId="{1384D4DF-D914-4C0E-92BF-C847A4C6652B}" destId="{6C09F61F-5761-4E5D-8718-DD96B422D50E}" srcOrd="7" destOrd="0" presId="urn:microsoft.com/office/officeart/2008/layout/LinedList"/>
    <dgm:cxn modelId="{E678FE4B-7ECC-4315-AE27-EC8A21FCDE63}" type="presParOf" srcId="{6C09F61F-5761-4E5D-8718-DD96B422D50E}" destId="{E227168B-60DF-4FA7-82C7-527E6C1B0E7B}" srcOrd="0" destOrd="0" presId="urn:microsoft.com/office/officeart/2008/layout/LinedList"/>
    <dgm:cxn modelId="{B721BEFE-00C2-45F0-8757-2E22DA1FD73A}" type="presParOf" srcId="{6C09F61F-5761-4E5D-8718-DD96B422D50E}" destId="{CE3D10A5-B765-40FB-A3CE-D9A0B406BF8B}" srcOrd="1" destOrd="0" presId="urn:microsoft.com/office/officeart/2008/layout/LinedList"/>
    <dgm:cxn modelId="{480B9EE3-611C-41A9-9E9C-FE46047CB134}" type="presParOf" srcId="{6C09F61F-5761-4E5D-8718-DD96B422D50E}" destId="{79274F70-5D4C-46B8-B7EF-0A8A953D5700}" srcOrd="2" destOrd="0" presId="urn:microsoft.com/office/officeart/2008/layout/LinedList"/>
    <dgm:cxn modelId="{98A79010-10B1-4F1C-9471-96B5643F50C8}" type="presParOf" srcId="{1384D4DF-D914-4C0E-92BF-C847A4C6652B}" destId="{47AA259B-BEE8-4234-BB56-4725191E1321}" srcOrd="8" destOrd="0" presId="urn:microsoft.com/office/officeart/2008/layout/LinedList"/>
    <dgm:cxn modelId="{473FAD14-F9BD-4A9F-9DD7-45BBDF2B9CE5}" type="presParOf" srcId="{1384D4DF-D914-4C0E-92BF-C847A4C6652B}" destId="{A1CAFCC0-B92A-4004-B168-BC85AF2000E8}" srcOrd="9" destOrd="0" presId="urn:microsoft.com/office/officeart/2008/layout/LinedList"/>
    <dgm:cxn modelId="{CA79D147-7BD1-4CD5-BAD4-5939A9270C9B}" type="presParOf" srcId="{1384D4DF-D914-4C0E-92BF-C847A4C6652B}" destId="{16BC3FB5-D8A0-4F9D-9D30-AFC256359D81}" srcOrd="10" destOrd="0" presId="urn:microsoft.com/office/officeart/2008/layout/LinedList"/>
    <dgm:cxn modelId="{E8DD32DB-EA65-45FB-806E-05F7326BEC07}" type="presParOf" srcId="{16BC3FB5-D8A0-4F9D-9D30-AFC256359D81}" destId="{A908C453-C56E-4129-AC63-BEC98D6DC242}" srcOrd="0" destOrd="0" presId="urn:microsoft.com/office/officeart/2008/layout/LinedList"/>
    <dgm:cxn modelId="{9CA8DA22-7FA0-4C6A-9734-1FE0248A1BA1}" type="presParOf" srcId="{16BC3FB5-D8A0-4F9D-9D30-AFC256359D81}" destId="{8E0156D1-3FB6-4F04-9AA4-2DF076DB20BC}" srcOrd="1" destOrd="0" presId="urn:microsoft.com/office/officeart/2008/layout/LinedList"/>
    <dgm:cxn modelId="{B09B0351-F062-43BE-B071-34FBBCDA65BF}" type="presParOf" srcId="{16BC3FB5-D8A0-4F9D-9D30-AFC256359D81}" destId="{E2FB982D-FB86-41A1-B5CA-37DD5557360D}" srcOrd="2" destOrd="0" presId="urn:microsoft.com/office/officeart/2008/layout/LinedList"/>
    <dgm:cxn modelId="{784E4D0F-C6A3-4571-9FD0-051827B7726C}" type="presParOf" srcId="{1384D4DF-D914-4C0E-92BF-C847A4C6652B}" destId="{7CD4BAF4-DA8D-4E11-9644-01618C192982}" srcOrd="11" destOrd="0" presId="urn:microsoft.com/office/officeart/2008/layout/LinedList"/>
    <dgm:cxn modelId="{2D82460F-706D-459E-9A50-5B3FE7495E72}" type="presParOf" srcId="{1384D4DF-D914-4C0E-92BF-C847A4C6652B}" destId="{4CDBE28F-1716-4A08-B98E-FDD3F57E17A8}" srcOrd="12" destOrd="0" presId="urn:microsoft.com/office/officeart/2008/layout/LinedList"/>
    <dgm:cxn modelId="{9F6E46AE-4DB4-4582-9217-E4A99FCD0559}" type="presParOf" srcId="{1384D4DF-D914-4C0E-92BF-C847A4C6652B}" destId="{C8661FB6-B9D9-4FB0-A04B-E2B44862F84E}" srcOrd="13" destOrd="0" presId="urn:microsoft.com/office/officeart/2008/layout/LinedList"/>
    <dgm:cxn modelId="{C0730B4A-9D68-4670-93AE-50F899E466C8}" type="presParOf" srcId="{C8661FB6-B9D9-4FB0-A04B-E2B44862F84E}" destId="{4F41C3B0-A2D9-4F66-A8C4-D4C4766F0298}" srcOrd="0" destOrd="0" presId="urn:microsoft.com/office/officeart/2008/layout/LinedList"/>
    <dgm:cxn modelId="{3600E1A5-1B77-4FD0-BC8E-5E0C1FB08DCC}" type="presParOf" srcId="{C8661FB6-B9D9-4FB0-A04B-E2B44862F84E}" destId="{18D021DB-7E4D-4C43-BC43-F811E4289C1A}" srcOrd="1" destOrd="0" presId="urn:microsoft.com/office/officeart/2008/layout/LinedList"/>
    <dgm:cxn modelId="{FCCA0F59-BFFE-43E7-AFBF-23C3482D0DF2}" type="presParOf" srcId="{C8661FB6-B9D9-4FB0-A04B-E2B44862F84E}" destId="{84800F2D-8BD8-4E43-AA89-B0D8DFB69B1A}" srcOrd="2" destOrd="0" presId="urn:microsoft.com/office/officeart/2008/layout/LinedList"/>
    <dgm:cxn modelId="{20B406ED-9887-4EE5-98BC-D075819C77E7}" type="presParOf" srcId="{1384D4DF-D914-4C0E-92BF-C847A4C6652B}" destId="{AA8238D1-EB96-49AE-9E54-26EF501EF288}" srcOrd="14" destOrd="0" presId="urn:microsoft.com/office/officeart/2008/layout/LinedList"/>
    <dgm:cxn modelId="{6D5DEDA7-ED49-4669-99F1-0E894E1A2D33}" type="presParOf" srcId="{1384D4DF-D914-4C0E-92BF-C847A4C6652B}" destId="{7D2F88CC-F1D6-4910-9DFE-172AC6AEA7B4}" srcOrd="15" destOrd="0" presId="urn:microsoft.com/office/officeart/2008/layout/LinedList"/>
    <dgm:cxn modelId="{C3089E62-C740-40AE-A430-FCD5A86E6686}" type="presParOf" srcId="{1384D4DF-D914-4C0E-92BF-C847A4C6652B}" destId="{814805A8-A78C-446D-BFC8-F77315C99A8D}" srcOrd="16" destOrd="0" presId="urn:microsoft.com/office/officeart/2008/layout/LinedList"/>
    <dgm:cxn modelId="{EAF35322-4AFF-4C86-8C21-E2974D1F7F7E}" type="presParOf" srcId="{814805A8-A78C-446D-BFC8-F77315C99A8D}" destId="{6D831A16-B0A8-45B6-AEF1-E85ECE7E83F9}" srcOrd="0" destOrd="0" presId="urn:microsoft.com/office/officeart/2008/layout/LinedList"/>
    <dgm:cxn modelId="{51203798-1D40-49CA-9DE7-AA2AA3428712}" type="presParOf" srcId="{814805A8-A78C-446D-BFC8-F77315C99A8D}" destId="{AAC3E6C0-9718-4D0B-94A9-9C1E1AF97A5F}" srcOrd="1" destOrd="0" presId="urn:microsoft.com/office/officeart/2008/layout/LinedList"/>
    <dgm:cxn modelId="{A4D6833F-D22A-40C7-BFA9-B0C603029128}" type="presParOf" srcId="{814805A8-A78C-446D-BFC8-F77315C99A8D}" destId="{4AF241C1-419D-4E60-AC44-8EE9E3703112}" srcOrd="2" destOrd="0" presId="urn:microsoft.com/office/officeart/2008/layout/LinedList"/>
    <dgm:cxn modelId="{12F242FF-C28D-4942-AFC5-A048F8DA3D89}" type="presParOf" srcId="{1384D4DF-D914-4C0E-92BF-C847A4C6652B}" destId="{A5BB6562-9A34-439A-BEB9-EF6678534EF1}" srcOrd="17" destOrd="0" presId="urn:microsoft.com/office/officeart/2008/layout/LinedList"/>
    <dgm:cxn modelId="{AA81046A-DEF1-47A5-852B-B1EB61C69488}" type="presParOf" srcId="{1384D4DF-D914-4C0E-92BF-C847A4C6652B}" destId="{5CC0C8EE-EF7B-4470-927F-359F6C2704D7}" srcOrd="18" destOrd="0" presId="urn:microsoft.com/office/officeart/2008/layout/LinedList"/>
    <dgm:cxn modelId="{020A18AA-7EEF-4792-A097-96C99EF939A1}" type="presParOf" srcId="{1384D4DF-D914-4C0E-92BF-C847A4C6652B}" destId="{1D155262-9CBD-43D2-A479-933CCF24A3CB}" srcOrd="19" destOrd="0" presId="urn:microsoft.com/office/officeart/2008/layout/LinedList"/>
    <dgm:cxn modelId="{63AC1000-9D90-4BDF-977F-63AFC137A7BF}" type="presParOf" srcId="{1D155262-9CBD-43D2-A479-933CCF24A3CB}" destId="{3A170B42-AC78-4968-A1C1-549B238093CC}" srcOrd="0" destOrd="0" presId="urn:microsoft.com/office/officeart/2008/layout/LinedList"/>
    <dgm:cxn modelId="{D691318A-4A56-4827-874E-CE27C6B459AE}" type="presParOf" srcId="{1D155262-9CBD-43D2-A479-933CCF24A3CB}" destId="{F5A134EB-C086-4290-A87B-28767A7CF126}" srcOrd="1" destOrd="0" presId="urn:microsoft.com/office/officeart/2008/layout/LinedList"/>
    <dgm:cxn modelId="{909DA5CA-5E5C-42F4-94FC-1CBA5336B4E4}" type="presParOf" srcId="{1D155262-9CBD-43D2-A479-933CCF24A3CB}" destId="{35FAB62C-1E5E-40AF-8DA2-503AC4600A25}" srcOrd="2" destOrd="0" presId="urn:microsoft.com/office/officeart/2008/layout/LinedList"/>
    <dgm:cxn modelId="{4CAE2888-3778-43C9-A8A8-EF3D122DAB39}" type="presParOf" srcId="{1384D4DF-D914-4C0E-92BF-C847A4C6652B}" destId="{5288D3F4-08F6-48B7-AFDB-647E0BAA3ED0}" srcOrd="20" destOrd="0" presId="urn:microsoft.com/office/officeart/2008/layout/LinedList"/>
    <dgm:cxn modelId="{8004BF5C-BBD1-408B-9031-D8E52770FCAD}" type="presParOf" srcId="{1384D4DF-D914-4C0E-92BF-C847A4C6652B}" destId="{7E777FC3-5D28-420E-AD66-1752FA031989}" srcOrd="21" destOrd="0" presId="urn:microsoft.com/office/officeart/2008/layout/LinedList"/>
    <dgm:cxn modelId="{3FCFF980-0CE6-4F2A-A740-7ABB97ECE606}" type="presParOf" srcId="{1384D4DF-D914-4C0E-92BF-C847A4C6652B}" destId="{F1587735-91EB-46EF-A5E2-B81523A4640F}" srcOrd="22" destOrd="0" presId="urn:microsoft.com/office/officeart/2008/layout/LinedList"/>
    <dgm:cxn modelId="{28607195-2766-45BC-B0E8-4EE485A7BB4E}" type="presParOf" srcId="{F1587735-91EB-46EF-A5E2-B81523A4640F}" destId="{30122B0B-DC08-49D5-ADF6-DD62E1FE38B5}" srcOrd="0" destOrd="0" presId="urn:microsoft.com/office/officeart/2008/layout/LinedList"/>
    <dgm:cxn modelId="{5CA7D163-7D74-4A2F-9BD4-2D89984C536C}" type="presParOf" srcId="{F1587735-91EB-46EF-A5E2-B81523A4640F}" destId="{0CC8D065-69F4-4632-BCBF-FBE3B2FDCB2F}" srcOrd="1" destOrd="0" presId="urn:microsoft.com/office/officeart/2008/layout/LinedList"/>
    <dgm:cxn modelId="{170F77CC-DE50-4803-B54E-7D205B75042F}" type="presParOf" srcId="{F1587735-91EB-46EF-A5E2-B81523A4640F}" destId="{59B416F0-A386-49B6-8098-294F49610AAC}" srcOrd="2" destOrd="0" presId="urn:microsoft.com/office/officeart/2008/layout/LinedList"/>
    <dgm:cxn modelId="{19143DD6-175C-4AF8-96A5-E00137C3CF0B}" type="presParOf" srcId="{1384D4DF-D914-4C0E-92BF-C847A4C6652B}" destId="{FABC5641-BB41-4BAC-A516-B2684FD75875}" srcOrd="23" destOrd="0" presId="urn:microsoft.com/office/officeart/2008/layout/LinedList"/>
    <dgm:cxn modelId="{0B8C0728-1A33-4620-A7E0-9B5D880D1B22}" type="presParOf" srcId="{1384D4DF-D914-4C0E-92BF-C847A4C6652B}" destId="{EAE84A6C-F230-4A4E-B39B-9E7BB6D8E744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8612F-DF8B-44F1-B4A2-319DA96D965E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909F9-064B-4912-AB55-5C5B944C0893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Based on the Data Analysis, most of the advertisement clicks are originated from</a:t>
          </a:r>
        </a:p>
      </dsp:txBody>
      <dsp:txXfrm>
        <a:off x="0" y="0"/>
        <a:ext cx="2103120" cy="4351338"/>
      </dsp:txXfrm>
    </dsp:sp>
    <dsp:sp modelId="{AC3D1563-F464-4721-B4BF-0D6E8D63485E}">
      <dsp:nvSpPr>
        <dsp:cNvPr id="0" name=""/>
        <dsp:cNvSpPr/>
      </dsp:nvSpPr>
      <dsp:spPr>
        <a:xfrm>
          <a:off x="2260854" y="25735"/>
          <a:ext cx="8254746" cy="51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Peak Days – Monday, Tuesday and Wednesday </a:t>
          </a:r>
        </a:p>
      </dsp:txBody>
      <dsp:txXfrm>
        <a:off x="2260854" y="25735"/>
        <a:ext cx="8254746" cy="514702"/>
      </dsp:txXfrm>
    </dsp:sp>
    <dsp:sp modelId="{F3977113-51F6-4B59-BA41-B158F8062004}">
      <dsp:nvSpPr>
        <dsp:cNvPr id="0" name=""/>
        <dsp:cNvSpPr/>
      </dsp:nvSpPr>
      <dsp:spPr>
        <a:xfrm>
          <a:off x="2103120" y="540438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4EDD6-D9FD-438B-A261-FE40B39AFB89}">
      <dsp:nvSpPr>
        <dsp:cNvPr id="0" name=""/>
        <dsp:cNvSpPr/>
      </dsp:nvSpPr>
      <dsp:spPr>
        <a:xfrm>
          <a:off x="2260854" y="566173"/>
          <a:ext cx="8254746" cy="51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Peak Hours - 8 AM to 5 PM</a:t>
          </a:r>
        </a:p>
      </dsp:txBody>
      <dsp:txXfrm>
        <a:off x="2260854" y="566173"/>
        <a:ext cx="8254746" cy="514702"/>
      </dsp:txXfrm>
    </dsp:sp>
    <dsp:sp modelId="{DFE8325E-E0AD-4AEE-BBE6-D336E82D7EDC}">
      <dsp:nvSpPr>
        <dsp:cNvPr id="0" name=""/>
        <dsp:cNvSpPr/>
      </dsp:nvSpPr>
      <dsp:spPr>
        <a:xfrm>
          <a:off x="2103120" y="1080876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D10A5-B765-40FB-A3CE-D9A0B406BF8B}">
      <dsp:nvSpPr>
        <dsp:cNvPr id="0" name=""/>
        <dsp:cNvSpPr/>
      </dsp:nvSpPr>
      <dsp:spPr>
        <a:xfrm>
          <a:off x="2260854" y="1106611"/>
          <a:ext cx="8254746" cy="51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Banner Position - 0  </a:t>
          </a:r>
        </a:p>
      </dsp:txBody>
      <dsp:txXfrm>
        <a:off x="2260854" y="1106611"/>
        <a:ext cx="8254746" cy="514702"/>
      </dsp:txXfrm>
    </dsp:sp>
    <dsp:sp modelId="{47AA259B-BEE8-4234-BB56-4725191E1321}">
      <dsp:nvSpPr>
        <dsp:cNvPr id="0" name=""/>
        <dsp:cNvSpPr/>
      </dsp:nvSpPr>
      <dsp:spPr>
        <a:xfrm>
          <a:off x="2103120" y="1621314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156D1-3FB6-4F04-9AA4-2DF076DB20BC}">
      <dsp:nvSpPr>
        <dsp:cNvPr id="0" name=""/>
        <dsp:cNvSpPr/>
      </dsp:nvSpPr>
      <dsp:spPr>
        <a:xfrm>
          <a:off x="2260854" y="1647049"/>
          <a:ext cx="8254746" cy="51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Device Type – 1 </a:t>
          </a:r>
        </a:p>
      </dsp:txBody>
      <dsp:txXfrm>
        <a:off x="2260854" y="1647049"/>
        <a:ext cx="8254746" cy="514702"/>
      </dsp:txXfrm>
    </dsp:sp>
    <dsp:sp modelId="{7CD4BAF4-DA8D-4E11-9644-01618C192982}">
      <dsp:nvSpPr>
        <dsp:cNvPr id="0" name=""/>
        <dsp:cNvSpPr/>
      </dsp:nvSpPr>
      <dsp:spPr>
        <a:xfrm>
          <a:off x="2103120" y="2161752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021DB-7E4D-4C43-BC43-F811E4289C1A}">
      <dsp:nvSpPr>
        <dsp:cNvPr id="0" name=""/>
        <dsp:cNvSpPr/>
      </dsp:nvSpPr>
      <dsp:spPr>
        <a:xfrm>
          <a:off x="2260854" y="2187487"/>
          <a:ext cx="8254746" cy="51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Connection Type – 0 </a:t>
          </a:r>
        </a:p>
      </dsp:txBody>
      <dsp:txXfrm>
        <a:off x="2260854" y="2187487"/>
        <a:ext cx="8254746" cy="514702"/>
      </dsp:txXfrm>
    </dsp:sp>
    <dsp:sp modelId="{AA8238D1-EB96-49AE-9E54-26EF501EF288}">
      <dsp:nvSpPr>
        <dsp:cNvPr id="0" name=""/>
        <dsp:cNvSpPr/>
      </dsp:nvSpPr>
      <dsp:spPr>
        <a:xfrm>
          <a:off x="2103120" y="2702190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3E6C0-9718-4D0B-94A9-9C1E1AF97A5F}">
      <dsp:nvSpPr>
        <dsp:cNvPr id="0" name=""/>
        <dsp:cNvSpPr/>
      </dsp:nvSpPr>
      <dsp:spPr>
        <a:xfrm>
          <a:off x="2260854" y="2727925"/>
          <a:ext cx="8254746" cy="51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Category  C1 – Type 1005</a:t>
          </a:r>
        </a:p>
      </dsp:txBody>
      <dsp:txXfrm>
        <a:off x="2260854" y="2727925"/>
        <a:ext cx="8254746" cy="514702"/>
      </dsp:txXfrm>
    </dsp:sp>
    <dsp:sp modelId="{A5BB6562-9A34-439A-BEB9-EF6678534EF1}">
      <dsp:nvSpPr>
        <dsp:cNvPr id="0" name=""/>
        <dsp:cNvSpPr/>
      </dsp:nvSpPr>
      <dsp:spPr>
        <a:xfrm>
          <a:off x="2103120" y="3242628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134EB-C086-4290-A87B-28767A7CF126}">
      <dsp:nvSpPr>
        <dsp:cNvPr id="0" name=""/>
        <dsp:cNvSpPr/>
      </dsp:nvSpPr>
      <dsp:spPr>
        <a:xfrm>
          <a:off x="2260854" y="3268363"/>
          <a:ext cx="8254746" cy="51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Category C16 - Type 50</a:t>
          </a:r>
        </a:p>
      </dsp:txBody>
      <dsp:txXfrm>
        <a:off x="2260854" y="3268363"/>
        <a:ext cx="8254746" cy="514702"/>
      </dsp:txXfrm>
    </dsp:sp>
    <dsp:sp modelId="{5288D3F4-08F6-48B7-AFDB-647E0BAA3ED0}">
      <dsp:nvSpPr>
        <dsp:cNvPr id="0" name=""/>
        <dsp:cNvSpPr/>
      </dsp:nvSpPr>
      <dsp:spPr>
        <a:xfrm>
          <a:off x="2103120" y="3783066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8D065-69F4-4632-BCBF-FBE3B2FDCB2F}">
      <dsp:nvSpPr>
        <dsp:cNvPr id="0" name=""/>
        <dsp:cNvSpPr/>
      </dsp:nvSpPr>
      <dsp:spPr>
        <a:xfrm>
          <a:off x="2260854" y="3808801"/>
          <a:ext cx="8254746" cy="51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Category C15 - Type 320</a:t>
          </a:r>
        </a:p>
      </dsp:txBody>
      <dsp:txXfrm>
        <a:off x="2260854" y="3808801"/>
        <a:ext cx="8254746" cy="514702"/>
      </dsp:txXfrm>
    </dsp:sp>
    <dsp:sp modelId="{FABC5641-BB41-4BAC-A516-B2684FD75875}">
      <dsp:nvSpPr>
        <dsp:cNvPr id="0" name=""/>
        <dsp:cNvSpPr/>
      </dsp:nvSpPr>
      <dsp:spPr>
        <a:xfrm>
          <a:off x="2103120" y="4323504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DD58-AEAF-A02E-DE95-A6CB55C99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AD870-8AB1-AC46-9465-420E99A50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7CCF8-B484-F6BB-5ADD-D32046F6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BDDD-E492-4C1E-A0D4-12036657035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4700-878C-07D8-4B2D-638D07D7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9129-095F-5A4D-2C8B-3F35CE4B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F7-010D-4829-A2AB-C68AA76D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DA4E-9FA7-41B8-56C0-944D4572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9C1D5-8B8E-38E9-711B-66A91C1A8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CA28-7D88-12B0-0E2C-D47BC44B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BDDD-E492-4C1E-A0D4-12036657035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2A541-AC52-161B-AD05-A15CE0FE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6E65A-F516-8334-5071-6E3EB605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F7-010D-4829-A2AB-C68AA76D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64ED1-ACA7-F1FE-A5F8-5656EFA4B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55AD6-AC2B-3F09-C93C-6F38551DB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3B5D-DC84-A95D-E833-BFA5B31A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BDDD-E492-4C1E-A0D4-12036657035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B0A2-C2E1-A371-591A-E8ED045A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4FF09-21B6-51F2-FA2F-4B2200C9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F7-010D-4829-A2AB-C68AA76D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3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696C-C5CD-5B63-670C-22FE8872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C4EC-C5D1-7E35-DDFA-09F60FC7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0FE1-9CD4-A9D6-73D6-114A80F4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BDDD-E492-4C1E-A0D4-12036657035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90CEF-0450-2B79-59F0-AC7C78C4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DCD7-1CAE-9198-FDD5-D080BF84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F7-010D-4829-A2AB-C68AA76D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A2EB-5A6C-2023-2178-F0F14395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53A83-09C3-34A0-0DDD-C7C20272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5F744-8F4F-F9D6-C3B6-47F64C8C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BDDD-E492-4C1E-A0D4-12036657035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15D8-9755-1C82-DA31-8A18535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04B7-D771-D8B8-3C2C-6FCF78B8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F7-010D-4829-A2AB-C68AA76D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6013-760E-6A23-941B-FCD7177B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B687-8752-8C18-5C69-214392744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4E6CF-C451-7DF5-0404-86C17917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789C2-C20C-275D-A1C0-94A5F711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BDDD-E492-4C1E-A0D4-12036657035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13ED-0065-4215-62E6-8581883C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C5BD0-6BDE-0098-F7D6-918F5398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F7-010D-4829-A2AB-C68AA76D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364F-7470-04A6-2F42-72026941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154C0-12CA-6E65-ACDF-AEF2A4DA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917DB-E24E-FF14-0750-E21991A96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38B7D-9B5D-3C08-82B1-A096656E0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5F771-63A3-4C34-9C52-AD0DE98F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F9AD2-8C27-ECFD-3EA9-CC7BC92E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BDDD-E492-4C1E-A0D4-12036657035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27FD8-160D-BFBE-1206-0556017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4D140-3F6F-23A5-93AC-E8F69B7B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F7-010D-4829-A2AB-C68AA76D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3BED-DAA9-2AF1-028A-31BB215A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C95D6-10AF-F708-ACD4-C5BC1877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BDDD-E492-4C1E-A0D4-12036657035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BAEC1-4663-FF53-36C1-CA16F05A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50DD7-FCD0-71AB-8D6C-D9A489C6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F7-010D-4829-A2AB-C68AA76D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9CDCA-D0CA-32FC-A0BA-E15D5BDC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BDDD-E492-4C1E-A0D4-12036657035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2A26C-94BF-E8D1-2B62-AD862FA1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FE4B1-8360-4F1C-49D3-2AEDEE23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F7-010D-4829-A2AB-C68AA76D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9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464D-D086-12A8-7A87-BF0D54FC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E305-D59B-C73F-DC3B-70BB8246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246FA-2218-19FB-5D81-87A3377ED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3160-380A-00C5-CFC4-17BC9D11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BDDD-E492-4C1E-A0D4-12036657035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A5E22-3253-663B-226E-A5D1FBF2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AE63-CB4E-4B90-781C-A87B9495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F7-010D-4829-A2AB-C68AA76D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6977-5BCD-11E1-4815-78F02AD1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9906B-685D-D3C6-0145-BC8FB09A5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4B962-A26B-7CA5-4830-A60712C96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01240-CCB0-49C1-DC10-9577BD1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BDDD-E492-4C1E-A0D4-12036657035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C5039-9B68-0858-BD8B-FE29F2A4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B5F07-E651-F4CB-B87C-410E5DD3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F7-010D-4829-A2AB-C68AA76D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B1217-7B3E-3CC4-E5D9-FE93982E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F0A91-0C7D-57F5-3376-DF119BCC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6BC21-BE41-C27C-3B10-DEC93F3CE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4BDDD-E492-4C1E-A0D4-12036657035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F057-6FBC-E307-A988-7B23B45A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8DE9-F729-0E82-4F0E-FC09ACCAC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07F7-010D-4829-A2AB-C68AA76D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8B166-3A1F-57AE-4717-20D9083B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Advertisement Click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50BA8-A69A-85A7-1CD7-BCBEF770A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Assignment : Machine Learning</a:t>
            </a:r>
          </a:p>
          <a:p>
            <a:pPr algn="l"/>
            <a:r>
              <a:rPr lang="en-US" sz="1700"/>
              <a:t>Student : Jagadish Janakiraman</a:t>
            </a:r>
          </a:p>
          <a:p>
            <a:pPr algn="l"/>
            <a:r>
              <a:rPr lang="en-US" sz="1700"/>
              <a:t>Date : 05/23/2022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5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EFEE-471C-FC10-5695-4CA39D00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Click Predictions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DEFA7CC-462C-3A5A-59AF-F306F7EE1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302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15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B6ECEE03-918F-43ED-A7B3-F1BDE3FCE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B2B39-0956-2C2E-4BA3-590ED7FE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1"/>
            <a:ext cx="10515600" cy="1270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Higher AUC - Better performance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010B55F0-C448-403A-8231-AD42A7BA2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2682" y="1661139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734E42-1AEF-6BD6-F16A-DB5175FB0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30" r="14977"/>
          <a:stretch/>
        </p:blipFill>
        <p:spPr>
          <a:xfrm>
            <a:off x="510365" y="2604527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6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40F68B-2CD8-7877-2EF5-CC33CDB5A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2" r="18885" b="-3"/>
          <a:stretch/>
        </p:blipFill>
        <p:spPr>
          <a:xfrm>
            <a:off x="4333556" y="2604527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7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9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9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6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8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8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1D6D15-4A67-746E-C4DE-CDCEA044B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0303" r="24465" b="3"/>
          <a:stretch/>
        </p:blipFill>
        <p:spPr>
          <a:xfrm>
            <a:off x="8156747" y="2604528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0" y="60"/>
                </a:moveTo>
                <a:cubicBezTo>
                  <a:pt x="945946" y="-442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8" y="18018"/>
                  <a:pt x="2192263" y="13196"/>
                </a:cubicBezTo>
                <a:cubicBezTo>
                  <a:pt x="2323253" y="7660"/>
                  <a:pt x="2454242" y="2928"/>
                  <a:pt x="2585113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4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3" y="516245"/>
                  <a:pt x="3512114" y="559861"/>
                </a:cubicBezTo>
                <a:cubicBezTo>
                  <a:pt x="3491119" y="656469"/>
                  <a:pt x="3485617" y="754605"/>
                  <a:pt x="3495724" y="852186"/>
                </a:cubicBezTo>
                <a:cubicBezTo>
                  <a:pt x="3504577" y="948437"/>
                  <a:pt x="3505176" y="1044867"/>
                  <a:pt x="3502664" y="1141386"/>
                </a:cubicBezTo>
                <a:cubicBezTo>
                  <a:pt x="3500391" y="1228440"/>
                  <a:pt x="3500749" y="1315584"/>
                  <a:pt x="3507210" y="1402639"/>
                </a:cubicBezTo>
                <a:cubicBezTo>
                  <a:pt x="3514626" y="1500407"/>
                  <a:pt x="3520966" y="1598176"/>
                  <a:pt x="3506251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4" y="2292381"/>
                </a:cubicBezTo>
                <a:cubicBezTo>
                  <a:pt x="3514746" y="2447918"/>
                  <a:pt x="3522760" y="2603544"/>
                  <a:pt x="3508405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5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7" y="3642229"/>
                  <a:pt x="1771055" y="3636431"/>
                </a:cubicBezTo>
                <a:cubicBezTo>
                  <a:pt x="1659183" y="3633576"/>
                  <a:pt x="1547429" y="3634736"/>
                  <a:pt x="1435675" y="3638305"/>
                </a:cubicBezTo>
                <a:cubicBezTo>
                  <a:pt x="1179419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3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1" y="9535"/>
                </a:cubicBezTo>
                <a:cubicBezTo>
                  <a:pt x="769618" y="4223"/>
                  <a:pt x="828414" y="562"/>
                  <a:pt x="887180" y="6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762494-6C07-BEF9-D910-6D234892C807}"/>
              </a:ext>
            </a:extLst>
          </p:cNvPr>
          <p:cNvSpPr txBox="1"/>
          <p:nvPr/>
        </p:nvSpPr>
        <p:spPr>
          <a:xfrm>
            <a:off x="4128940" y="1811981"/>
            <a:ext cx="427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has the 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76666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80F7E-046B-696D-738A-C32C9B04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EDE35-488F-E3D9-EB4D-294355CC70BB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In Random Forest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Accuracy - 83% of the Predictions are accurate including add click or no click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Precision – Out of all positive clicks identified, 79% are right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Recall - 90% of True add clicks are identified correctly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226DE-53E6-52D9-A535-2597C2A1C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016754"/>
              </p:ext>
            </p:extLst>
          </p:nvPr>
        </p:nvGraphicFramePr>
        <p:xfrm>
          <a:off x="6099048" y="2654494"/>
          <a:ext cx="5458970" cy="154901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216820">
                  <a:extLst>
                    <a:ext uri="{9D8B030D-6E8A-4147-A177-3AD203B41FA5}">
                      <a16:colId xmlns:a16="http://schemas.microsoft.com/office/drawing/2014/main" val="4161431323"/>
                    </a:ext>
                  </a:extLst>
                </a:gridCol>
                <a:gridCol w="848430">
                  <a:extLst>
                    <a:ext uri="{9D8B030D-6E8A-4147-A177-3AD203B41FA5}">
                      <a16:colId xmlns:a16="http://schemas.microsoft.com/office/drawing/2014/main" val="734953337"/>
                    </a:ext>
                  </a:extLst>
                </a:gridCol>
                <a:gridCol w="848430">
                  <a:extLst>
                    <a:ext uri="{9D8B030D-6E8A-4147-A177-3AD203B41FA5}">
                      <a16:colId xmlns:a16="http://schemas.microsoft.com/office/drawing/2014/main" val="3409189225"/>
                    </a:ext>
                  </a:extLst>
                </a:gridCol>
                <a:gridCol w="848430">
                  <a:extLst>
                    <a:ext uri="{9D8B030D-6E8A-4147-A177-3AD203B41FA5}">
                      <a16:colId xmlns:a16="http://schemas.microsoft.com/office/drawing/2014/main" val="2486293941"/>
                    </a:ext>
                  </a:extLst>
                </a:gridCol>
                <a:gridCol w="848430">
                  <a:extLst>
                    <a:ext uri="{9D8B030D-6E8A-4147-A177-3AD203B41FA5}">
                      <a16:colId xmlns:a16="http://schemas.microsoft.com/office/drawing/2014/main" val="958006682"/>
                    </a:ext>
                  </a:extLst>
                </a:gridCol>
                <a:gridCol w="848430">
                  <a:extLst>
                    <a:ext uri="{9D8B030D-6E8A-4147-A177-3AD203B41FA5}">
                      <a16:colId xmlns:a16="http://schemas.microsoft.com/office/drawing/2014/main" val="3861278413"/>
                    </a:ext>
                  </a:extLst>
                </a:gridCol>
              </a:tblGrid>
              <a:tr h="344863">
                <a:tc>
                  <a:txBody>
                    <a:bodyPr/>
                    <a:lstStyle/>
                    <a:p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95053" marR="73118" marT="73118" marB="73118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95053" marR="73118" marT="73118" marB="731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95053" marR="73118" marT="73118" marB="731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95053" marR="73118" marT="73118" marB="731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 marL="95053" marR="73118" marT="73118" marB="731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ROC AUC</a:t>
                      </a:r>
                    </a:p>
                  </a:txBody>
                  <a:tcPr marL="95053" marR="73118" marT="73118" marB="731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603660"/>
                  </a:ext>
                </a:extLst>
              </a:tr>
              <a:tr h="514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</a:p>
                  </a:txBody>
                  <a:tcPr marL="95053" marR="73118" marT="73118" marB="73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0.575594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0.515287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0.590081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0.550153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0.577151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3013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Randomforest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0.831796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0.904785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0.791210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0.844195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0.839063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391921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XGBClassifier</a:t>
                      </a:r>
                    </a:p>
                  </a:txBody>
                  <a:tcPr marL="95053" marR="73118" marT="73118" marB="73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0.673749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0.697079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0.669019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0.682761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0.673995</a:t>
                      </a:r>
                    </a:p>
                  </a:txBody>
                  <a:tcPr marL="95053" marR="73118" marT="73118" marB="73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280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85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155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Advertisement Click Prediction</vt:lpstr>
      <vt:lpstr>Click Predictions</vt:lpstr>
      <vt:lpstr>Higher AUC - Better performance</vt:lpstr>
      <vt:lpstr>Model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Advertisement Click Prediction</dc:title>
  <dc:creator>Sahana Jagadish</dc:creator>
  <cp:lastModifiedBy>Sahana Jagadish</cp:lastModifiedBy>
  <cp:revision>11</cp:revision>
  <dcterms:created xsi:type="dcterms:W3CDTF">2022-05-24T06:12:50Z</dcterms:created>
  <dcterms:modified xsi:type="dcterms:W3CDTF">2022-05-24T07:53:53Z</dcterms:modified>
</cp:coreProperties>
</file>