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2420-9A93-E542-7823-0DA481D81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75538-B782-A36F-433E-12C236585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4600C-6886-93FB-E3C7-C3517D76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E69E-32AD-4710-B731-F2569D9D4E3B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E8ACD-B9F5-D651-EEE1-1EE68390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FE9A4-DCAA-5EE6-B5BD-D602D753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9890-EBEE-4458-A350-32583E47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2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7F18-74B8-70C2-9AF0-AA6086C7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A7843-7C88-ECE0-FF37-8C35806C5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58962-22AD-6BB0-9792-4641BE68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E69E-32AD-4710-B731-F2569D9D4E3B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584AA-2485-4FF3-E2D8-767EFB92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DBEB4-9774-564C-7CAA-27914205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9890-EBEE-4458-A350-32583E47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8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F5CB1-8BF8-56DF-1785-85CF39F26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B6703-3231-2421-3E64-BF5AFDCBF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60EED-32B8-5EC4-21C0-CD893FBE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E69E-32AD-4710-B731-F2569D9D4E3B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E456B-A00B-7D6B-09A8-A2047244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59AF-6EEA-698D-4EDE-7BBCE588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9890-EBEE-4458-A350-32583E47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4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8A72-FE66-E8E6-22F4-AA378C80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FF3AC-64A6-7158-E531-85801FBAA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D3A8F-1826-E005-C223-9E59FBC1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E69E-32AD-4710-B731-F2569D9D4E3B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D789F-2CAF-A787-7D4C-43E0AF44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02027-2BB9-580B-5EB5-B7BB4469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9890-EBEE-4458-A350-32583E47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0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FB2C-ACFB-1C1B-C3DB-B7D77C1B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9E216-48DA-1A53-F9C8-13206912A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53C0B-3472-0601-994F-665AE15C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E69E-32AD-4710-B731-F2569D9D4E3B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08DC4-4635-EF05-1258-2AD0CBD8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3B0EF-FEA0-7C42-5791-470C16D4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9890-EBEE-4458-A350-32583E47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4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5C1E-DC20-106C-1B40-C60B8568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353B-292C-7888-50A6-390E146AB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D3924-4DF0-B2B3-5BBF-B6F737BFE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B8B6C-0153-A7D2-E20F-D0B3F9DB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E69E-32AD-4710-B731-F2569D9D4E3B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3F5EC-B4C3-AF4E-7DCA-C1CA6FC3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B9515-8D1E-C3A5-A95E-DBA40291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9890-EBEE-4458-A350-32583E47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6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13AF-4699-DE8C-D0E0-454817F15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51EC-4B5D-4A36-0C7B-CE21C243D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66E95-3417-6CD8-DA7C-378908522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E65D5-127E-7243-0CF2-373BED43A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5BF63-1F0A-BD4C-870A-C8EAA377C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36CCE-1FD7-5828-42B0-6A739A8B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E69E-32AD-4710-B731-F2569D9D4E3B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ADD6B-16FF-343E-AB36-5B3D21A1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463AC-CD46-E9FA-CE79-EDE7AA94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9890-EBEE-4458-A350-32583E47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8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68B1-06BF-DC2E-39BD-0B06FE2A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AC018-932A-B2C4-B9E6-0103453B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E69E-32AD-4710-B731-F2569D9D4E3B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47D0F-43EA-66F2-5F19-2968146A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A0724-8068-8B7D-31DB-9A373015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9890-EBEE-4458-A350-32583E47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2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73F5C9-7420-DF34-6811-0E9DC198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E69E-32AD-4710-B731-F2569D9D4E3B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0D394-DC28-3102-84A2-B929EFBE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EB37-A76B-FEBF-DE03-B2027BCD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9890-EBEE-4458-A350-32583E47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5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FE93-16C2-9C31-D542-FEDBBC5B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E3CA-49F8-CCE8-09B9-E7839784B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509A7-995A-EA79-E505-BC8E63EFF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CA0EF-9DCF-9B0D-91D3-9E4B1911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E69E-32AD-4710-B731-F2569D9D4E3B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111EB-8A11-2627-D082-F0DBA808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B7449-2793-8653-3C05-6B197B32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9890-EBEE-4458-A350-32583E47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5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C41C-2564-22BC-AA6C-B0713D12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78D5C-6E65-0B9F-3CF5-743A16197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92102-FA56-C69D-B466-19BC01201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EF6F5-D5D7-8F89-EF21-CA352902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E69E-32AD-4710-B731-F2569D9D4E3B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F8348-5810-31BC-55A4-9736AA1A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DD466-C79C-64F0-332D-B5725A6B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9890-EBEE-4458-A350-32583E47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9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8DF2CC-3C74-5EED-7C8F-FEA52373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B279B-ABDE-7029-E0FB-A200F21F0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6533-0B80-330D-DF27-FDBBF4871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8E69E-32AD-4710-B731-F2569D9D4E3B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35BAE-E488-163E-D8AB-3DEA60C9F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98D9F-76C5-E872-E57E-4AE635E85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9890-EBEE-4458-A350-32583E47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9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Architecture">
            <a:extLst>
              <a:ext uri="{FF2B5EF4-FFF2-40B4-BE49-F238E27FC236}">
                <a16:creationId xmlns:a16="http://schemas.microsoft.com/office/drawing/2014/main" id="{4821D8BE-96A9-D83D-4C46-C2B6E10F61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/>
        </p:blipFill>
        <p:spPr bwMode="auto">
          <a:xfrm>
            <a:off x="245659" y="247429"/>
            <a:ext cx="11696132" cy="648319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48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7FE58B-162A-DB7B-5CB1-4B5EC234F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59" y="417238"/>
            <a:ext cx="11597082" cy="6023523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875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Sahana Jagadish</dc:creator>
  <cp:lastModifiedBy>Sahana Jagadish</cp:lastModifiedBy>
  <cp:revision>12</cp:revision>
  <dcterms:created xsi:type="dcterms:W3CDTF">2022-11-13T00:07:59Z</dcterms:created>
  <dcterms:modified xsi:type="dcterms:W3CDTF">2022-12-04T03:26:15Z</dcterms:modified>
</cp:coreProperties>
</file>