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1B0ED8-420F-AB4F-DEE0-52BC0087B16E}" name="Manju Jagadish" initials="MJ" userId="0d738fb277abd22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6E22-7B94-CA63-7FF0-10E04246A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A076-DDCD-3C1C-A94F-2DD060FE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14D6-1810-0A72-476C-D243740E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41D7-DADA-81F4-06CD-711F245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9249-A301-0915-3B99-4147ECB3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D23D-1916-5AA6-CFD7-1AE4DAAA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E8CBE-5535-C15D-7A43-EB4E2A19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A3E6-EFEC-57CA-6CD5-A1CD8481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4DC2-76B4-3958-C458-2636D3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C379-54B7-4575-E476-BA45B52C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D20E8-6A54-8168-81C9-3640FD5F4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4BA82-54B0-BC16-1165-FAB70F25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1557-39B7-EE9E-1F12-3F2B4E3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343E-1868-AF5B-BA7E-5BE69A7C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6AC6-95C1-4312-E607-1C160020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C64A-1D82-0EC9-01E2-A5C15978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DD56-02AE-694C-A376-731D6611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6431-D1B8-F398-660B-10ED7CBA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BBCF-9277-0F4D-5863-810D21B6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E00-024A-84FB-C30B-1C95EC8A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4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BBB1-97A7-C99A-8211-0EC4A667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9029-9E55-CBFC-882B-0CC9AD06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4BDC5-C284-8A5A-45DE-9461FEF7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9AD1-6F7C-02CC-4552-276D7A9C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D1A1-29FB-4AD4-1195-7DF21584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2630-BEB1-FB2A-3823-6E358C8F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D377-D775-62C0-147C-11A1BF0D3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093F-BF2E-60E3-681E-44E2B721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E3F03-330A-64B7-5110-C3E2E1E8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551E8-385B-A49C-F006-2210B4B6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6B22D-DC04-3FFC-A156-73C02546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A808-304E-CFBF-9103-17CACB2F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88351-319D-1E08-84D0-305B1DCC8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56603-443B-4F2D-C524-FC51FE6A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93589-CB13-D1E7-F1D3-A4ED836D2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3FB5C-244F-9382-7E29-D8C636435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2F61E-C0FD-2FD4-9F58-64B5D2C0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C6626-68C7-E4A0-5658-C451628E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9ABBF-95C0-097A-DF9E-D71F3D19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4347-93A8-E15E-273D-D401D1F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C65B8-4BC7-179B-3CBD-33C71C55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3850-888F-4930-B0BC-D2EED046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416D-E797-353D-D67E-5D726F2A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AD4CA-97F2-3444-6231-B78C7FB6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00337-1C5C-CB81-8EE3-BCF8D0C9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9E94A-1855-4727-CB76-771D604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4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8F5-7BBD-104D-3E43-07BE8BD2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9CEF-2440-FAE3-BCC9-D4CFCC26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7A040-44F0-11E3-3C76-03F46D7FF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12A4B-7441-3F91-1A15-1A20F508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65A2-A821-E58F-C6BE-F314CB1F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868C4-6EE7-CAE8-32D9-2B5053D3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4749-BCE6-ED2A-F72B-12A741AC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BC1C3-4335-9EFE-3699-F4CD3EFC1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0833C-256C-4789-F74D-080E33320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39DA1-9DF1-79DC-6357-FEE63703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6F5D-EDB1-68C6-5D98-57DAD79A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5DC1B-A335-2341-2413-A9B7E6D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FE436-FEC6-82AC-A7F0-9FF84D29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051B-6A2D-AC0E-4548-C813D3C0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58EB-0C36-1331-35E1-FFE29B4D3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C08D-E929-4F4C-BF28-A8C3B08202FA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C894-45B7-1CD6-2578-A773EEAC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139C-D364-03E2-CA9D-9529E9DDC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8441-83DB-4EAA-93CA-12443D95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4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5604D-C8D4-C2B9-9AA4-A21FD53E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rgbClr val="0070C0"/>
                </a:solidFill>
              </a:rPr>
              <a:t>Hive Assignment – NYC Parking Violations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1DB0-3BE2-58E8-1C40-EEC0C1EF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Student : Jagadish Janakiraman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Submission Date : 8/8/2022</a:t>
            </a:r>
          </a:p>
        </p:txBody>
      </p:sp>
      <p:pic>
        <p:nvPicPr>
          <p:cNvPr id="14" name="Picture 13" descr="Aerial view of buildings">
            <a:extLst>
              <a:ext uri="{FF2B5EF4-FFF2-40B4-BE49-F238E27FC236}">
                <a16:creationId xmlns:a16="http://schemas.microsoft.com/office/drawing/2014/main" id="{FFAA5FEE-3EE2-659E-CC00-384F3C922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55" r="252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47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39B-088C-258C-81E4-75E1A91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58" y="3012792"/>
            <a:ext cx="7450540" cy="59021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070C0"/>
                </a:solidFill>
                <a:effectLst/>
                <a:latin typeface="circular"/>
              </a:rPr>
              <a:t>Part-II: Aggregation tasks</a:t>
            </a:r>
            <a:endParaRPr lang="en-US" b="0" i="0" dirty="0">
              <a:solidFill>
                <a:srgbClr val="0070C0"/>
              </a:solidFill>
              <a:effectLst/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401924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803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Q2.1 – </a:t>
            </a:r>
            <a:r>
              <a:rPr lang="en-US" dirty="0">
                <a:solidFill>
                  <a:srgbClr val="0070C0"/>
                </a:solidFill>
              </a:rPr>
              <a:t>Find out the frequency of parking violations across different times of the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174232"/>
            <a:ext cx="115414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solidFill>
                  <a:srgbClr val="0070C0"/>
                </a:solidFill>
              </a:rPr>
              <a:t>Vioations</a:t>
            </a:r>
            <a:r>
              <a:rPr lang="en-US" sz="1100" dirty="0">
                <a:solidFill>
                  <a:srgbClr val="0070C0"/>
                </a:solidFill>
              </a:rPr>
              <a:t> in AM  - select substring(ViolationTime,1,2), count(*) as </a:t>
            </a:r>
            <a:r>
              <a:rPr lang="en-US" sz="1100" dirty="0" err="1">
                <a:solidFill>
                  <a:srgbClr val="0070C0"/>
                </a:solidFill>
              </a:rPr>
              <a:t>violationsCountINAM</a:t>
            </a:r>
            <a:r>
              <a:rPr lang="en-US" sz="1100" dirty="0">
                <a:solidFill>
                  <a:srgbClr val="0070C0"/>
                </a:solidFill>
              </a:rPr>
              <a:t> from </a:t>
            </a:r>
            <a:r>
              <a:rPr lang="en-US" sz="1100" dirty="0" err="1">
                <a:solidFill>
                  <a:srgbClr val="0070C0"/>
                </a:solidFill>
              </a:rPr>
              <a:t>parkingviolations</a:t>
            </a:r>
            <a:r>
              <a:rPr lang="en-US" sz="1100" dirty="0">
                <a:solidFill>
                  <a:srgbClr val="0070C0"/>
                </a:solidFill>
              </a:rPr>
              <a:t> where year(</a:t>
            </a:r>
            <a:r>
              <a:rPr lang="en-US" sz="1100" dirty="0" err="1">
                <a:solidFill>
                  <a:srgbClr val="0070C0"/>
                </a:solidFill>
              </a:rPr>
              <a:t>IssueDate</a:t>
            </a:r>
            <a:r>
              <a:rPr lang="en-US" sz="1100" dirty="0">
                <a:solidFill>
                  <a:srgbClr val="0070C0"/>
                </a:solidFill>
              </a:rPr>
              <a:t>)=2017 and upper(substring(ViolationTime,-1))='A' group by substring(ViolationTime,1,2) order by </a:t>
            </a:r>
            <a:r>
              <a:rPr lang="en-US" sz="1100" dirty="0" err="1">
                <a:solidFill>
                  <a:srgbClr val="0070C0"/>
                </a:solidFill>
              </a:rPr>
              <a:t>violationsCountINAM</a:t>
            </a:r>
            <a:r>
              <a:rPr lang="en-US" sz="1100" dirty="0">
                <a:solidFill>
                  <a:srgbClr val="0070C0"/>
                </a:solidFill>
              </a:rPr>
              <a:t> desc;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70C0"/>
                </a:solidFill>
              </a:rPr>
              <a:t>Violations in PM - select substring(ViolationTime,1,2), count(*) as </a:t>
            </a:r>
            <a:r>
              <a:rPr lang="en-US" sz="1100" dirty="0" err="1">
                <a:solidFill>
                  <a:srgbClr val="0070C0"/>
                </a:solidFill>
              </a:rPr>
              <a:t>violationsCountINPM</a:t>
            </a:r>
            <a:r>
              <a:rPr lang="en-US" sz="1100" dirty="0">
                <a:solidFill>
                  <a:srgbClr val="0070C0"/>
                </a:solidFill>
              </a:rPr>
              <a:t> from </a:t>
            </a:r>
            <a:r>
              <a:rPr lang="en-US" sz="1100" dirty="0" err="1">
                <a:solidFill>
                  <a:srgbClr val="0070C0"/>
                </a:solidFill>
              </a:rPr>
              <a:t>parkingviolations</a:t>
            </a:r>
            <a:r>
              <a:rPr lang="en-US" sz="1100" dirty="0">
                <a:solidFill>
                  <a:srgbClr val="0070C0"/>
                </a:solidFill>
              </a:rPr>
              <a:t> where year(</a:t>
            </a:r>
            <a:r>
              <a:rPr lang="en-US" sz="1100" dirty="0" err="1">
                <a:solidFill>
                  <a:srgbClr val="0070C0"/>
                </a:solidFill>
              </a:rPr>
              <a:t>IssueDate</a:t>
            </a:r>
            <a:r>
              <a:rPr lang="en-US" sz="1100" dirty="0">
                <a:solidFill>
                  <a:srgbClr val="0070C0"/>
                </a:solidFill>
              </a:rPr>
              <a:t>)=2017 and upper(substring(ViolationTime,-1))='P' group by substring(ViolationTime,1,2) order by </a:t>
            </a:r>
            <a:r>
              <a:rPr lang="en-US" sz="1100" dirty="0" err="1">
                <a:solidFill>
                  <a:srgbClr val="0070C0"/>
                </a:solidFill>
              </a:rPr>
              <a:t>violationsCountINPM</a:t>
            </a:r>
            <a:r>
              <a:rPr lang="en-US" sz="1100" dirty="0">
                <a:solidFill>
                  <a:srgbClr val="0070C0"/>
                </a:solidFill>
              </a:rPr>
              <a:t> desc;</a:t>
            </a:r>
          </a:p>
          <a:p>
            <a:r>
              <a:rPr lang="en-US" dirty="0">
                <a:solidFill>
                  <a:srgbClr val="0070C0"/>
                </a:solidFill>
              </a:rPr>
              <a:t>Answer – 9 AM and 1 PM are the hours with maximum parking violations.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541266" y="2730015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55A7-89CA-4A5E-FAE0-F4444146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5" y="3512101"/>
            <a:ext cx="5463748" cy="3089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3294FC-F613-117C-72A9-A792762A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83" y="3480256"/>
            <a:ext cx="5418256" cy="30891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18A57B-FC0A-3DC2-1B74-8C359CC02FA0}"/>
              </a:ext>
            </a:extLst>
          </p:cNvPr>
          <p:cNvSpPr txBox="1"/>
          <p:nvPr/>
        </p:nvSpPr>
        <p:spPr>
          <a:xfrm>
            <a:off x="1758192" y="3116447"/>
            <a:ext cx="176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Violations in 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CAEE4-D3F4-51D8-883B-809319A909C4}"/>
              </a:ext>
            </a:extLst>
          </p:cNvPr>
          <p:cNvSpPr txBox="1"/>
          <p:nvPr/>
        </p:nvSpPr>
        <p:spPr>
          <a:xfrm>
            <a:off x="7290084" y="3059668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Violations in PM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0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0"/>
            <a:ext cx="1144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Q2.2 – </a:t>
            </a:r>
            <a:r>
              <a:rPr lang="en-US" dirty="0">
                <a:solidFill>
                  <a:srgbClr val="0070C0"/>
                </a:solidFill>
              </a:rPr>
              <a:t>Divide 24 hours into six equal discrete bins of time. The intervals you choose are at your discretion. For each of these groups, find the 3 most commonly occurring violations.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453171"/>
            <a:ext cx="3016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</a:t>
            </a:r>
            <a:r>
              <a:rPr lang="en-US" dirty="0">
                <a:solidFill>
                  <a:srgbClr val="0070C0"/>
                </a:solidFill>
              </a:rPr>
              <a:t> – SQL is attached </a:t>
            </a:r>
            <a:endParaRPr lang="en-US" sz="105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582771" y="2320786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3943B-F95B-7929-97B0-FB9332023D95}"/>
              </a:ext>
            </a:extLst>
          </p:cNvPr>
          <p:cNvSpPr txBox="1"/>
          <p:nvPr/>
        </p:nvSpPr>
        <p:spPr>
          <a:xfrm>
            <a:off x="395787" y="3052279"/>
            <a:ext cx="301615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– Violations Count By Time of Day</a:t>
            </a:r>
          </a:p>
          <a:p>
            <a:endParaRPr lang="en-US" sz="105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Morning 2,163,551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Noon    1,839,951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Evening 637,540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EarlyMorning</a:t>
            </a:r>
            <a:r>
              <a:rPr lang="en-US" dirty="0">
                <a:solidFill>
                  <a:srgbClr val="0070C0"/>
                </a:solidFill>
              </a:rPr>
              <a:t>    449,878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Night   176,360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MidNight</a:t>
            </a:r>
            <a:r>
              <a:rPr lang="en-US" dirty="0">
                <a:solidFill>
                  <a:srgbClr val="0070C0"/>
                </a:solidFill>
              </a:rPr>
              <a:t>        164,533</a:t>
            </a:r>
          </a:p>
          <a:p>
            <a:endParaRPr lang="en-US" sz="1050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4782E-E495-2B87-7312-4686335A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891" y="2756007"/>
            <a:ext cx="7888408" cy="3895004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90BAD4C-3595-EE1B-617F-664DB6E4D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636889"/>
              </p:ext>
            </p:extLst>
          </p:nvPr>
        </p:nvGraphicFramePr>
        <p:xfrm>
          <a:off x="3928279" y="1350795"/>
          <a:ext cx="1221475" cy="91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400" imgH="788599" progId="Package">
                  <p:embed/>
                </p:oleObj>
              </mc:Choice>
              <mc:Fallback>
                <p:oleObj name="Packager Shell Object" showAsIcon="1" r:id="rId3" imgW="914400" imgH="78859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8279" y="1350795"/>
                        <a:ext cx="1221475" cy="914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75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B1D2F1-383A-0705-EEC1-A8B0DF4A0D1F}"/>
              </a:ext>
            </a:extLst>
          </p:cNvPr>
          <p:cNvSpPr txBox="1"/>
          <p:nvPr/>
        </p:nvSpPr>
        <p:spPr>
          <a:xfrm>
            <a:off x="582305" y="1110544"/>
            <a:ext cx="11559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– </a:t>
            </a:r>
          </a:p>
          <a:p>
            <a:r>
              <a:rPr lang="en-US" sz="1800" dirty="0" err="1">
                <a:solidFill>
                  <a:srgbClr val="0070C0"/>
                </a:solidFill>
              </a:rPr>
              <a:t>wget</a:t>
            </a:r>
            <a:r>
              <a:rPr lang="en-US" sz="1800" dirty="0">
                <a:solidFill>
                  <a:srgbClr val="0070C0"/>
                </a:solidFill>
              </a:rPr>
              <a:t>  https://hive-assignment-bucket.s3.amazonaws.com/Parking_Violations_Issued_-_Fiscal_Year_2017.csv;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189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Lo</a:t>
            </a:r>
            <a:r>
              <a:rPr lang="en-US" b="1" dirty="0">
                <a:solidFill>
                  <a:srgbClr val="0070C0"/>
                </a:solidFill>
              </a:rPr>
              <a:t>ad Data to EMR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9BE60-437E-2506-57FC-466EB57FEE25}"/>
              </a:ext>
            </a:extLst>
          </p:cNvPr>
          <p:cNvSpPr txBox="1"/>
          <p:nvPr/>
        </p:nvSpPr>
        <p:spPr>
          <a:xfrm>
            <a:off x="618699" y="1974626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B8324-C842-4F6C-CFF0-BEBD7D5C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3" y="2343958"/>
            <a:ext cx="11332191" cy="436954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55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Lo</a:t>
            </a:r>
            <a:r>
              <a:rPr lang="en-US" b="1" dirty="0">
                <a:solidFill>
                  <a:srgbClr val="0070C0"/>
                </a:solidFill>
              </a:rPr>
              <a:t>ad Data to Table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AB339-A629-71CB-8582-53EF3206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3" y="2242782"/>
            <a:ext cx="11250304" cy="4264973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110543"/>
            <a:ext cx="3898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Commands</a:t>
            </a:r>
            <a:r>
              <a:rPr lang="en-US" dirty="0">
                <a:solidFill>
                  <a:srgbClr val="0070C0"/>
                </a:solidFill>
              </a:rPr>
              <a:t> are attached in file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endParaRPr lang="en-US" sz="1800" dirty="0">
              <a:solidFill>
                <a:srgbClr val="0070C0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F89040E-57B6-070E-3BE3-8EFDC50A39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45309"/>
              </p:ext>
            </p:extLst>
          </p:nvPr>
        </p:nvGraphicFramePr>
        <p:xfrm>
          <a:off x="4087505" y="892793"/>
          <a:ext cx="914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400" imgH="788599" progId="Package">
                  <p:embed/>
                </p:oleObj>
              </mc:Choice>
              <mc:Fallback>
                <p:oleObj name="Packager Shell Object" showAsIcon="1" r:id="rId3" imgW="914400" imgH="78859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7505" y="892793"/>
                        <a:ext cx="914400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43284C8-94E8-32A3-2E39-27A08512325A}"/>
              </a:ext>
            </a:extLst>
          </p:cNvPr>
          <p:cNvSpPr txBox="1"/>
          <p:nvPr/>
        </p:nvSpPr>
        <p:spPr>
          <a:xfrm>
            <a:off x="582305" y="1671545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94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C39B-088C-258C-81E4-75E1A91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58" y="3012792"/>
            <a:ext cx="7450540" cy="59021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circular"/>
              </a:rPr>
              <a:t>Part-I: Examine the data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495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Q1.1 -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Find the total number of tickets for the year.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6" y="1110543"/>
            <a:ext cx="956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There are 5431903 parking violations in the year 2017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06E1F-4E00-8CF7-4F3D-15768B8A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96" y="2738084"/>
            <a:ext cx="9462640" cy="394477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08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762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Q1.2 -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Find out the total number of states to which the cars with tickets belong.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-select count(distinct(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E3AA2-F557-184E-C3E6-9ACD63F1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90" y="2984046"/>
            <a:ext cx="10055200" cy="3530485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588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495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Q1.2 Optional Question –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List of states with tickets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AC613-11DD-26FC-25B8-28B5A82A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1" y="2897874"/>
            <a:ext cx="4622137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8E87E-A14A-1BE5-6662-2511D2F2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36" y="2897875"/>
            <a:ext cx="4300361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0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495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Q1.2 Optional Question –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List of states with tickets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10543"/>
            <a:ext cx="10649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distinct(</a:t>
            </a:r>
            <a:r>
              <a:rPr lang="en-US" dirty="0" err="1">
                <a:solidFill>
                  <a:srgbClr val="0070C0"/>
                </a:solidFill>
              </a:rPr>
              <a:t>RegistrationState</a:t>
            </a:r>
            <a:r>
              <a:rPr lang="en-US" dirty="0">
                <a:solidFill>
                  <a:srgbClr val="0070C0"/>
                </a:solidFill>
              </a:rPr>
              <a:t>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year(</a:t>
            </a:r>
            <a:r>
              <a:rPr lang="en-US" dirty="0" err="1">
                <a:solidFill>
                  <a:srgbClr val="0070C0"/>
                </a:solidFill>
              </a:rPr>
              <a:t>IssueDate</a:t>
            </a:r>
            <a:r>
              <a:rPr lang="en-US" dirty="0">
                <a:solidFill>
                  <a:srgbClr val="0070C0"/>
                </a:solidFill>
              </a:rPr>
              <a:t>)=2017;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AC613-11DD-26FC-25B8-28B5A82A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1" y="2897874"/>
            <a:ext cx="4622137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8E87E-A14A-1BE5-6662-2511D2F2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236" y="2897875"/>
            <a:ext cx="4300361" cy="361107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930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DF59A-FD41-EC08-FCD8-A3F9A05D0A8B}"/>
              </a:ext>
            </a:extLst>
          </p:cNvPr>
          <p:cNvSpPr txBox="1"/>
          <p:nvPr/>
        </p:nvSpPr>
        <p:spPr>
          <a:xfrm>
            <a:off x="582305" y="523461"/>
            <a:ext cx="663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Q1.3 – </a:t>
            </a:r>
            <a:r>
              <a:rPr lang="en-US" b="0" i="0" dirty="0">
                <a:solidFill>
                  <a:srgbClr val="0070C0"/>
                </a:solidFill>
                <a:effectLst/>
                <a:latin typeface="freight-text-pro"/>
              </a:rPr>
              <a:t>Find out the number of such tickets which have no addresses.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C34C-6262-63EC-16E0-43C8B2D76E76}"/>
              </a:ext>
            </a:extLst>
          </p:cNvPr>
          <p:cNvSpPr txBox="1"/>
          <p:nvPr/>
        </p:nvSpPr>
        <p:spPr>
          <a:xfrm>
            <a:off x="582305" y="1174232"/>
            <a:ext cx="11702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Command </a:t>
            </a:r>
            <a:r>
              <a:rPr lang="en-US" dirty="0">
                <a:solidFill>
                  <a:srgbClr val="0070C0"/>
                </a:solidFill>
              </a:rPr>
              <a:t>- select count(*) from </a:t>
            </a:r>
            <a:r>
              <a:rPr lang="en-US" dirty="0" err="1">
                <a:solidFill>
                  <a:srgbClr val="0070C0"/>
                </a:solidFill>
              </a:rPr>
              <a:t>parkingviolations</a:t>
            </a:r>
            <a:r>
              <a:rPr lang="en-US" dirty="0">
                <a:solidFill>
                  <a:srgbClr val="0070C0"/>
                </a:solidFill>
              </a:rPr>
              <a:t> where StreetCode1 is null or StreetCode2 is null or StreetCode1 is null; </a:t>
            </a:r>
          </a:p>
          <a:p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>
                <a:solidFill>
                  <a:srgbClr val="0070C0"/>
                </a:solidFill>
              </a:rPr>
              <a:t> – Cars belong to 65 States with ticket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BC12D-AAC4-918F-584B-4F3A3D06385A}"/>
              </a:ext>
            </a:extLst>
          </p:cNvPr>
          <p:cNvSpPr txBox="1"/>
          <p:nvPr/>
        </p:nvSpPr>
        <p:spPr>
          <a:xfrm>
            <a:off x="632251" y="2251623"/>
            <a:ext cx="215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Screenshot -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3C276-F49D-0FC9-A4C6-011D599C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3" y="2969912"/>
            <a:ext cx="10371137" cy="32989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913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476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circular</vt:lpstr>
      <vt:lpstr>freight-text-pro</vt:lpstr>
      <vt:lpstr>Office Theme</vt:lpstr>
      <vt:lpstr>Packager Shell Object</vt:lpstr>
      <vt:lpstr>Package</vt:lpstr>
      <vt:lpstr>Hive Assignment – NYC Parking Violations</vt:lpstr>
      <vt:lpstr>PowerPoint Presentation</vt:lpstr>
      <vt:lpstr>PowerPoint Presentation</vt:lpstr>
      <vt:lpstr>Part-I: Examine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Part-II: Aggregation tasks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 Jagadish</dc:creator>
  <cp:lastModifiedBy>Sahana Jagadish</cp:lastModifiedBy>
  <cp:revision>70</cp:revision>
  <dcterms:created xsi:type="dcterms:W3CDTF">2022-07-05T00:36:24Z</dcterms:created>
  <dcterms:modified xsi:type="dcterms:W3CDTF">2022-08-06T03:08:39Z</dcterms:modified>
</cp:coreProperties>
</file>