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4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E9B4D-5B32-4A6C-8D31-B4358EE3D0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24D31A-55EA-4F3D-BF0A-767923E4E240}">
      <dgm:prSet/>
      <dgm:spPr/>
      <dgm:t>
        <a:bodyPr/>
        <a:lstStyle/>
        <a:p>
          <a:r>
            <a:rPr lang="en-US" b="1" dirty="0"/>
            <a:t>Top 10 least popular stations</a:t>
          </a:r>
          <a:endParaRPr lang="en-US" dirty="0"/>
        </a:p>
      </dgm:t>
    </dgm:pt>
    <dgm:pt modelId="{29A12183-27D2-4DBE-9C2D-C437E248FC82}" type="parTrans" cxnId="{B96904E9-7452-4722-A3D1-D493ED201610}">
      <dgm:prSet/>
      <dgm:spPr/>
      <dgm:t>
        <a:bodyPr/>
        <a:lstStyle/>
        <a:p>
          <a:endParaRPr lang="en-US"/>
        </a:p>
      </dgm:t>
    </dgm:pt>
    <dgm:pt modelId="{37B38EA0-0366-4F69-A1B8-5B7D55A904D9}" type="sibTrans" cxnId="{B96904E9-7452-4722-A3D1-D493ED201610}">
      <dgm:prSet/>
      <dgm:spPr/>
      <dgm:t>
        <a:bodyPr/>
        <a:lstStyle/>
        <a:p>
          <a:endParaRPr lang="en-US"/>
        </a:p>
      </dgm:t>
    </dgm:pt>
    <dgm:pt modelId="{4B90DC09-76C0-49F0-B5B9-D1EC652EE9A4}">
      <dgm:prSet/>
      <dgm:spPr/>
      <dgm:t>
        <a:bodyPr/>
        <a:lstStyle/>
        <a:p>
          <a:r>
            <a:rPr lang="en-US"/>
            <a:t>San Jose Government</a:t>
          </a:r>
        </a:p>
      </dgm:t>
    </dgm:pt>
    <dgm:pt modelId="{A9A44D8B-D13D-44C8-974D-8E72012B3C56}" type="parTrans" cxnId="{BD1AC808-2103-4643-B9DA-AB84E2C0EB8D}">
      <dgm:prSet/>
      <dgm:spPr/>
      <dgm:t>
        <a:bodyPr/>
        <a:lstStyle/>
        <a:p>
          <a:endParaRPr lang="en-US"/>
        </a:p>
      </dgm:t>
    </dgm:pt>
    <dgm:pt modelId="{F47A5536-2BE8-48D4-AFD5-E7484E4A1C9A}" type="sibTrans" cxnId="{BD1AC808-2103-4643-B9DA-AB84E2C0EB8D}">
      <dgm:prSet/>
      <dgm:spPr/>
      <dgm:t>
        <a:bodyPr/>
        <a:lstStyle/>
        <a:p>
          <a:endParaRPr lang="en-US"/>
        </a:p>
      </dgm:t>
    </dgm:pt>
    <dgm:pt modelId="{D09946B8-C7EB-486C-84CE-0E7594F0809E}">
      <dgm:prSet/>
      <dgm:spPr/>
      <dgm:t>
        <a:bodyPr/>
        <a:lstStyle/>
        <a:p>
          <a:r>
            <a:rPr lang="en-US"/>
            <a:t>Center Broadway at Main</a:t>
          </a:r>
        </a:p>
      </dgm:t>
    </dgm:pt>
    <dgm:pt modelId="{F509B5DF-77BE-4CC1-9EB1-00548869071A}" type="parTrans" cxnId="{263E3739-FF63-4580-8572-FCFE1A01947F}">
      <dgm:prSet/>
      <dgm:spPr/>
      <dgm:t>
        <a:bodyPr/>
        <a:lstStyle/>
        <a:p>
          <a:endParaRPr lang="en-US"/>
        </a:p>
      </dgm:t>
    </dgm:pt>
    <dgm:pt modelId="{97498474-5339-4B23-8341-6879F7C95BFA}" type="sibTrans" cxnId="{263E3739-FF63-4580-8572-FCFE1A01947F}">
      <dgm:prSet/>
      <dgm:spPr/>
      <dgm:t>
        <a:bodyPr/>
        <a:lstStyle/>
        <a:p>
          <a:endParaRPr lang="en-US"/>
        </a:p>
      </dgm:t>
    </dgm:pt>
    <dgm:pt modelId="{8F6E55BF-5E3C-4F10-B42F-57BD14F6D7DB}">
      <dgm:prSet/>
      <dgm:spPr/>
      <dgm:t>
        <a:bodyPr/>
        <a:lstStyle/>
        <a:p>
          <a:r>
            <a:rPr lang="en-US"/>
            <a:t>Redwood City Public Library</a:t>
          </a:r>
        </a:p>
      </dgm:t>
    </dgm:pt>
    <dgm:pt modelId="{1D25C186-259C-4BB2-8733-7C6355060FFC}" type="parTrans" cxnId="{70DF182F-CD08-4AB0-AA71-A5EDE92661F7}">
      <dgm:prSet/>
      <dgm:spPr/>
      <dgm:t>
        <a:bodyPr/>
        <a:lstStyle/>
        <a:p>
          <a:endParaRPr lang="en-US"/>
        </a:p>
      </dgm:t>
    </dgm:pt>
    <dgm:pt modelId="{CEA64A18-0F45-45FD-977D-4DDABEF1310B}" type="sibTrans" cxnId="{70DF182F-CD08-4AB0-AA71-A5EDE92661F7}">
      <dgm:prSet/>
      <dgm:spPr/>
      <dgm:t>
        <a:bodyPr/>
        <a:lstStyle/>
        <a:p>
          <a:endParaRPr lang="en-US"/>
        </a:p>
      </dgm:t>
    </dgm:pt>
    <dgm:pt modelId="{53554325-D638-452C-9018-7B15C0C5E38D}">
      <dgm:prSet/>
      <dgm:spPr/>
      <dgm:t>
        <a:bodyPr/>
        <a:lstStyle/>
        <a:p>
          <a:r>
            <a:rPr lang="en-US"/>
            <a:t>Franklin at Maple</a:t>
          </a:r>
        </a:p>
      </dgm:t>
    </dgm:pt>
    <dgm:pt modelId="{7D0ABA30-728E-43C1-9C8A-66B9B71FBCCE}" type="parTrans" cxnId="{6CBA3949-997B-4FC1-98E3-2E6B306A7E0D}">
      <dgm:prSet/>
      <dgm:spPr/>
      <dgm:t>
        <a:bodyPr/>
        <a:lstStyle/>
        <a:p>
          <a:endParaRPr lang="en-US"/>
        </a:p>
      </dgm:t>
    </dgm:pt>
    <dgm:pt modelId="{05A20D49-C2A9-45CE-853A-6A323460968E}" type="sibTrans" cxnId="{6CBA3949-997B-4FC1-98E3-2E6B306A7E0D}">
      <dgm:prSet/>
      <dgm:spPr/>
      <dgm:t>
        <a:bodyPr/>
        <a:lstStyle/>
        <a:p>
          <a:endParaRPr lang="en-US"/>
        </a:p>
      </dgm:t>
    </dgm:pt>
    <dgm:pt modelId="{3411A9F0-3E5A-44C5-B7FA-E56D55ACC494}">
      <dgm:prSet/>
      <dgm:spPr/>
      <dgm:t>
        <a:bodyPr/>
        <a:lstStyle/>
        <a:p>
          <a:r>
            <a:rPr lang="en-US"/>
            <a:t>San Mateo County Center</a:t>
          </a:r>
        </a:p>
      </dgm:t>
    </dgm:pt>
    <dgm:pt modelId="{E968DF5E-68C5-4B5C-8688-735962027584}" type="parTrans" cxnId="{1ED46938-8F8A-47F7-8A7E-B21745ACC21A}">
      <dgm:prSet/>
      <dgm:spPr/>
      <dgm:t>
        <a:bodyPr/>
        <a:lstStyle/>
        <a:p>
          <a:endParaRPr lang="en-US"/>
        </a:p>
      </dgm:t>
    </dgm:pt>
    <dgm:pt modelId="{2A4381C9-5B98-4F75-BBC6-21AC50F5F91B}" type="sibTrans" cxnId="{1ED46938-8F8A-47F7-8A7E-B21745ACC21A}">
      <dgm:prSet/>
      <dgm:spPr/>
      <dgm:t>
        <a:bodyPr/>
        <a:lstStyle/>
        <a:p>
          <a:endParaRPr lang="en-US"/>
        </a:p>
      </dgm:t>
    </dgm:pt>
    <dgm:pt modelId="{9645BF3D-DE45-4922-AA4E-EB91B560B9A0}">
      <dgm:prSet/>
      <dgm:spPr/>
      <dgm:t>
        <a:bodyPr/>
        <a:lstStyle/>
        <a:p>
          <a:r>
            <a:rPr lang="en-US"/>
            <a:t>Redwood City Medical</a:t>
          </a:r>
        </a:p>
      </dgm:t>
    </dgm:pt>
    <dgm:pt modelId="{203A9DB6-AAC6-4C9E-AB37-48DE381C41D3}" type="parTrans" cxnId="{AC290DEE-9C0D-42CE-AF98-60427B210CD5}">
      <dgm:prSet/>
      <dgm:spPr/>
      <dgm:t>
        <a:bodyPr/>
        <a:lstStyle/>
        <a:p>
          <a:endParaRPr lang="en-US"/>
        </a:p>
      </dgm:t>
    </dgm:pt>
    <dgm:pt modelId="{40AB4FFF-96A0-42F6-89B8-74385C6D7C3F}" type="sibTrans" cxnId="{AC290DEE-9C0D-42CE-AF98-60427B210CD5}">
      <dgm:prSet/>
      <dgm:spPr/>
      <dgm:t>
        <a:bodyPr/>
        <a:lstStyle/>
        <a:p>
          <a:endParaRPr lang="en-US"/>
        </a:p>
      </dgm:t>
    </dgm:pt>
    <dgm:pt modelId="{37063E72-EEEB-4A47-8A76-A3A95D34234B}">
      <dgm:prSet/>
      <dgm:spPr/>
      <dgm:t>
        <a:bodyPr/>
        <a:lstStyle/>
        <a:p>
          <a:r>
            <a:rPr lang="en-US"/>
            <a:t>Center Mezes Park</a:t>
          </a:r>
        </a:p>
      </dgm:t>
    </dgm:pt>
    <dgm:pt modelId="{DB1FD975-41C3-441F-9931-90BB6DA35C32}" type="parTrans" cxnId="{0B40EE0A-5484-4056-8FFA-CF99A2C51A3B}">
      <dgm:prSet/>
      <dgm:spPr/>
      <dgm:t>
        <a:bodyPr/>
        <a:lstStyle/>
        <a:p>
          <a:endParaRPr lang="en-US"/>
        </a:p>
      </dgm:t>
    </dgm:pt>
    <dgm:pt modelId="{5E1507A8-DDED-4EAA-8EE8-91231976A0C8}" type="sibTrans" cxnId="{0B40EE0A-5484-4056-8FFA-CF99A2C51A3B}">
      <dgm:prSet/>
      <dgm:spPr/>
      <dgm:t>
        <a:bodyPr/>
        <a:lstStyle/>
        <a:p>
          <a:endParaRPr lang="en-US"/>
        </a:p>
      </dgm:t>
    </dgm:pt>
    <dgm:pt modelId="{057D185A-31C7-4021-9860-4CC124EE66AF}">
      <dgm:prSet/>
      <dgm:spPr/>
      <dgm:t>
        <a:bodyPr/>
        <a:lstStyle/>
        <a:p>
          <a:r>
            <a:rPr lang="en-US"/>
            <a:t>Stanford in Redwood City</a:t>
          </a:r>
        </a:p>
      </dgm:t>
    </dgm:pt>
    <dgm:pt modelId="{DE3BA4E4-73D2-40EF-A0E8-FAE2C054E2E0}" type="parTrans" cxnId="{FB52B81E-C53C-45A4-8E16-EABCFFFC1DEA}">
      <dgm:prSet/>
      <dgm:spPr/>
      <dgm:t>
        <a:bodyPr/>
        <a:lstStyle/>
        <a:p>
          <a:endParaRPr lang="en-US"/>
        </a:p>
      </dgm:t>
    </dgm:pt>
    <dgm:pt modelId="{D1E7AB67-C23C-4743-BE5C-4E5F7EDAA54A}" type="sibTrans" cxnId="{FB52B81E-C53C-45A4-8E16-EABCFFFC1DEA}">
      <dgm:prSet/>
      <dgm:spPr/>
      <dgm:t>
        <a:bodyPr/>
        <a:lstStyle/>
        <a:p>
          <a:endParaRPr lang="en-US"/>
        </a:p>
      </dgm:t>
    </dgm:pt>
    <dgm:pt modelId="{F335446D-2C09-442F-931F-03C37ACA9378}">
      <dgm:prSet/>
      <dgm:spPr/>
      <dgm:t>
        <a:bodyPr/>
        <a:lstStyle/>
        <a:p>
          <a:r>
            <a:rPr lang="en-US"/>
            <a:t>Park at Olive</a:t>
          </a:r>
        </a:p>
      </dgm:t>
    </dgm:pt>
    <dgm:pt modelId="{6ECE0A24-826A-4D60-9700-105E47842C8E}" type="parTrans" cxnId="{435BEBCF-9FAA-48F7-9AC9-F9D99FBEBD40}">
      <dgm:prSet/>
      <dgm:spPr/>
      <dgm:t>
        <a:bodyPr/>
        <a:lstStyle/>
        <a:p>
          <a:endParaRPr lang="en-US"/>
        </a:p>
      </dgm:t>
    </dgm:pt>
    <dgm:pt modelId="{4BBC7FBD-522D-41F9-A85D-9B2913D49AFE}" type="sibTrans" cxnId="{435BEBCF-9FAA-48F7-9AC9-F9D99FBEBD40}">
      <dgm:prSet/>
      <dgm:spPr/>
      <dgm:t>
        <a:bodyPr/>
        <a:lstStyle/>
        <a:p>
          <a:endParaRPr lang="en-US"/>
        </a:p>
      </dgm:t>
    </dgm:pt>
    <dgm:pt modelId="{442D4095-9C05-4918-BE44-35A707E81014}">
      <dgm:prSet/>
      <dgm:spPr/>
      <dgm:t>
        <a:bodyPr/>
        <a:lstStyle/>
        <a:p>
          <a:r>
            <a:rPr lang="en-US"/>
            <a:t>Santa Clara County Civic Center </a:t>
          </a:r>
        </a:p>
      </dgm:t>
    </dgm:pt>
    <dgm:pt modelId="{56B41D6B-353F-47BD-BF69-342B50C5C39E}" type="parTrans" cxnId="{F2C47D26-DD4C-4601-86FE-5292A68FC3A4}">
      <dgm:prSet/>
      <dgm:spPr/>
      <dgm:t>
        <a:bodyPr/>
        <a:lstStyle/>
        <a:p>
          <a:endParaRPr lang="en-US"/>
        </a:p>
      </dgm:t>
    </dgm:pt>
    <dgm:pt modelId="{64340B3C-35CE-473F-985C-528FEE6A80F3}" type="sibTrans" cxnId="{F2C47D26-DD4C-4601-86FE-5292A68FC3A4}">
      <dgm:prSet/>
      <dgm:spPr/>
      <dgm:t>
        <a:bodyPr/>
        <a:lstStyle/>
        <a:p>
          <a:endParaRPr lang="en-US"/>
        </a:p>
      </dgm:t>
    </dgm:pt>
    <dgm:pt modelId="{7F30BA0F-10BE-48DC-B577-36C6EC210164}" type="pres">
      <dgm:prSet presAssocID="{8C9E9B4D-5B32-4A6C-8D31-B4358EE3D02B}" presName="vert0" presStyleCnt="0">
        <dgm:presLayoutVars>
          <dgm:dir/>
          <dgm:animOne val="branch"/>
          <dgm:animLvl val="lvl"/>
        </dgm:presLayoutVars>
      </dgm:prSet>
      <dgm:spPr/>
    </dgm:pt>
    <dgm:pt modelId="{22055B1F-EA9A-43B3-8DB6-213B186D6081}" type="pres">
      <dgm:prSet presAssocID="{A524D31A-55EA-4F3D-BF0A-767923E4E240}" presName="thickLine" presStyleLbl="alignNode1" presStyleIdx="0" presStyleCnt="11"/>
      <dgm:spPr/>
    </dgm:pt>
    <dgm:pt modelId="{302B91A9-C05B-4E9E-A1C5-C39930D6E9CE}" type="pres">
      <dgm:prSet presAssocID="{A524D31A-55EA-4F3D-BF0A-767923E4E240}" presName="horz1" presStyleCnt="0"/>
      <dgm:spPr/>
    </dgm:pt>
    <dgm:pt modelId="{56A50D61-CA6F-4B9D-948D-8FF0F22CD566}" type="pres">
      <dgm:prSet presAssocID="{A524D31A-55EA-4F3D-BF0A-767923E4E240}" presName="tx1" presStyleLbl="revTx" presStyleIdx="0" presStyleCnt="11"/>
      <dgm:spPr/>
    </dgm:pt>
    <dgm:pt modelId="{A8D21C65-BDF9-4CE1-8A7F-3DDF157C1CDC}" type="pres">
      <dgm:prSet presAssocID="{A524D31A-55EA-4F3D-BF0A-767923E4E240}" presName="vert1" presStyleCnt="0"/>
      <dgm:spPr/>
    </dgm:pt>
    <dgm:pt modelId="{FD77FFC8-3062-4E04-A1E4-653C61F24AC3}" type="pres">
      <dgm:prSet presAssocID="{4B90DC09-76C0-49F0-B5B9-D1EC652EE9A4}" presName="thickLine" presStyleLbl="alignNode1" presStyleIdx="1" presStyleCnt="11"/>
      <dgm:spPr/>
    </dgm:pt>
    <dgm:pt modelId="{62711F37-9A00-4B59-965E-BF89576C2A1D}" type="pres">
      <dgm:prSet presAssocID="{4B90DC09-76C0-49F0-B5B9-D1EC652EE9A4}" presName="horz1" presStyleCnt="0"/>
      <dgm:spPr/>
    </dgm:pt>
    <dgm:pt modelId="{019AB0FD-6355-4CF0-81B1-688948B530E1}" type="pres">
      <dgm:prSet presAssocID="{4B90DC09-76C0-49F0-B5B9-D1EC652EE9A4}" presName="tx1" presStyleLbl="revTx" presStyleIdx="1" presStyleCnt="11"/>
      <dgm:spPr/>
    </dgm:pt>
    <dgm:pt modelId="{8E4F542A-E2B6-490F-9588-6F1AEAF69F5E}" type="pres">
      <dgm:prSet presAssocID="{4B90DC09-76C0-49F0-B5B9-D1EC652EE9A4}" presName="vert1" presStyleCnt="0"/>
      <dgm:spPr/>
    </dgm:pt>
    <dgm:pt modelId="{B81BBD19-F2B8-4615-B354-C6B3D07113FD}" type="pres">
      <dgm:prSet presAssocID="{D09946B8-C7EB-486C-84CE-0E7594F0809E}" presName="thickLine" presStyleLbl="alignNode1" presStyleIdx="2" presStyleCnt="11"/>
      <dgm:spPr/>
    </dgm:pt>
    <dgm:pt modelId="{B5B4CEFC-E85B-4F5A-B733-40D9E3392DC2}" type="pres">
      <dgm:prSet presAssocID="{D09946B8-C7EB-486C-84CE-0E7594F0809E}" presName="horz1" presStyleCnt="0"/>
      <dgm:spPr/>
    </dgm:pt>
    <dgm:pt modelId="{49B394BC-BA73-45B8-AF56-22D92AA696CD}" type="pres">
      <dgm:prSet presAssocID="{D09946B8-C7EB-486C-84CE-0E7594F0809E}" presName="tx1" presStyleLbl="revTx" presStyleIdx="2" presStyleCnt="11"/>
      <dgm:spPr/>
    </dgm:pt>
    <dgm:pt modelId="{CB3875A9-902F-417E-A61B-DF9D7941BF81}" type="pres">
      <dgm:prSet presAssocID="{D09946B8-C7EB-486C-84CE-0E7594F0809E}" presName="vert1" presStyleCnt="0"/>
      <dgm:spPr/>
    </dgm:pt>
    <dgm:pt modelId="{ADD9C122-7160-4889-8610-BFC3B3A88571}" type="pres">
      <dgm:prSet presAssocID="{8F6E55BF-5E3C-4F10-B42F-57BD14F6D7DB}" presName="thickLine" presStyleLbl="alignNode1" presStyleIdx="3" presStyleCnt="11"/>
      <dgm:spPr/>
    </dgm:pt>
    <dgm:pt modelId="{EE412327-CD2F-44FF-BA6F-5190D161F7F1}" type="pres">
      <dgm:prSet presAssocID="{8F6E55BF-5E3C-4F10-B42F-57BD14F6D7DB}" presName="horz1" presStyleCnt="0"/>
      <dgm:spPr/>
    </dgm:pt>
    <dgm:pt modelId="{226000BD-AD6F-4076-B55F-D673EC4C6F4E}" type="pres">
      <dgm:prSet presAssocID="{8F6E55BF-5E3C-4F10-B42F-57BD14F6D7DB}" presName="tx1" presStyleLbl="revTx" presStyleIdx="3" presStyleCnt="11"/>
      <dgm:spPr/>
    </dgm:pt>
    <dgm:pt modelId="{DDE28AC9-D2CE-4BAE-95F2-075BB37C2A4A}" type="pres">
      <dgm:prSet presAssocID="{8F6E55BF-5E3C-4F10-B42F-57BD14F6D7DB}" presName="vert1" presStyleCnt="0"/>
      <dgm:spPr/>
    </dgm:pt>
    <dgm:pt modelId="{FC1437A5-3811-4ABF-B939-AD3F8079B624}" type="pres">
      <dgm:prSet presAssocID="{53554325-D638-452C-9018-7B15C0C5E38D}" presName="thickLine" presStyleLbl="alignNode1" presStyleIdx="4" presStyleCnt="11"/>
      <dgm:spPr/>
    </dgm:pt>
    <dgm:pt modelId="{960F4642-1E51-45F1-B91F-4250A6684106}" type="pres">
      <dgm:prSet presAssocID="{53554325-D638-452C-9018-7B15C0C5E38D}" presName="horz1" presStyleCnt="0"/>
      <dgm:spPr/>
    </dgm:pt>
    <dgm:pt modelId="{3547C3F5-3FA3-49B1-A28C-08C18A646D8E}" type="pres">
      <dgm:prSet presAssocID="{53554325-D638-452C-9018-7B15C0C5E38D}" presName="tx1" presStyleLbl="revTx" presStyleIdx="4" presStyleCnt="11"/>
      <dgm:spPr/>
    </dgm:pt>
    <dgm:pt modelId="{9A834BED-93AC-4823-8393-B5A130C8730C}" type="pres">
      <dgm:prSet presAssocID="{53554325-D638-452C-9018-7B15C0C5E38D}" presName="vert1" presStyleCnt="0"/>
      <dgm:spPr/>
    </dgm:pt>
    <dgm:pt modelId="{296150BB-6565-40F8-9BED-7AE0BBB731BA}" type="pres">
      <dgm:prSet presAssocID="{3411A9F0-3E5A-44C5-B7FA-E56D55ACC494}" presName="thickLine" presStyleLbl="alignNode1" presStyleIdx="5" presStyleCnt="11"/>
      <dgm:spPr/>
    </dgm:pt>
    <dgm:pt modelId="{902EF5E6-7E03-4D0D-A845-264236766B77}" type="pres">
      <dgm:prSet presAssocID="{3411A9F0-3E5A-44C5-B7FA-E56D55ACC494}" presName="horz1" presStyleCnt="0"/>
      <dgm:spPr/>
    </dgm:pt>
    <dgm:pt modelId="{1103E044-0323-4640-90FE-F360FBF732BF}" type="pres">
      <dgm:prSet presAssocID="{3411A9F0-3E5A-44C5-B7FA-E56D55ACC494}" presName="tx1" presStyleLbl="revTx" presStyleIdx="5" presStyleCnt="11"/>
      <dgm:spPr/>
    </dgm:pt>
    <dgm:pt modelId="{DE4AE2FD-0082-4BDB-9BF8-B4DA98C7D45E}" type="pres">
      <dgm:prSet presAssocID="{3411A9F0-3E5A-44C5-B7FA-E56D55ACC494}" presName="vert1" presStyleCnt="0"/>
      <dgm:spPr/>
    </dgm:pt>
    <dgm:pt modelId="{82354F87-9D3D-4FF2-AE30-A53F01D93089}" type="pres">
      <dgm:prSet presAssocID="{9645BF3D-DE45-4922-AA4E-EB91B560B9A0}" presName="thickLine" presStyleLbl="alignNode1" presStyleIdx="6" presStyleCnt="11"/>
      <dgm:spPr/>
    </dgm:pt>
    <dgm:pt modelId="{EBACB510-9077-4EAD-A3C2-ACD2DC116433}" type="pres">
      <dgm:prSet presAssocID="{9645BF3D-DE45-4922-AA4E-EB91B560B9A0}" presName="horz1" presStyleCnt="0"/>
      <dgm:spPr/>
    </dgm:pt>
    <dgm:pt modelId="{D10D31E0-D221-4BD1-AAA6-D4BB841E3DC7}" type="pres">
      <dgm:prSet presAssocID="{9645BF3D-DE45-4922-AA4E-EB91B560B9A0}" presName="tx1" presStyleLbl="revTx" presStyleIdx="6" presStyleCnt="11"/>
      <dgm:spPr/>
    </dgm:pt>
    <dgm:pt modelId="{5569A927-B2CE-4AA2-BC56-DA6115474D4D}" type="pres">
      <dgm:prSet presAssocID="{9645BF3D-DE45-4922-AA4E-EB91B560B9A0}" presName="vert1" presStyleCnt="0"/>
      <dgm:spPr/>
    </dgm:pt>
    <dgm:pt modelId="{7EF7A8BD-95F5-46AB-BE8C-7C7F44584670}" type="pres">
      <dgm:prSet presAssocID="{37063E72-EEEB-4A47-8A76-A3A95D34234B}" presName="thickLine" presStyleLbl="alignNode1" presStyleIdx="7" presStyleCnt="11"/>
      <dgm:spPr/>
    </dgm:pt>
    <dgm:pt modelId="{6D534D83-E9A4-411A-A9BF-9C40BC99F9EE}" type="pres">
      <dgm:prSet presAssocID="{37063E72-EEEB-4A47-8A76-A3A95D34234B}" presName="horz1" presStyleCnt="0"/>
      <dgm:spPr/>
    </dgm:pt>
    <dgm:pt modelId="{C3BAF71C-553A-42F2-8174-99A25EA3FAAA}" type="pres">
      <dgm:prSet presAssocID="{37063E72-EEEB-4A47-8A76-A3A95D34234B}" presName="tx1" presStyleLbl="revTx" presStyleIdx="7" presStyleCnt="11"/>
      <dgm:spPr/>
    </dgm:pt>
    <dgm:pt modelId="{6C208CC5-F2CE-4079-A799-83AC572CDE3E}" type="pres">
      <dgm:prSet presAssocID="{37063E72-EEEB-4A47-8A76-A3A95D34234B}" presName="vert1" presStyleCnt="0"/>
      <dgm:spPr/>
    </dgm:pt>
    <dgm:pt modelId="{457D7932-529C-4CB0-A2D5-F15C9CFBD6E2}" type="pres">
      <dgm:prSet presAssocID="{057D185A-31C7-4021-9860-4CC124EE66AF}" presName="thickLine" presStyleLbl="alignNode1" presStyleIdx="8" presStyleCnt="11"/>
      <dgm:spPr/>
    </dgm:pt>
    <dgm:pt modelId="{98A2F641-1F26-4A1F-A11A-F976AD7D5087}" type="pres">
      <dgm:prSet presAssocID="{057D185A-31C7-4021-9860-4CC124EE66AF}" presName="horz1" presStyleCnt="0"/>
      <dgm:spPr/>
    </dgm:pt>
    <dgm:pt modelId="{D500A02F-723D-48D8-BF5F-798332D9DBEC}" type="pres">
      <dgm:prSet presAssocID="{057D185A-31C7-4021-9860-4CC124EE66AF}" presName="tx1" presStyleLbl="revTx" presStyleIdx="8" presStyleCnt="11"/>
      <dgm:spPr/>
    </dgm:pt>
    <dgm:pt modelId="{F3E7F4BC-E827-4C24-BA6C-77BF799C2E8C}" type="pres">
      <dgm:prSet presAssocID="{057D185A-31C7-4021-9860-4CC124EE66AF}" presName="vert1" presStyleCnt="0"/>
      <dgm:spPr/>
    </dgm:pt>
    <dgm:pt modelId="{2D221628-4787-4A3A-A14E-753671704BFE}" type="pres">
      <dgm:prSet presAssocID="{F335446D-2C09-442F-931F-03C37ACA9378}" presName="thickLine" presStyleLbl="alignNode1" presStyleIdx="9" presStyleCnt="11"/>
      <dgm:spPr/>
    </dgm:pt>
    <dgm:pt modelId="{13EC5EAD-EC25-4304-9E4B-45F11986E8B1}" type="pres">
      <dgm:prSet presAssocID="{F335446D-2C09-442F-931F-03C37ACA9378}" presName="horz1" presStyleCnt="0"/>
      <dgm:spPr/>
    </dgm:pt>
    <dgm:pt modelId="{0A9F4CBC-B245-435D-8B79-992F8FCDD75F}" type="pres">
      <dgm:prSet presAssocID="{F335446D-2C09-442F-931F-03C37ACA9378}" presName="tx1" presStyleLbl="revTx" presStyleIdx="9" presStyleCnt="11"/>
      <dgm:spPr/>
    </dgm:pt>
    <dgm:pt modelId="{25EC5A09-9B9E-447F-B7A7-286CDB67B8A7}" type="pres">
      <dgm:prSet presAssocID="{F335446D-2C09-442F-931F-03C37ACA9378}" presName="vert1" presStyleCnt="0"/>
      <dgm:spPr/>
    </dgm:pt>
    <dgm:pt modelId="{BF2274B1-9394-4191-9F0B-06045DF1581A}" type="pres">
      <dgm:prSet presAssocID="{442D4095-9C05-4918-BE44-35A707E81014}" presName="thickLine" presStyleLbl="alignNode1" presStyleIdx="10" presStyleCnt="11"/>
      <dgm:spPr/>
    </dgm:pt>
    <dgm:pt modelId="{AC625653-7655-4890-A773-50BCF7682DDB}" type="pres">
      <dgm:prSet presAssocID="{442D4095-9C05-4918-BE44-35A707E81014}" presName="horz1" presStyleCnt="0"/>
      <dgm:spPr/>
    </dgm:pt>
    <dgm:pt modelId="{235D8AC8-AB56-493C-8423-25118CE73DCF}" type="pres">
      <dgm:prSet presAssocID="{442D4095-9C05-4918-BE44-35A707E81014}" presName="tx1" presStyleLbl="revTx" presStyleIdx="10" presStyleCnt="11"/>
      <dgm:spPr/>
    </dgm:pt>
    <dgm:pt modelId="{6A2C54A9-3C23-4CEF-BEE1-C26E66202691}" type="pres">
      <dgm:prSet presAssocID="{442D4095-9C05-4918-BE44-35A707E81014}" presName="vert1" presStyleCnt="0"/>
      <dgm:spPr/>
    </dgm:pt>
  </dgm:ptLst>
  <dgm:cxnLst>
    <dgm:cxn modelId="{BD1AC808-2103-4643-B9DA-AB84E2C0EB8D}" srcId="{8C9E9B4D-5B32-4A6C-8D31-B4358EE3D02B}" destId="{4B90DC09-76C0-49F0-B5B9-D1EC652EE9A4}" srcOrd="1" destOrd="0" parTransId="{A9A44D8B-D13D-44C8-974D-8E72012B3C56}" sibTransId="{F47A5536-2BE8-48D4-AFD5-E7484E4A1C9A}"/>
    <dgm:cxn modelId="{0B40EE0A-5484-4056-8FFA-CF99A2C51A3B}" srcId="{8C9E9B4D-5B32-4A6C-8D31-B4358EE3D02B}" destId="{37063E72-EEEB-4A47-8A76-A3A95D34234B}" srcOrd="7" destOrd="0" parTransId="{DB1FD975-41C3-441F-9931-90BB6DA35C32}" sibTransId="{5E1507A8-DDED-4EAA-8EE8-91231976A0C8}"/>
    <dgm:cxn modelId="{9FA86E14-9290-4E9D-A8C1-9034EF8533E3}" type="presOf" srcId="{D09946B8-C7EB-486C-84CE-0E7594F0809E}" destId="{49B394BC-BA73-45B8-AF56-22D92AA696CD}" srcOrd="0" destOrd="0" presId="urn:microsoft.com/office/officeart/2008/layout/LinedList"/>
    <dgm:cxn modelId="{5033AB1E-01B7-497C-943B-14E4EED92C1B}" type="presOf" srcId="{442D4095-9C05-4918-BE44-35A707E81014}" destId="{235D8AC8-AB56-493C-8423-25118CE73DCF}" srcOrd="0" destOrd="0" presId="urn:microsoft.com/office/officeart/2008/layout/LinedList"/>
    <dgm:cxn modelId="{FB52B81E-C53C-45A4-8E16-EABCFFFC1DEA}" srcId="{8C9E9B4D-5B32-4A6C-8D31-B4358EE3D02B}" destId="{057D185A-31C7-4021-9860-4CC124EE66AF}" srcOrd="8" destOrd="0" parTransId="{DE3BA4E4-73D2-40EF-A0E8-FAE2C054E2E0}" sibTransId="{D1E7AB67-C23C-4743-BE5C-4E5F7EDAA54A}"/>
    <dgm:cxn modelId="{D1D97626-72C7-451B-92E5-A38B750B3309}" type="presOf" srcId="{F335446D-2C09-442F-931F-03C37ACA9378}" destId="{0A9F4CBC-B245-435D-8B79-992F8FCDD75F}" srcOrd="0" destOrd="0" presId="urn:microsoft.com/office/officeart/2008/layout/LinedList"/>
    <dgm:cxn modelId="{F2C47D26-DD4C-4601-86FE-5292A68FC3A4}" srcId="{8C9E9B4D-5B32-4A6C-8D31-B4358EE3D02B}" destId="{442D4095-9C05-4918-BE44-35A707E81014}" srcOrd="10" destOrd="0" parTransId="{56B41D6B-353F-47BD-BF69-342B50C5C39E}" sibTransId="{64340B3C-35CE-473F-985C-528FEE6A80F3}"/>
    <dgm:cxn modelId="{70DF182F-CD08-4AB0-AA71-A5EDE92661F7}" srcId="{8C9E9B4D-5B32-4A6C-8D31-B4358EE3D02B}" destId="{8F6E55BF-5E3C-4F10-B42F-57BD14F6D7DB}" srcOrd="3" destOrd="0" parTransId="{1D25C186-259C-4BB2-8733-7C6355060FFC}" sibTransId="{CEA64A18-0F45-45FD-977D-4DDABEF1310B}"/>
    <dgm:cxn modelId="{1ED46938-8F8A-47F7-8A7E-B21745ACC21A}" srcId="{8C9E9B4D-5B32-4A6C-8D31-B4358EE3D02B}" destId="{3411A9F0-3E5A-44C5-B7FA-E56D55ACC494}" srcOrd="5" destOrd="0" parTransId="{E968DF5E-68C5-4B5C-8688-735962027584}" sibTransId="{2A4381C9-5B98-4F75-BBC6-21AC50F5F91B}"/>
    <dgm:cxn modelId="{263E3739-FF63-4580-8572-FCFE1A01947F}" srcId="{8C9E9B4D-5B32-4A6C-8D31-B4358EE3D02B}" destId="{D09946B8-C7EB-486C-84CE-0E7594F0809E}" srcOrd="2" destOrd="0" parTransId="{F509B5DF-77BE-4CC1-9EB1-00548869071A}" sibTransId="{97498474-5339-4B23-8341-6879F7C95BFA}"/>
    <dgm:cxn modelId="{87FCB943-D42E-4CDD-A80F-25621C1F6BD9}" type="presOf" srcId="{A524D31A-55EA-4F3D-BF0A-767923E4E240}" destId="{56A50D61-CA6F-4B9D-948D-8FF0F22CD566}" srcOrd="0" destOrd="0" presId="urn:microsoft.com/office/officeart/2008/layout/LinedList"/>
    <dgm:cxn modelId="{8B0A2267-4C54-4D4D-9018-A2526516A17B}" type="presOf" srcId="{8C9E9B4D-5B32-4A6C-8D31-B4358EE3D02B}" destId="{7F30BA0F-10BE-48DC-B577-36C6EC210164}" srcOrd="0" destOrd="0" presId="urn:microsoft.com/office/officeart/2008/layout/LinedList"/>
    <dgm:cxn modelId="{6CBA3949-997B-4FC1-98E3-2E6B306A7E0D}" srcId="{8C9E9B4D-5B32-4A6C-8D31-B4358EE3D02B}" destId="{53554325-D638-452C-9018-7B15C0C5E38D}" srcOrd="4" destOrd="0" parTransId="{7D0ABA30-728E-43C1-9C8A-66B9B71FBCCE}" sibTransId="{05A20D49-C2A9-45CE-853A-6A323460968E}"/>
    <dgm:cxn modelId="{E55CA569-D4E6-4299-B85B-EDAF01D2C25B}" type="presOf" srcId="{8F6E55BF-5E3C-4F10-B42F-57BD14F6D7DB}" destId="{226000BD-AD6F-4076-B55F-D673EC4C6F4E}" srcOrd="0" destOrd="0" presId="urn:microsoft.com/office/officeart/2008/layout/LinedList"/>
    <dgm:cxn modelId="{DCCAFC51-3476-4FCE-A116-14C71B874D7A}" type="presOf" srcId="{3411A9F0-3E5A-44C5-B7FA-E56D55ACC494}" destId="{1103E044-0323-4640-90FE-F360FBF732BF}" srcOrd="0" destOrd="0" presId="urn:microsoft.com/office/officeart/2008/layout/LinedList"/>
    <dgm:cxn modelId="{B583F784-008C-4E0D-8A59-2B73E3CE65EE}" type="presOf" srcId="{53554325-D638-452C-9018-7B15C0C5E38D}" destId="{3547C3F5-3FA3-49B1-A28C-08C18A646D8E}" srcOrd="0" destOrd="0" presId="urn:microsoft.com/office/officeart/2008/layout/LinedList"/>
    <dgm:cxn modelId="{D415FC8C-3CA7-4E97-8173-1FB5D1DA4FA0}" type="presOf" srcId="{057D185A-31C7-4021-9860-4CC124EE66AF}" destId="{D500A02F-723D-48D8-BF5F-798332D9DBEC}" srcOrd="0" destOrd="0" presId="urn:microsoft.com/office/officeart/2008/layout/LinedList"/>
    <dgm:cxn modelId="{9438568D-936D-4E0F-A6F4-9D0C9415BBC8}" type="presOf" srcId="{37063E72-EEEB-4A47-8A76-A3A95D34234B}" destId="{C3BAF71C-553A-42F2-8174-99A25EA3FAAA}" srcOrd="0" destOrd="0" presId="urn:microsoft.com/office/officeart/2008/layout/LinedList"/>
    <dgm:cxn modelId="{00A378CE-8169-4B18-8049-EABF684784AF}" type="presOf" srcId="{9645BF3D-DE45-4922-AA4E-EB91B560B9A0}" destId="{D10D31E0-D221-4BD1-AAA6-D4BB841E3DC7}" srcOrd="0" destOrd="0" presId="urn:microsoft.com/office/officeart/2008/layout/LinedList"/>
    <dgm:cxn modelId="{435BEBCF-9FAA-48F7-9AC9-F9D99FBEBD40}" srcId="{8C9E9B4D-5B32-4A6C-8D31-B4358EE3D02B}" destId="{F335446D-2C09-442F-931F-03C37ACA9378}" srcOrd="9" destOrd="0" parTransId="{6ECE0A24-826A-4D60-9700-105E47842C8E}" sibTransId="{4BBC7FBD-522D-41F9-A85D-9B2913D49AFE}"/>
    <dgm:cxn modelId="{0CF141D3-1BDA-479F-BC17-6493F4B29972}" type="presOf" srcId="{4B90DC09-76C0-49F0-B5B9-D1EC652EE9A4}" destId="{019AB0FD-6355-4CF0-81B1-688948B530E1}" srcOrd="0" destOrd="0" presId="urn:microsoft.com/office/officeart/2008/layout/LinedList"/>
    <dgm:cxn modelId="{B96904E9-7452-4722-A3D1-D493ED201610}" srcId="{8C9E9B4D-5B32-4A6C-8D31-B4358EE3D02B}" destId="{A524D31A-55EA-4F3D-BF0A-767923E4E240}" srcOrd="0" destOrd="0" parTransId="{29A12183-27D2-4DBE-9C2D-C437E248FC82}" sibTransId="{37B38EA0-0366-4F69-A1B8-5B7D55A904D9}"/>
    <dgm:cxn modelId="{AC290DEE-9C0D-42CE-AF98-60427B210CD5}" srcId="{8C9E9B4D-5B32-4A6C-8D31-B4358EE3D02B}" destId="{9645BF3D-DE45-4922-AA4E-EB91B560B9A0}" srcOrd="6" destOrd="0" parTransId="{203A9DB6-AAC6-4C9E-AB37-48DE381C41D3}" sibTransId="{40AB4FFF-96A0-42F6-89B8-74385C6D7C3F}"/>
    <dgm:cxn modelId="{6475DCC8-2CAA-4BC5-BC08-2DC5A5B87413}" type="presParOf" srcId="{7F30BA0F-10BE-48DC-B577-36C6EC210164}" destId="{22055B1F-EA9A-43B3-8DB6-213B186D6081}" srcOrd="0" destOrd="0" presId="urn:microsoft.com/office/officeart/2008/layout/LinedList"/>
    <dgm:cxn modelId="{8391E63E-DCBB-4410-BE0D-16D7CC42D37B}" type="presParOf" srcId="{7F30BA0F-10BE-48DC-B577-36C6EC210164}" destId="{302B91A9-C05B-4E9E-A1C5-C39930D6E9CE}" srcOrd="1" destOrd="0" presId="urn:microsoft.com/office/officeart/2008/layout/LinedList"/>
    <dgm:cxn modelId="{BAE2410E-256B-4DAF-9DBA-86E2F83E6E64}" type="presParOf" srcId="{302B91A9-C05B-4E9E-A1C5-C39930D6E9CE}" destId="{56A50D61-CA6F-4B9D-948D-8FF0F22CD566}" srcOrd="0" destOrd="0" presId="urn:microsoft.com/office/officeart/2008/layout/LinedList"/>
    <dgm:cxn modelId="{99BD01C1-5757-4119-BB4E-587FD6821760}" type="presParOf" srcId="{302B91A9-C05B-4E9E-A1C5-C39930D6E9CE}" destId="{A8D21C65-BDF9-4CE1-8A7F-3DDF157C1CDC}" srcOrd="1" destOrd="0" presId="urn:microsoft.com/office/officeart/2008/layout/LinedList"/>
    <dgm:cxn modelId="{05B9F3B4-D0E4-4BFC-9960-55F87247AABC}" type="presParOf" srcId="{7F30BA0F-10BE-48DC-B577-36C6EC210164}" destId="{FD77FFC8-3062-4E04-A1E4-653C61F24AC3}" srcOrd="2" destOrd="0" presId="urn:microsoft.com/office/officeart/2008/layout/LinedList"/>
    <dgm:cxn modelId="{86402A75-4C50-45AE-9326-CD41A411C84A}" type="presParOf" srcId="{7F30BA0F-10BE-48DC-B577-36C6EC210164}" destId="{62711F37-9A00-4B59-965E-BF89576C2A1D}" srcOrd="3" destOrd="0" presId="urn:microsoft.com/office/officeart/2008/layout/LinedList"/>
    <dgm:cxn modelId="{A353620B-2299-4FC1-924A-FA3EEDC41853}" type="presParOf" srcId="{62711F37-9A00-4B59-965E-BF89576C2A1D}" destId="{019AB0FD-6355-4CF0-81B1-688948B530E1}" srcOrd="0" destOrd="0" presId="urn:microsoft.com/office/officeart/2008/layout/LinedList"/>
    <dgm:cxn modelId="{233FD388-082E-4DBD-A88B-A63772322434}" type="presParOf" srcId="{62711F37-9A00-4B59-965E-BF89576C2A1D}" destId="{8E4F542A-E2B6-490F-9588-6F1AEAF69F5E}" srcOrd="1" destOrd="0" presId="urn:microsoft.com/office/officeart/2008/layout/LinedList"/>
    <dgm:cxn modelId="{C735399F-7927-49AC-A34A-FB28E36D4B15}" type="presParOf" srcId="{7F30BA0F-10BE-48DC-B577-36C6EC210164}" destId="{B81BBD19-F2B8-4615-B354-C6B3D07113FD}" srcOrd="4" destOrd="0" presId="urn:microsoft.com/office/officeart/2008/layout/LinedList"/>
    <dgm:cxn modelId="{AC0D2DD9-42C6-45DC-B43F-E7744A5D66F0}" type="presParOf" srcId="{7F30BA0F-10BE-48DC-B577-36C6EC210164}" destId="{B5B4CEFC-E85B-4F5A-B733-40D9E3392DC2}" srcOrd="5" destOrd="0" presId="urn:microsoft.com/office/officeart/2008/layout/LinedList"/>
    <dgm:cxn modelId="{7B1D844B-02ED-45AA-ACDA-7AD9C78C98D8}" type="presParOf" srcId="{B5B4CEFC-E85B-4F5A-B733-40D9E3392DC2}" destId="{49B394BC-BA73-45B8-AF56-22D92AA696CD}" srcOrd="0" destOrd="0" presId="urn:microsoft.com/office/officeart/2008/layout/LinedList"/>
    <dgm:cxn modelId="{07328658-8CB7-4C4D-81F5-DA7431DB2478}" type="presParOf" srcId="{B5B4CEFC-E85B-4F5A-B733-40D9E3392DC2}" destId="{CB3875A9-902F-417E-A61B-DF9D7941BF81}" srcOrd="1" destOrd="0" presId="urn:microsoft.com/office/officeart/2008/layout/LinedList"/>
    <dgm:cxn modelId="{D9A6EE95-DAC1-451D-8BE8-2C5CEF5A005A}" type="presParOf" srcId="{7F30BA0F-10BE-48DC-B577-36C6EC210164}" destId="{ADD9C122-7160-4889-8610-BFC3B3A88571}" srcOrd="6" destOrd="0" presId="urn:microsoft.com/office/officeart/2008/layout/LinedList"/>
    <dgm:cxn modelId="{7317F670-1A0B-445C-9B46-D6206C0F6D4D}" type="presParOf" srcId="{7F30BA0F-10BE-48DC-B577-36C6EC210164}" destId="{EE412327-CD2F-44FF-BA6F-5190D161F7F1}" srcOrd="7" destOrd="0" presId="urn:microsoft.com/office/officeart/2008/layout/LinedList"/>
    <dgm:cxn modelId="{B8C64BAE-D0EC-4562-AD9D-166B6E11F7BB}" type="presParOf" srcId="{EE412327-CD2F-44FF-BA6F-5190D161F7F1}" destId="{226000BD-AD6F-4076-B55F-D673EC4C6F4E}" srcOrd="0" destOrd="0" presId="urn:microsoft.com/office/officeart/2008/layout/LinedList"/>
    <dgm:cxn modelId="{BDFDA4A1-92BA-445B-98EF-16925E67BF37}" type="presParOf" srcId="{EE412327-CD2F-44FF-BA6F-5190D161F7F1}" destId="{DDE28AC9-D2CE-4BAE-95F2-075BB37C2A4A}" srcOrd="1" destOrd="0" presId="urn:microsoft.com/office/officeart/2008/layout/LinedList"/>
    <dgm:cxn modelId="{7408DC35-2284-4033-B579-F046232C1596}" type="presParOf" srcId="{7F30BA0F-10BE-48DC-B577-36C6EC210164}" destId="{FC1437A5-3811-4ABF-B939-AD3F8079B624}" srcOrd="8" destOrd="0" presId="urn:microsoft.com/office/officeart/2008/layout/LinedList"/>
    <dgm:cxn modelId="{75853949-7E8C-4EEE-98F5-9FAEBDB7FD6C}" type="presParOf" srcId="{7F30BA0F-10BE-48DC-B577-36C6EC210164}" destId="{960F4642-1E51-45F1-B91F-4250A6684106}" srcOrd="9" destOrd="0" presId="urn:microsoft.com/office/officeart/2008/layout/LinedList"/>
    <dgm:cxn modelId="{73E4D553-926B-479C-B3FC-14ECB1967C16}" type="presParOf" srcId="{960F4642-1E51-45F1-B91F-4250A6684106}" destId="{3547C3F5-3FA3-49B1-A28C-08C18A646D8E}" srcOrd="0" destOrd="0" presId="urn:microsoft.com/office/officeart/2008/layout/LinedList"/>
    <dgm:cxn modelId="{4573175C-68D9-4555-9C2B-1BB673E3C984}" type="presParOf" srcId="{960F4642-1E51-45F1-B91F-4250A6684106}" destId="{9A834BED-93AC-4823-8393-B5A130C8730C}" srcOrd="1" destOrd="0" presId="urn:microsoft.com/office/officeart/2008/layout/LinedList"/>
    <dgm:cxn modelId="{4533AAFD-4F04-42E7-BDE8-7D3BF7515E21}" type="presParOf" srcId="{7F30BA0F-10BE-48DC-B577-36C6EC210164}" destId="{296150BB-6565-40F8-9BED-7AE0BBB731BA}" srcOrd="10" destOrd="0" presId="urn:microsoft.com/office/officeart/2008/layout/LinedList"/>
    <dgm:cxn modelId="{0F301202-3FDE-4636-B659-CA8FFFFAE559}" type="presParOf" srcId="{7F30BA0F-10BE-48DC-B577-36C6EC210164}" destId="{902EF5E6-7E03-4D0D-A845-264236766B77}" srcOrd="11" destOrd="0" presId="urn:microsoft.com/office/officeart/2008/layout/LinedList"/>
    <dgm:cxn modelId="{49593DA9-1AE4-44C2-BBF3-C5A9608809D2}" type="presParOf" srcId="{902EF5E6-7E03-4D0D-A845-264236766B77}" destId="{1103E044-0323-4640-90FE-F360FBF732BF}" srcOrd="0" destOrd="0" presId="urn:microsoft.com/office/officeart/2008/layout/LinedList"/>
    <dgm:cxn modelId="{C144D0D0-A8C1-4201-BD8A-0A43B90F7C49}" type="presParOf" srcId="{902EF5E6-7E03-4D0D-A845-264236766B77}" destId="{DE4AE2FD-0082-4BDB-9BF8-B4DA98C7D45E}" srcOrd="1" destOrd="0" presId="urn:microsoft.com/office/officeart/2008/layout/LinedList"/>
    <dgm:cxn modelId="{9AEF30E3-17DD-4550-B579-C0CB75F21103}" type="presParOf" srcId="{7F30BA0F-10BE-48DC-B577-36C6EC210164}" destId="{82354F87-9D3D-4FF2-AE30-A53F01D93089}" srcOrd="12" destOrd="0" presId="urn:microsoft.com/office/officeart/2008/layout/LinedList"/>
    <dgm:cxn modelId="{860880A3-18C3-401A-A26B-37AFDBFAB418}" type="presParOf" srcId="{7F30BA0F-10BE-48DC-B577-36C6EC210164}" destId="{EBACB510-9077-4EAD-A3C2-ACD2DC116433}" srcOrd="13" destOrd="0" presId="urn:microsoft.com/office/officeart/2008/layout/LinedList"/>
    <dgm:cxn modelId="{0BF9FFA9-AF01-48AF-82A4-ECC23199BD2D}" type="presParOf" srcId="{EBACB510-9077-4EAD-A3C2-ACD2DC116433}" destId="{D10D31E0-D221-4BD1-AAA6-D4BB841E3DC7}" srcOrd="0" destOrd="0" presId="urn:microsoft.com/office/officeart/2008/layout/LinedList"/>
    <dgm:cxn modelId="{87E4D5B2-86B3-4698-BED5-6B923AA54102}" type="presParOf" srcId="{EBACB510-9077-4EAD-A3C2-ACD2DC116433}" destId="{5569A927-B2CE-4AA2-BC56-DA6115474D4D}" srcOrd="1" destOrd="0" presId="urn:microsoft.com/office/officeart/2008/layout/LinedList"/>
    <dgm:cxn modelId="{A34408A0-914F-4E91-A2C6-3E8B07BEC861}" type="presParOf" srcId="{7F30BA0F-10BE-48DC-B577-36C6EC210164}" destId="{7EF7A8BD-95F5-46AB-BE8C-7C7F44584670}" srcOrd="14" destOrd="0" presId="urn:microsoft.com/office/officeart/2008/layout/LinedList"/>
    <dgm:cxn modelId="{0593CEBB-573D-46C8-849F-821817E5E406}" type="presParOf" srcId="{7F30BA0F-10BE-48DC-B577-36C6EC210164}" destId="{6D534D83-E9A4-411A-A9BF-9C40BC99F9EE}" srcOrd="15" destOrd="0" presId="urn:microsoft.com/office/officeart/2008/layout/LinedList"/>
    <dgm:cxn modelId="{F241B265-FDD0-4145-AFD3-FBF3B0699BC2}" type="presParOf" srcId="{6D534D83-E9A4-411A-A9BF-9C40BC99F9EE}" destId="{C3BAF71C-553A-42F2-8174-99A25EA3FAAA}" srcOrd="0" destOrd="0" presId="urn:microsoft.com/office/officeart/2008/layout/LinedList"/>
    <dgm:cxn modelId="{D21C3D82-8EB4-4282-A7F9-04CDF80956C3}" type="presParOf" srcId="{6D534D83-E9A4-411A-A9BF-9C40BC99F9EE}" destId="{6C208CC5-F2CE-4079-A799-83AC572CDE3E}" srcOrd="1" destOrd="0" presId="urn:microsoft.com/office/officeart/2008/layout/LinedList"/>
    <dgm:cxn modelId="{2B614B92-0BFE-49CB-A7BA-145617D41BF2}" type="presParOf" srcId="{7F30BA0F-10BE-48DC-B577-36C6EC210164}" destId="{457D7932-529C-4CB0-A2D5-F15C9CFBD6E2}" srcOrd="16" destOrd="0" presId="urn:microsoft.com/office/officeart/2008/layout/LinedList"/>
    <dgm:cxn modelId="{0E43547F-F16F-4333-8228-4D4B28ACDB04}" type="presParOf" srcId="{7F30BA0F-10BE-48DC-B577-36C6EC210164}" destId="{98A2F641-1F26-4A1F-A11A-F976AD7D5087}" srcOrd="17" destOrd="0" presId="urn:microsoft.com/office/officeart/2008/layout/LinedList"/>
    <dgm:cxn modelId="{3B38C106-AFDD-4ACC-9184-3FC5795F872F}" type="presParOf" srcId="{98A2F641-1F26-4A1F-A11A-F976AD7D5087}" destId="{D500A02F-723D-48D8-BF5F-798332D9DBEC}" srcOrd="0" destOrd="0" presId="urn:microsoft.com/office/officeart/2008/layout/LinedList"/>
    <dgm:cxn modelId="{80EE12EB-ACD6-4F02-B7E9-71A2ECBFEDEA}" type="presParOf" srcId="{98A2F641-1F26-4A1F-A11A-F976AD7D5087}" destId="{F3E7F4BC-E827-4C24-BA6C-77BF799C2E8C}" srcOrd="1" destOrd="0" presId="urn:microsoft.com/office/officeart/2008/layout/LinedList"/>
    <dgm:cxn modelId="{C98122BA-1546-4A41-8559-0E744633CC30}" type="presParOf" srcId="{7F30BA0F-10BE-48DC-B577-36C6EC210164}" destId="{2D221628-4787-4A3A-A14E-753671704BFE}" srcOrd="18" destOrd="0" presId="urn:microsoft.com/office/officeart/2008/layout/LinedList"/>
    <dgm:cxn modelId="{C5F9119C-350C-4746-8FF0-5C5372A89074}" type="presParOf" srcId="{7F30BA0F-10BE-48DC-B577-36C6EC210164}" destId="{13EC5EAD-EC25-4304-9E4B-45F11986E8B1}" srcOrd="19" destOrd="0" presId="urn:microsoft.com/office/officeart/2008/layout/LinedList"/>
    <dgm:cxn modelId="{B5EF2BC9-528E-4048-AD89-DB41A12BF934}" type="presParOf" srcId="{13EC5EAD-EC25-4304-9E4B-45F11986E8B1}" destId="{0A9F4CBC-B245-435D-8B79-992F8FCDD75F}" srcOrd="0" destOrd="0" presId="urn:microsoft.com/office/officeart/2008/layout/LinedList"/>
    <dgm:cxn modelId="{DDB5C5B9-0048-428C-8B6D-96F5FEA5F8BD}" type="presParOf" srcId="{13EC5EAD-EC25-4304-9E4B-45F11986E8B1}" destId="{25EC5A09-9B9E-447F-B7A7-286CDB67B8A7}" srcOrd="1" destOrd="0" presId="urn:microsoft.com/office/officeart/2008/layout/LinedList"/>
    <dgm:cxn modelId="{19EAD004-F92F-4558-AE47-27BA9254C90E}" type="presParOf" srcId="{7F30BA0F-10BE-48DC-B577-36C6EC210164}" destId="{BF2274B1-9394-4191-9F0B-06045DF1581A}" srcOrd="20" destOrd="0" presId="urn:microsoft.com/office/officeart/2008/layout/LinedList"/>
    <dgm:cxn modelId="{33416231-AC4D-4FED-A870-1D1D869D59AB}" type="presParOf" srcId="{7F30BA0F-10BE-48DC-B577-36C6EC210164}" destId="{AC625653-7655-4890-A773-50BCF7682DDB}" srcOrd="21" destOrd="0" presId="urn:microsoft.com/office/officeart/2008/layout/LinedList"/>
    <dgm:cxn modelId="{00572F5F-F96E-459F-8DE0-F19A45FF23FA}" type="presParOf" srcId="{AC625653-7655-4890-A773-50BCF7682DDB}" destId="{235D8AC8-AB56-493C-8423-25118CE73DCF}" srcOrd="0" destOrd="0" presId="urn:microsoft.com/office/officeart/2008/layout/LinedList"/>
    <dgm:cxn modelId="{8B77FD30-8A9F-479E-B87D-CAA5670516F3}" type="presParOf" srcId="{AC625653-7655-4890-A773-50BCF7682DDB}" destId="{6A2C54A9-3C23-4CEF-BEE1-C26E662026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9E43C-D907-4590-80C5-0E952AC660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F10B64-6552-4E52-A110-216051FEAAB7}">
      <dgm:prSet/>
      <dgm:spPr/>
      <dgm:t>
        <a:bodyPr/>
        <a:lstStyle/>
        <a:p>
          <a:r>
            <a:rPr lang="en-US"/>
            <a:t>North of San Francisco is the most popular station (shown with bigger circles). The peak business hours is from 7 AM to 9 AM and between 4 PM to 6 PM. </a:t>
          </a:r>
        </a:p>
      </dgm:t>
    </dgm:pt>
    <dgm:pt modelId="{2CF73FA7-A67C-4BA5-96C6-E64C609C9D76}" type="parTrans" cxnId="{B6A89DD7-C4E1-4D5B-8833-4EFC3A990004}">
      <dgm:prSet/>
      <dgm:spPr/>
      <dgm:t>
        <a:bodyPr/>
        <a:lstStyle/>
        <a:p>
          <a:endParaRPr lang="en-US"/>
        </a:p>
      </dgm:t>
    </dgm:pt>
    <dgm:pt modelId="{860AA369-8BD8-45DC-AFEF-EE34F554A3AF}" type="sibTrans" cxnId="{B6A89DD7-C4E1-4D5B-8833-4EFC3A990004}">
      <dgm:prSet/>
      <dgm:spPr/>
      <dgm:t>
        <a:bodyPr/>
        <a:lstStyle/>
        <a:p>
          <a:endParaRPr lang="en-US"/>
        </a:p>
      </dgm:t>
    </dgm:pt>
    <dgm:pt modelId="{1B4C305D-E1BD-49E7-BC42-643C3B2C8E4B}">
      <dgm:prSet/>
      <dgm:spPr/>
      <dgm:t>
        <a:bodyPr/>
        <a:lstStyle/>
        <a:p>
          <a:r>
            <a:rPr lang="en-US"/>
            <a:t>Recommendations is to keep more bikes available in the popular locations between the peak business hours. </a:t>
          </a:r>
        </a:p>
      </dgm:t>
    </dgm:pt>
    <dgm:pt modelId="{450ACC62-9BCA-49FD-8D0C-DE1DA38FC5DD}" type="parTrans" cxnId="{52B4C791-7558-43B4-8D21-0B49534C5AE2}">
      <dgm:prSet/>
      <dgm:spPr/>
      <dgm:t>
        <a:bodyPr/>
        <a:lstStyle/>
        <a:p>
          <a:endParaRPr lang="en-US"/>
        </a:p>
      </dgm:t>
    </dgm:pt>
    <dgm:pt modelId="{59507BAB-2844-43D5-A917-492DF243C4EE}" type="sibTrans" cxnId="{52B4C791-7558-43B4-8D21-0B49534C5AE2}">
      <dgm:prSet/>
      <dgm:spPr/>
      <dgm:t>
        <a:bodyPr/>
        <a:lstStyle/>
        <a:p>
          <a:endParaRPr lang="en-US"/>
        </a:p>
      </dgm:t>
    </dgm:pt>
    <dgm:pt modelId="{A1E2C5DD-21DF-45B9-9540-587B60FC1CC2}" type="pres">
      <dgm:prSet presAssocID="{FDF9E43C-D907-4590-80C5-0E952AC66076}" presName="linear" presStyleCnt="0">
        <dgm:presLayoutVars>
          <dgm:animLvl val="lvl"/>
          <dgm:resizeHandles val="exact"/>
        </dgm:presLayoutVars>
      </dgm:prSet>
      <dgm:spPr/>
    </dgm:pt>
    <dgm:pt modelId="{BF548446-B5A7-4079-AE31-6F102F36522C}" type="pres">
      <dgm:prSet presAssocID="{44F10B64-6552-4E52-A110-216051FEAA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5A5153-FC34-44A3-A84C-E37BA01B801D}" type="pres">
      <dgm:prSet presAssocID="{860AA369-8BD8-45DC-AFEF-EE34F554A3AF}" presName="spacer" presStyleCnt="0"/>
      <dgm:spPr/>
    </dgm:pt>
    <dgm:pt modelId="{ABC0090F-890E-4C61-A3D7-62F6820D0396}" type="pres">
      <dgm:prSet presAssocID="{1B4C305D-E1BD-49E7-BC42-643C3B2C8E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5C8B054-108F-44F5-8751-BD28F4496A69}" type="presOf" srcId="{44F10B64-6552-4E52-A110-216051FEAAB7}" destId="{BF548446-B5A7-4079-AE31-6F102F36522C}" srcOrd="0" destOrd="0" presId="urn:microsoft.com/office/officeart/2005/8/layout/vList2"/>
    <dgm:cxn modelId="{52B4C791-7558-43B4-8D21-0B49534C5AE2}" srcId="{FDF9E43C-D907-4590-80C5-0E952AC66076}" destId="{1B4C305D-E1BD-49E7-BC42-643C3B2C8E4B}" srcOrd="1" destOrd="0" parTransId="{450ACC62-9BCA-49FD-8D0C-DE1DA38FC5DD}" sibTransId="{59507BAB-2844-43D5-A917-492DF243C4EE}"/>
    <dgm:cxn modelId="{D5B0A095-A689-4019-9B57-36F40DBAA855}" type="presOf" srcId="{FDF9E43C-D907-4590-80C5-0E952AC66076}" destId="{A1E2C5DD-21DF-45B9-9540-587B60FC1CC2}" srcOrd="0" destOrd="0" presId="urn:microsoft.com/office/officeart/2005/8/layout/vList2"/>
    <dgm:cxn modelId="{301C9C9A-6642-45DF-B016-5AC01323C187}" type="presOf" srcId="{1B4C305D-E1BD-49E7-BC42-643C3B2C8E4B}" destId="{ABC0090F-890E-4C61-A3D7-62F6820D0396}" srcOrd="0" destOrd="0" presId="urn:microsoft.com/office/officeart/2005/8/layout/vList2"/>
    <dgm:cxn modelId="{B6A89DD7-C4E1-4D5B-8833-4EFC3A990004}" srcId="{FDF9E43C-D907-4590-80C5-0E952AC66076}" destId="{44F10B64-6552-4E52-A110-216051FEAAB7}" srcOrd="0" destOrd="0" parTransId="{2CF73FA7-A67C-4BA5-96C6-E64C609C9D76}" sibTransId="{860AA369-8BD8-45DC-AFEF-EE34F554A3AF}"/>
    <dgm:cxn modelId="{F1EAB011-0D45-49D9-87B4-53186DF4EFFE}" type="presParOf" srcId="{A1E2C5DD-21DF-45B9-9540-587B60FC1CC2}" destId="{BF548446-B5A7-4079-AE31-6F102F36522C}" srcOrd="0" destOrd="0" presId="urn:microsoft.com/office/officeart/2005/8/layout/vList2"/>
    <dgm:cxn modelId="{5F4EEED0-BA88-4CA0-90E0-34D4E8B11753}" type="presParOf" srcId="{A1E2C5DD-21DF-45B9-9540-587B60FC1CC2}" destId="{325A5153-FC34-44A3-A84C-E37BA01B801D}" srcOrd="1" destOrd="0" presId="urn:microsoft.com/office/officeart/2005/8/layout/vList2"/>
    <dgm:cxn modelId="{0EF696CC-1485-4DDE-B9BD-7004F2CB64A9}" type="presParOf" srcId="{A1E2C5DD-21DF-45B9-9540-587B60FC1CC2}" destId="{ABC0090F-890E-4C61-A3D7-62F6820D03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C4B818-A111-42EE-9C4D-F1EF740D7F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9C1D6-1AB0-419F-8253-1731B60F21FA}">
      <dgm:prSet/>
      <dgm:spPr/>
      <dgm:t>
        <a:bodyPr/>
        <a:lstStyle/>
        <a:p>
          <a:r>
            <a:rPr lang="en-US"/>
            <a:t>Recommendation is to do a Trial for couple bikes in TOP 4 popular stations.</a:t>
          </a:r>
        </a:p>
      </dgm:t>
    </dgm:pt>
    <dgm:pt modelId="{F6B58716-7DD3-4DF0-A540-8E132D680B68}" type="parTrans" cxnId="{F9E426EA-E41D-42F2-BB2A-9FD4546E5AF2}">
      <dgm:prSet/>
      <dgm:spPr/>
      <dgm:t>
        <a:bodyPr/>
        <a:lstStyle/>
        <a:p>
          <a:endParaRPr lang="en-US"/>
        </a:p>
      </dgm:t>
    </dgm:pt>
    <dgm:pt modelId="{BC459B4A-AB1D-40B4-9976-09C036FE863D}" type="sibTrans" cxnId="{F9E426EA-E41D-42F2-BB2A-9FD4546E5AF2}">
      <dgm:prSet/>
      <dgm:spPr/>
      <dgm:t>
        <a:bodyPr/>
        <a:lstStyle/>
        <a:p>
          <a:endParaRPr lang="en-US"/>
        </a:p>
      </dgm:t>
    </dgm:pt>
    <dgm:pt modelId="{FEB4DFF9-3F9F-4222-A478-6A74A6337713}">
      <dgm:prSet/>
      <dgm:spPr/>
      <dgm:t>
        <a:bodyPr/>
        <a:lstStyle/>
        <a:p>
          <a:r>
            <a:rPr lang="en-US"/>
            <a:t>The first four stations are very popular stations. So more users could be benefited.</a:t>
          </a:r>
        </a:p>
      </dgm:t>
    </dgm:pt>
    <dgm:pt modelId="{ABBB430D-C5C6-4DCE-A886-8EF30B3171F2}" type="parTrans" cxnId="{191633FF-7BC8-45D1-8F57-272F7DEBE71E}">
      <dgm:prSet/>
      <dgm:spPr/>
      <dgm:t>
        <a:bodyPr/>
        <a:lstStyle/>
        <a:p>
          <a:endParaRPr lang="en-US"/>
        </a:p>
      </dgm:t>
    </dgm:pt>
    <dgm:pt modelId="{98F74096-7981-44BC-A2EF-821F1C1AA88B}" type="sibTrans" cxnId="{191633FF-7BC8-45D1-8F57-272F7DEBE71E}">
      <dgm:prSet/>
      <dgm:spPr/>
      <dgm:t>
        <a:bodyPr/>
        <a:lstStyle/>
        <a:p>
          <a:endParaRPr lang="en-US"/>
        </a:p>
      </dgm:t>
    </dgm:pt>
    <dgm:pt modelId="{91A0AF91-267A-4237-9395-EE46091F4736}">
      <dgm:prSet/>
      <dgm:spPr/>
      <dgm:t>
        <a:bodyPr/>
        <a:lstStyle/>
        <a:p>
          <a:r>
            <a:rPr lang="en-US" dirty="0"/>
            <a:t>The last two stations are popular and bikes are returned to the same location.</a:t>
          </a:r>
        </a:p>
      </dgm:t>
    </dgm:pt>
    <dgm:pt modelId="{985AA7CF-2B93-4F65-9CD6-599EA88398DD}" type="parTrans" cxnId="{356271E8-856C-4370-9A2C-07A74184355A}">
      <dgm:prSet/>
      <dgm:spPr/>
      <dgm:t>
        <a:bodyPr/>
        <a:lstStyle/>
        <a:p>
          <a:endParaRPr lang="en-US"/>
        </a:p>
      </dgm:t>
    </dgm:pt>
    <dgm:pt modelId="{CA531598-06F2-424F-B1BA-C7A8608FB377}" type="sibTrans" cxnId="{356271E8-856C-4370-9A2C-07A74184355A}">
      <dgm:prSet/>
      <dgm:spPr/>
      <dgm:t>
        <a:bodyPr/>
        <a:lstStyle/>
        <a:p>
          <a:endParaRPr lang="en-US"/>
        </a:p>
      </dgm:t>
    </dgm:pt>
    <dgm:pt modelId="{938963FB-6B17-4922-8850-6F56690BEB42}">
      <dgm:prSet/>
      <dgm:spPr/>
      <dgm:t>
        <a:bodyPr/>
        <a:lstStyle/>
        <a:p>
          <a:r>
            <a:rPr lang="en-US"/>
            <a:t>1. San Francisco Caltrain (Townsend at 4th) </a:t>
          </a:r>
        </a:p>
      </dgm:t>
    </dgm:pt>
    <dgm:pt modelId="{CA7695F6-0CDD-418F-83CE-8A0940F0C803}" type="parTrans" cxnId="{396D7DCB-F772-49BC-9950-4E7557AAD5F1}">
      <dgm:prSet/>
      <dgm:spPr/>
      <dgm:t>
        <a:bodyPr/>
        <a:lstStyle/>
        <a:p>
          <a:endParaRPr lang="en-US"/>
        </a:p>
      </dgm:t>
    </dgm:pt>
    <dgm:pt modelId="{A8427B64-D483-449C-A445-075659170E25}" type="sibTrans" cxnId="{396D7DCB-F772-49BC-9950-4E7557AAD5F1}">
      <dgm:prSet/>
      <dgm:spPr/>
      <dgm:t>
        <a:bodyPr/>
        <a:lstStyle/>
        <a:p>
          <a:endParaRPr lang="en-US"/>
        </a:p>
      </dgm:t>
    </dgm:pt>
    <dgm:pt modelId="{17F03941-C12B-4118-960A-B99FC4CC95B8}">
      <dgm:prSet/>
      <dgm:spPr/>
      <dgm:t>
        <a:bodyPr/>
        <a:lstStyle/>
        <a:p>
          <a:r>
            <a:rPr lang="en-US"/>
            <a:t>2. San Francisco Caltrain 2 (330 Townsend) </a:t>
          </a:r>
        </a:p>
      </dgm:t>
    </dgm:pt>
    <dgm:pt modelId="{832908B0-934F-4A8B-BA11-87D9487D064A}" type="parTrans" cxnId="{215524B8-811F-40AB-98AA-FBEC71AED106}">
      <dgm:prSet/>
      <dgm:spPr/>
      <dgm:t>
        <a:bodyPr/>
        <a:lstStyle/>
        <a:p>
          <a:endParaRPr lang="en-US"/>
        </a:p>
      </dgm:t>
    </dgm:pt>
    <dgm:pt modelId="{CD471828-A332-4041-81AD-B319FB4D989E}" type="sibTrans" cxnId="{215524B8-811F-40AB-98AA-FBEC71AED106}">
      <dgm:prSet/>
      <dgm:spPr/>
      <dgm:t>
        <a:bodyPr/>
        <a:lstStyle/>
        <a:p>
          <a:endParaRPr lang="en-US"/>
        </a:p>
      </dgm:t>
    </dgm:pt>
    <dgm:pt modelId="{F81AAC32-C632-44F8-A087-6F8B84546827}">
      <dgm:prSet/>
      <dgm:spPr/>
      <dgm:t>
        <a:bodyPr/>
        <a:lstStyle/>
        <a:p>
          <a:r>
            <a:rPr lang="en-US"/>
            <a:t>3. Harry Bridges Plaza (Ferry Building) </a:t>
          </a:r>
        </a:p>
      </dgm:t>
    </dgm:pt>
    <dgm:pt modelId="{207E2933-D691-4768-8C6B-88BE0A4C35C0}" type="parTrans" cxnId="{176DD198-ACBA-480C-B324-431C693B368B}">
      <dgm:prSet/>
      <dgm:spPr/>
      <dgm:t>
        <a:bodyPr/>
        <a:lstStyle/>
        <a:p>
          <a:endParaRPr lang="en-US"/>
        </a:p>
      </dgm:t>
    </dgm:pt>
    <dgm:pt modelId="{E8BF639C-9600-4596-8653-CA2B02DBE932}" type="sibTrans" cxnId="{176DD198-ACBA-480C-B324-431C693B368B}">
      <dgm:prSet/>
      <dgm:spPr/>
      <dgm:t>
        <a:bodyPr/>
        <a:lstStyle/>
        <a:p>
          <a:endParaRPr lang="en-US"/>
        </a:p>
      </dgm:t>
    </dgm:pt>
    <dgm:pt modelId="{3881D34F-D907-419C-9B6E-A93B38B8737F}">
      <dgm:prSet/>
      <dgm:spPr/>
      <dgm:t>
        <a:bodyPr/>
        <a:lstStyle/>
        <a:p>
          <a:r>
            <a:rPr lang="en-US"/>
            <a:t>4. Embarcadero at Sansome </a:t>
          </a:r>
        </a:p>
      </dgm:t>
    </dgm:pt>
    <dgm:pt modelId="{1C497894-9C10-4EA7-A3B4-FE157FFFBE68}" type="parTrans" cxnId="{F5B7D8F7-3AF0-45FA-8C22-8BA9A5A6E26F}">
      <dgm:prSet/>
      <dgm:spPr/>
      <dgm:t>
        <a:bodyPr/>
        <a:lstStyle/>
        <a:p>
          <a:endParaRPr lang="en-US"/>
        </a:p>
      </dgm:t>
    </dgm:pt>
    <dgm:pt modelId="{9AAECEE1-6ACB-445F-8536-E8FE4F57941C}" type="sibTrans" cxnId="{F5B7D8F7-3AF0-45FA-8C22-8BA9A5A6E26F}">
      <dgm:prSet/>
      <dgm:spPr/>
      <dgm:t>
        <a:bodyPr/>
        <a:lstStyle/>
        <a:p>
          <a:endParaRPr lang="en-US"/>
        </a:p>
      </dgm:t>
    </dgm:pt>
    <dgm:pt modelId="{6578546A-E38C-4592-8482-49FBBF4F75A7}" type="pres">
      <dgm:prSet presAssocID="{C0C4B818-A111-42EE-9C4D-F1EF740D7F12}" presName="linear" presStyleCnt="0">
        <dgm:presLayoutVars>
          <dgm:animLvl val="lvl"/>
          <dgm:resizeHandles val="exact"/>
        </dgm:presLayoutVars>
      </dgm:prSet>
      <dgm:spPr/>
    </dgm:pt>
    <dgm:pt modelId="{056D1371-A7B2-4F82-A64D-0CBD60ABC03C}" type="pres">
      <dgm:prSet presAssocID="{C3A9C1D6-1AB0-419F-8253-1731B60F21F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3F90129-21AF-4FD3-BAA4-E419679D93C5}" type="pres">
      <dgm:prSet presAssocID="{BC459B4A-AB1D-40B4-9976-09C036FE863D}" presName="spacer" presStyleCnt="0"/>
      <dgm:spPr/>
    </dgm:pt>
    <dgm:pt modelId="{59D2A537-D681-4A1C-B33B-D25061DBBA44}" type="pres">
      <dgm:prSet presAssocID="{FEB4DFF9-3F9F-4222-A478-6A74A633771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313E7F6-AEAA-4CC3-9818-C8562EC45337}" type="pres">
      <dgm:prSet presAssocID="{98F74096-7981-44BC-A2EF-821F1C1AA88B}" presName="spacer" presStyleCnt="0"/>
      <dgm:spPr/>
    </dgm:pt>
    <dgm:pt modelId="{BDEA4273-1D00-4217-AB70-82986FE7B521}" type="pres">
      <dgm:prSet presAssocID="{91A0AF91-267A-4237-9395-EE46091F473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7D8F415-750A-4E42-A700-C32204471322}" type="pres">
      <dgm:prSet presAssocID="{CA531598-06F2-424F-B1BA-C7A8608FB377}" presName="spacer" presStyleCnt="0"/>
      <dgm:spPr/>
    </dgm:pt>
    <dgm:pt modelId="{26219279-291B-4ACD-848A-573E91D68F41}" type="pres">
      <dgm:prSet presAssocID="{938963FB-6B17-4922-8850-6F56690BEB4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770BA23-1BF6-4770-8948-D79ACDC8DCFF}" type="pres">
      <dgm:prSet presAssocID="{A8427B64-D483-449C-A445-075659170E25}" presName="spacer" presStyleCnt="0"/>
      <dgm:spPr/>
    </dgm:pt>
    <dgm:pt modelId="{3E32B7C7-13E2-433B-88DF-2EF53D095317}" type="pres">
      <dgm:prSet presAssocID="{17F03941-C12B-4118-960A-B99FC4CC95B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0CF0F52-4DA0-4205-A7E1-E557CE8AD4A4}" type="pres">
      <dgm:prSet presAssocID="{CD471828-A332-4041-81AD-B319FB4D989E}" presName="spacer" presStyleCnt="0"/>
      <dgm:spPr/>
    </dgm:pt>
    <dgm:pt modelId="{5E962C43-AEA3-49E3-9716-CBB6F4A30E06}" type="pres">
      <dgm:prSet presAssocID="{F81AAC32-C632-44F8-A087-6F8B8454682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B5CD89E-7E26-446C-A531-91FB5E88AC74}" type="pres">
      <dgm:prSet presAssocID="{E8BF639C-9600-4596-8653-CA2B02DBE932}" presName="spacer" presStyleCnt="0"/>
      <dgm:spPr/>
    </dgm:pt>
    <dgm:pt modelId="{959CFFD4-C229-4130-A533-86ACEDEF7A24}" type="pres">
      <dgm:prSet presAssocID="{3881D34F-D907-419C-9B6E-A93B38B8737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7026228-6196-4738-AED8-5D98ED551CEE}" type="presOf" srcId="{938963FB-6B17-4922-8850-6F56690BEB42}" destId="{26219279-291B-4ACD-848A-573E91D68F41}" srcOrd="0" destOrd="0" presId="urn:microsoft.com/office/officeart/2005/8/layout/vList2"/>
    <dgm:cxn modelId="{F8B5482A-7F83-4BC8-BFD0-24CC68C3897C}" type="presOf" srcId="{F81AAC32-C632-44F8-A087-6F8B84546827}" destId="{5E962C43-AEA3-49E3-9716-CBB6F4A30E06}" srcOrd="0" destOrd="0" presId="urn:microsoft.com/office/officeart/2005/8/layout/vList2"/>
    <dgm:cxn modelId="{6E312730-51CA-4BE4-90D1-4EFD9BEE128A}" type="presOf" srcId="{C0C4B818-A111-42EE-9C4D-F1EF740D7F12}" destId="{6578546A-E38C-4592-8482-49FBBF4F75A7}" srcOrd="0" destOrd="0" presId="urn:microsoft.com/office/officeart/2005/8/layout/vList2"/>
    <dgm:cxn modelId="{BE75CD96-FA4D-47CD-B9E0-C2A534FED293}" type="presOf" srcId="{17F03941-C12B-4118-960A-B99FC4CC95B8}" destId="{3E32B7C7-13E2-433B-88DF-2EF53D095317}" srcOrd="0" destOrd="0" presId="urn:microsoft.com/office/officeart/2005/8/layout/vList2"/>
    <dgm:cxn modelId="{176DD198-ACBA-480C-B324-431C693B368B}" srcId="{C0C4B818-A111-42EE-9C4D-F1EF740D7F12}" destId="{F81AAC32-C632-44F8-A087-6F8B84546827}" srcOrd="5" destOrd="0" parTransId="{207E2933-D691-4768-8C6B-88BE0A4C35C0}" sibTransId="{E8BF639C-9600-4596-8653-CA2B02DBE932}"/>
    <dgm:cxn modelId="{CAA7E0A8-4A31-448A-857C-C2643E75796D}" type="presOf" srcId="{C3A9C1D6-1AB0-419F-8253-1731B60F21FA}" destId="{056D1371-A7B2-4F82-A64D-0CBD60ABC03C}" srcOrd="0" destOrd="0" presId="urn:microsoft.com/office/officeart/2005/8/layout/vList2"/>
    <dgm:cxn modelId="{215524B8-811F-40AB-98AA-FBEC71AED106}" srcId="{C0C4B818-A111-42EE-9C4D-F1EF740D7F12}" destId="{17F03941-C12B-4118-960A-B99FC4CC95B8}" srcOrd="4" destOrd="0" parTransId="{832908B0-934F-4A8B-BA11-87D9487D064A}" sibTransId="{CD471828-A332-4041-81AD-B319FB4D989E}"/>
    <dgm:cxn modelId="{37183CC1-5972-43EF-86EA-89447EE5FE44}" type="presOf" srcId="{91A0AF91-267A-4237-9395-EE46091F4736}" destId="{BDEA4273-1D00-4217-AB70-82986FE7B521}" srcOrd="0" destOrd="0" presId="urn:microsoft.com/office/officeart/2005/8/layout/vList2"/>
    <dgm:cxn modelId="{396D7DCB-F772-49BC-9950-4E7557AAD5F1}" srcId="{C0C4B818-A111-42EE-9C4D-F1EF740D7F12}" destId="{938963FB-6B17-4922-8850-6F56690BEB42}" srcOrd="3" destOrd="0" parTransId="{CA7695F6-0CDD-418F-83CE-8A0940F0C803}" sibTransId="{A8427B64-D483-449C-A445-075659170E25}"/>
    <dgm:cxn modelId="{25D35AD4-6D10-40B7-BCD6-B098E2F0870A}" type="presOf" srcId="{3881D34F-D907-419C-9B6E-A93B38B8737F}" destId="{959CFFD4-C229-4130-A533-86ACEDEF7A24}" srcOrd="0" destOrd="0" presId="urn:microsoft.com/office/officeart/2005/8/layout/vList2"/>
    <dgm:cxn modelId="{11BB6CDB-01E8-4511-836F-1AF30493F5EF}" type="presOf" srcId="{FEB4DFF9-3F9F-4222-A478-6A74A6337713}" destId="{59D2A537-D681-4A1C-B33B-D25061DBBA44}" srcOrd="0" destOrd="0" presId="urn:microsoft.com/office/officeart/2005/8/layout/vList2"/>
    <dgm:cxn modelId="{356271E8-856C-4370-9A2C-07A74184355A}" srcId="{C0C4B818-A111-42EE-9C4D-F1EF740D7F12}" destId="{91A0AF91-267A-4237-9395-EE46091F4736}" srcOrd="2" destOrd="0" parTransId="{985AA7CF-2B93-4F65-9CD6-599EA88398DD}" sibTransId="{CA531598-06F2-424F-B1BA-C7A8608FB377}"/>
    <dgm:cxn modelId="{F9E426EA-E41D-42F2-BB2A-9FD4546E5AF2}" srcId="{C0C4B818-A111-42EE-9C4D-F1EF740D7F12}" destId="{C3A9C1D6-1AB0-419F-8253-1731B60F21FA}" srcOrd="0" destOrd="0" parTransId="{F6B58716-7DD3-4DF0-A540-8E132D680B68}" sibTransId="{BC459B4A-AB1D-40B4-9976-09C036FE863D}"/>
    <dgm:cxn modelId="{F5B7D8F7-3AF0-45FA-8C22-8BA9A5A6E26F}" srcId="{C0C4B818-A111-42EE-9C4D-F1EF740D7F12}" destId="{3881D34F-D907-419C-9B6E-A93B38B8737F}" srcOrd="6" destOrd="0" parTransId="{1C497894-9C10-4EA7-A3B4-FE157FFFBE68}" sibTransId="{9AAECEE1-6ACB-445F-8536-E8FE4F57941C}"/>
    <dgm:cxn modelId="{191633FF-7BC8-45D1-8F57-272F7DEBE71E}" srcId="{C0C4B818-A111-42EE-9C4D-F1EF740D7F12}" destId="{FEB4DFF9-3F9F-4222-A478-6A74A6337713}" srcOrd="1" destOrd="0" parTransId="{ABBB430D-C5C6-4DCE-A886-8EF30B3171F2}" sibTransId="{98F74096-7981-44BC-A2EF-821F1C1AA88B}"/>
    <dgm:cxn modelId="{3FE303F8-D5B6-4660-A7DC-E6E6B8D1C950}" type="presParOf" srcId="{6578546A-E38C-4592-8482-49FBBF4F75A7}" destId="{056D1371-A7B2-4F82-A64D-0CBD60ABC03C}" srcOrd="0" destOrd="0" presId="urn:microsoft.com/office/officeart/2005/8/layout/vList2"/>
    <dgm:cxn modelId="{C6B4EBC1-58F1-4B50-914E-DDB78E27D71A}" type="presParOf" srcId="{6578546A-E38C-4592-8482-49FBBF4F75A7}" destId="{83F90129-21AF-4FD3-BAA4-E419679D93C5}" srcOrd="1" destOrd="0" presId="urn:microsoft.com/office/officeart/2005/8/layout/vList2"/>
    <dgm:cxn modelId="{04B5C908-9A44-42F9-8CCC-62ABEE4169FC}" type="presParOf" srcId="{6578546A-E38C-4592-8482-49FBBF4F75A7}" destId="{59D2A537-D681-4A1C-B33B-D25061DBBA44}" srcOrd="2" destOrd="0" presId="urn:microsoft.com/office/officeart/2005/8/layout/vList2"/>
    <dgm:cxn modelId="{C85C7219-CDE5-40E4-812B-3AFFDA99B557}" type="presParOf" srcId="{6578546A-E38C-4592-8482-49FBBF4F75A7}" destId="{4313E7F6-AEAA-4CC3-9818-C8562EC45337}" srcOrd="3" destOrd="0" presId="urn:microsoft.com/office/officeart/2005/8/layout/vList2"/>
    <dgm:cxn modelId="{9BB3DB6E-96F5-48FE-8FEA-0A70FCA0E114}" type="presParOf" srcId="{6578546A-E38C-4592-8482-49FBBF4F75A7}" destId="{BDEA4273-1D00-4217-AB70-82986FE7B521}" srcOrd="4" destOrd="0" presId="urn:microsoft.com/office/officeart/2005/8/layout/vList2"/>
    <dgm:cxn modelId="{F12E9EC0-09D6-4068-BCA6-2FA5326D080C}" type="presParOf" srcId="{6578546A-E38C-4592-8482-49FBBF4F75A7}" destId="{27D8F415-750A-4E42-A700-C32204471322}" srcOrd="5" destOrd="0" presId="urn:microsoft.com/office/officeart/2005/8/layout/vList2"/>
    <dgm:cxn modelId="{387AAC3C-3B90-481A-A321-1AF248F8A244}" type="presParOf" srcId="{6578546A-E38C-4592-8482-49FBBF4F75A7}" destId="{26219279-291B-4ACD-848A-573E91D68F41}" srcOrd="6" destOrd="0" presId="urn:microsoft.com/office/officeart/2005/8/layout/vList2"/>
    <dgm:cxn modelId="{5D4D282B-0A01-4C26-BB39-36B0F5901C0F}" type="presParOf" srcId="{6578546A-E38C-4592-8482-49FBBF4F75A7}" destId="{C770BA23-1BF6-4770-8948-D79ACDC8DCFF}" srcOrd="7" destOrd="0" presId="urn:microsoft.com/office/officeart/2005/8/layout/vList2"/>
    <dgm:cxn modelId="{C8F1C27C-0CB6-4461-AE52-BE2F30FD5228}" type="presParOf" srcId="{6578546A-E38C-4592-8482-49FBBF4F75A7}" destId="{3E32B7C7-13E2-433B-88DF-2EF53D095317}" srcOrd="8" destOrd="0" presId="urn:microsoft.com/office/officeart/2005/8/layout/vList2"/>
    <dgm:cxn modelId="{D34FA2A2-B1C2-49AD-AE85-CC8D0C31C00D}" type="presParOf" srcId="{6578546A-E38C-4592-8482-49FBBF4F75A7}" destId="{F0CF0F52-4DA0-4205-A7E1-E557CE8AD4A4}" srcOrd="9" destOrd="0" presId="urn:microsoft.com/office/officeart/2005/8/layout/vList2"/>
    <dgm:cxn modelId="{2177C77C-C84F-4201-BD9F-AC71D727C211}" type="presParOf" srcId="{6578546A-E38C-4592-8482-49FBBF4F75A7}" destId="{5E962C43-AEA3-49E3-9716-CBB6F4A30E06}" srcOrd="10" destOrd="0" presId="urn:microsoft.com/office/officeart/2005/8/layout/vList2"/>
    <dgm:cxn modelId="{E36B67CF-92CE-4959-9F55-96946EDAB8AA}" type="presParOf" srcId="{6578546A-E38C-4592-8482-49FBBF4F75A7}" destId="{BB5CD89E-7E26-446C-A531-91FB5E88AC74}" srcOrd="11" destOrd="0" presId="urn:microsoft.com/office/officeart/2005/8/layout/vList2"/>
    <dgm:cxn modelId="{84D4DC49-AD23-4581-9E2E-D2E280C2DB93}" type="presParOf" srcId="{6578546A-E38C-4592-8482-49FBBF4F75A7}" destId="{959CFFD4-C229-4130-A533-86ACEDEF7A2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55B1F-EA9A-43B3-8DB6-213B186D6081}">
      <dsp:nvSpPr>
        <dsp:cNvPr id="0" name=""/>
        <dsp:cNvSpPr/>
      </dsp:nvSpPr>
      <dsp:spPr>
        <a:xfrm>
          <a:off x="0" y="1799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50D61-CA6F-4B9D-948D-8FF0F22CD566}">
      <dsp:nvSpPr>
        <dsp:cNvPr id="0" name=""/>
        <dsp:cNvSpPr/>
      </dsp:nvSpPr>
      <dsp:spPr>
        <a:xfrm>
          <a:off x="0" y="1799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Top 10 least popular stations</a:t>
          </a:r>
          <a:endParaRPr lang="en-US" sz="1500" kern="1200" dirty="0"/>
        </a:p>
      </dsp:txBody>
      <dsp:txXfrm>
        <a:off x="0" y="1799"/>
        <a:ext cx="4786711" cy="334773"/>
      </dsp:txXfrm>
    </dsp:sp>
    <dsp:sp modelId="{FD77FFC8-3062-4E04-A1E4-653C61F24AC3}">
      <dsp:nvSpPr>
        <dsp:cNvPr id="0" name=""/>
        <dsp:cNvSpPr/>
      </dsp:nvSpPr>
      <dsp:spPr>
        <a:xfrm>
          <a:off x="0" y="336573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AB0FD-6355-4CF0-81B1-688948B530E1}">
      <dsp:nvSpPr>
        <dsp:cNvPr id="0" name=""/>
        <dsp:cNvSpPr/>
      </dsp:nvSpPr>
      <dsp:spPr>
        <a:xfrm>
          <a:off x="0" y="336573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San Jose Government</a:t>
          </a:r>
        </a:p>
      </dsp:txBody>
      <dsp:txXfrm>
        <a:off x="0" y="336573"/>
        <a:ext cx="4786711" cy="334773"/>
      </dsp:txXfrm>
    </dsp:sp>
    <dsp:sp modelId="{B81BBD19-F2B8-4615-B354-C6B3D07113FD}">
      <dsp:nvSpPr>
        <dsp:cNvPr id="0" name=""/>
        <dsp:cNvSpPr/>
      </dsp:nvSpPr>
      <dsp:spPr>
        <a:xfrm>
          <a:off x="0" y="671347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394BC-BA73-45B8-AF56-22D92AA696CD}">
      <dsp:nvSpPr>
        <dsp:cNvPr id="0" name=""/>
        <dsp:cNvSpPr/>
      </dsp:nvSpPr>
      <dsp:spPr>
        <a:xfrm>
          <a:off x="0" y="671347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Center Broadway at Main</a:t>
          </a:r>
        </a:p>
      </dsp:txBody>
      <dsp:txXfrm>
        <a:off x="0" y="671347"/>
        <a:ext cx="4786711" cy="334773"/>
      </dsp:txXfrm>
    </dsp:sp>
    <dsp:sp modelId="{ADD9C122-7160-4889-8610-BFC3B3A88571}">
      <dsp:nvSpPr>
        <dsp:cNvPr id="0" name=""/>
        <dsp:cNvSpPr/>
      </dsp:nvSpPr>
      <dsp:spPr>
        <a:xfrm>
          <a:off x="0" y="1006120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000BD-AD6F-4076-B55F-D673EC4C6F4E}">
      <dsp:nvSpPr>
        <dsp:cNvPr id="0" name=""/>
        <dsp:cNvSpPr/>
      </dsp:nvSpPr>
      <dsp:spPr>
        <a:xfrm>
          <a:off x="0" y="1006120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Redwood City Public Library</a:t>
          </a:r>
        </a:p>
      </dsp:txBody>
      <dsp:txXfrm>
        <a:off x="0" y="1006120"/>
        <a:ext cx="4786711" cy="334773"/>
      </dsp:txXfrm>
    </dsp:sp>
    <dsp:sp modelId="{FC1437A5-3811-4ABF-B939-AD3F8079B624}">
      <dsp:nvSpPr>
        <dsp:cNvPr id="0" name=""/>
        <dsp:cNvSpPr/>
      </dsp:nvSpPr>
      <dsp:spPr>
        <a:xfrm>
          <a:off x="0" y="1340894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7C3F5-3FA3-49B1-A28C-08C18A646D8E}">
      <dsp:nvSpPr>
        <dsp:cNvPr id="0" name=""/>
        <dsp:cNvSpPr/>
      </dsp:nvSpPr>
      <dsp:spPr>
        <a:xfrm>
          <a:off x="0" y="1340894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Franklin at Maple</a:t>
          </a:r>
        </a:p>
      </dsp:txBody>
      <dsp:txXfrm>
        <a:off x="0" y="1340894"/>
        <a:ext cx="4786711" cy="334773"/>
      </dsp:txXfrm>
    </dsp:sp>
    <dsp:sp modelId="{296150BB-6565-40F8-9BED-7AE0BBB731BA}">
      <dsp:nvSpPr>
        <dsp:cNvPr id="0" name=""/>
        <dsp:cNvSpPr/>
      </dsp:nvSpPr>
      <dsp:spPr>
        <a:xfrm>
          <a:off x="0" y="1675667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3E044-0323-4640-90FE-F360FBF732BF}">
      <dsp:nvSpPr>
        <dsp:cNvPr id="0" name=""/>
        <dsp:cNvSpPr/>
      </dsp:nvSpPr>
      <dsp:spPr>
        <a:xfrm>
          <a:off x="0" y="1675667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San Mateo County Center</a:t>
          </a:r>
        </a:p>
      </dsp:txBody>
      <dsp:txXfrm>
        <a:off x="0" y="1675667"/>
        <a:ext cx="4786711" cy="334773"/>
      </dsp:txXfrm>
    </dsp:sp>
    <dsp:sp modelId="{82354F87-9D3D-4FF2-AE30-A53F01D93089}">
      <dsp:nvSpPr>
        <dsp:cNvPr id="0" name=""/>
        <dsp:cNvSpPr/>
      </dsp:nvSpPr>
      <dsp:spPr>
        <a:xfrm>
          <a:off x="0" y="2010441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D31E0-D221-4BD1-AAA6-D4BB841E3DC7}">
      <dsp:nvSpPr>
        <dsp:cNvPr id="0" name=""/>
        <dsp:cNvSpPr/>
      </dsp:nvSpPr>
      <dsp:spPr>
        <a:xfrm>
          <a:off x="0" y="2010441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Redwood City Medical</a:t>
          </a:r>
        </a:p>
      </dsp:txBody>
      <dsp:txXfrm>
        <a:off x="0" y="2010441"/>
        <a:ext cx="4786711" cy="334773"/>
      </dsp:txXfrm>
    </dsp:sp>
    <dsp:sp modelId="{7EF7A8BD-95F5-46AB-BE8C-7C7F44584670}">
      <dsp:nvSpPr>
        <dsp:cNvPr id="0" name=""/>
        <dsp:cNvSpPr/>
      </dsp:nvSpPr>
      <dsp:spPr>
        <a:xfrm>
          <a:off x="0" y="2345214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AF71C-553A-42F2-8174-99A25EA3FAAA}">
      <dsp:nvSpPr>
        <dsp:cNvPr id="0" name=""/>
        <dsp:cNvSpPr/>
      </dsp:nvSpPr>
      <dsp:spPr>
        <a:xfrm>
          <a:off x="0" y="2345214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Center Mezes Park</a:t>
          </a:r>
        </a:p>
      </dsp:txBody>
      <dsp:txXfrm>
        <a:off x="0" y="2345214"/>
        <a:ext cx="4786711" cy="334773"/>
      </dsp:txXfrm>
    </dsp:sp>
    <dsp:sp modelId="{457D7932-529C-4CB0-A2D5-F15C9CFBD6E2}">
      <dsp:nvSpPr>
        <dsp:cNvPr id="0" name=""/>
        <dsp:cNvSpPr/>
      </dsp:nvSpPr>
      <dsp:spPr>
        <a:xfrm>
          <a:off x="0" y="2679988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0A02F-723D-48D8-BF5F-798332D9DBEC}">
      <dsp:nvSpPr>
        <dsp:cNvPr id="0" name=""/>
        <dsp:cNvSpPr/>
      </dsp:nvSpPr>
      <dsp:spPr>
        <a:xfrm>
          <a:off x="0" y="2679988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Stanford in Redwood City</a:t>
          </a:r>
        </a:p>
      </dsp:txBody>
      <dsp:txXfrm>
        <a:off x="0" y="2679988"/>
        <a:ext cx="4786711" cy="334773"/>
      </dsp:txXfrm>
    </dsp:sp>
    <dsp:sp modelId="{2D221628-4787-4A3A-A14E-753671704BFE}">
      <dsp:nvSpPr>
        <dsp:cNvPr id="0" name=""/>
        <dsp:cNvSpPr/>
      </dsp:nvSpPr>
      <dsp:spPr>
        <a:xfrm>
          <a:off x="0" y="3014761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4CBC-B245-435D-8B79-992F8FCDD75F}">
      <dsp:nvSpPr>
        <dsp:cNvPr id="0" name=""/>
        <dsp:cNvSpPr/>
      </dsp:nvSpPr>
      <dsp:spPr>
        <a:xfrm>
          <a:off x="0" y="3014761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Park at Olive</a:t>
          </a:r>
        </a:p>
      </dsp:txBody>
      <dsp:txXfrm>
        <a:off x="0" y="3014761"/>
        <a:ext cx="4786711" cy="334773"/>
      </dsp:txXfrm>
    </dsp:sp>
    <dsp:sp modelId="{BF2274B1-9394-4191-9F0B-06045DF1581A}">
      <dsp:nvSpPr>
        <dsp:cNvPr id="0" name=""/>
        <dsp:cNvSpPr/>
      </dsp:nvSpPr>
      <dsp:spPr>
        <a:xfrm>
          <a:off x="0" y="3349535"/>
          <a:ext cx="47867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D8AC8-AB56-493C-8423-25118CE73DCF}">
      <dsp:nvSpPr>
        <dsp:cNvPr id="0" name=""/>
        <dsp:cNvSpPr/>
      </dsp:nvSpPr>
      <dsp:spPr>
        <a:xfrm>
          <a:off x="0" y="3349535"/>
          <a:ext cx="4786711" cy="3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Santa Clara County Civic Center </a:t>
          </a:r>
        </a:p>
      </dsp:txBody>
      <dsp:txXfrm>
        <a:off x="0" y="3349535"/>
        <a:ext cx="4786711" cy="334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48446-B5A7-4079-AE31-6F102F36522C}">
      <dsp:nvSpPr>
        <dsp:cNvPr id="0" name=""/>
        <dsp:cNvSpPr/>
      </dsp:nvSpPr>
      <dsp:spPr>
        <a:xfrm>
          <a:off x="0" y="34139"/>
          <a:ext cx="5773882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North of San Francisco is the most popular station (shown with bigger circles). The peak business hours is from 7 AM to 9 AM and between 4 PM to 6 PM. </a:t>
          </a:r>
        </a:p>
      </dsp:txBody>
      <dsp:txXfrm>
        <a:off x="83616" y="117755"/>
        <a:ext cx="5606650" cy="1545648"/>
      </dsp:txXfrm>
    </dsp:sp>
    <dsp:sp modelId="{ABC0090F-890E-4C61-A3D7-62F6820D0396}">
      <dsp:nvSpPr>
        <dsp:cNvPr id="0" name=""/>
        <dsp:cNvSpPr/>
      </dsp:nvSpPr>
      <dsp:spPr>
        <a:xfrm>
          <a:off x="0" y="1816139"/>
          <a:ext cx="5773882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Recommendations is to keep more bikes available in the popular locations between the peak business hours. </a:t>
          </a:r>
        </a:p>
      </dsp:txBody>
      <dsp:txXfrm>
        <a:off x="83616" y="1899755"/>
        <a:ext cx="5606650" cy="1545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D1371-A7B2-4F82-A64D-0CBD60ABC03C}">
      <dsp:nvSpPr>
        <dsp:cNvPr id="0" name=""/>
        <dsp:cNvSpPr/>
      </dsp:nvSpPr>
      <dsp:spPr>
        <a:xfrm>
          <a:off x="0" y="46986"/>
          <a:ext cx="6095266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Recommendation is to do a Trial for couple bikes in TOP 4 popular stations.</a:t>
          </a:r>
        </a:p>
      </dsp:txBody>
      <dsp:txXfrm>
        <a:off x="29088" y="76074"/>
        <a:ext cx="6037090" cy="537701"/>
      </dsp:txXfrm>
    </dsp:sp>
    <dsp:sp modelId="{59D2A537-D681-4A1C-B33B-D25061DBBA44}">
      <dsp:nvSpPr>
        <dsp:cNvPr id="0" name=""/>
        <dsp:cNvSpPr/>
      </dsp:nvSpPr>
      <dsp:spPr>
        <a:xfrm>
          <a:off x="0" y="686064"/>
          <a:ext cx="6095266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first four stations are very popular stations. So more users could be benefited.</a:t>
          </a:r>
        </a:p>
      </dsp:txBody>
      <dsp:txXfrm>
        <a:off x="29088" y="715152"/>
        <a:ext cx="6037090" cy="537701"/>
      </dsp:txXfrm>
    </dsp:sp>
    <dsp:sp modelId="{BDEA4273-1D00-4217-AB70-82986FE7B521}">
      <dsp:nvSpPr>
        <dsp:cNvPr id="0" name=""/>
        <dsp:cNvSpPr/>
      </dsp:nvSpPr>
      <dsp:spPr>
        <a:xfrm>
          <a:off x="0" y="1325141"/>
          <a:ext cx="6095266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last two stations are popular and bikes are returned to the same location.</a:t>
          </a:r>
        </a:p>
      </dsp:txBody>
      <dsp:txXfrm>
        <a:off x="29088" y="1354229"/>
        <a:ext cx="6037090" cy="537701"/>
      </dsp:txXfrm>
    </dsp:sp>
    <dsp:sp modelId="{26219279-291B-4ACD-848A-573E91D68F41}">
      <dsp:nvSpPr>
        <dsp:cNvPr id="0" name=""/>
        <dsp:cNvSpPr/>
      </dsp:nvSpPr>
      <dsp:spPr>
        <a:xfrm>
          <a:off x="0" y="1964218"/>
          <a:ext cx="6095266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San Francisco Caltrain (Townsend at 4th) </a:t>
          </a:r>
        </a:p>
      </dsp:txBody>
      <dsp:txXfrm>
        <a:off x="29088" y="1993306"/>
        <a:ext cx="6037090" cy="537701"/>
      </dsp:txXfrm>
    </dsp:sp>
    <dsp:sp modelId="{3E32B7C7-13E2-433B-88DF-2EF53D095317}">
      <dsp:nvSpPr>
        <dsp:cNvPr id="0" name=""/>
        <dsp:cNvSpPr/>
      </dsp:nvSpPr>
      <dsp:spPr>
        <a:xfrm>
          <a:off x="0" y="2603296"/>
          <a:ext cx="6095266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San Francisco Caltrain 2 (330 Townsend) </a:t>
          </a:r>
        </a:p>
      </dsp:txBody>
      <dsp:txXfrm>
        <a:off x="29088" y="2632384"/>
        <a:ext cx="6037090" cy="537701"/>
      </dsp:txXfrm>
    </dsp:sp>
    <dsp:sp modelId="{5E962C43-AEA3-49E3-9716-CBB6F4A30E06}">
      <dsp:nvSpPr>
        <dsp:cNvPr id="0" name=""/>
        <dsp:cNvSpPr/>
      </dsp:nvSpPr>
      <dsp:spPr>
        <a:xfrm>
          <a:off x="0" y="3242373"/>
          <a:ext cx="6095266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Harry Bridges Plaza (Ferry Building) </a:t>
          </a:r>
        </a:p>
      </dsp:txBody>
      <dsp:txXfrm>
        <a:off x="29088" y="3271461"/>
        <a:ext cx="6037090" cy="537701"/>
      </dsp:txXfrm>
    </dsp:sp>
    <dsp:sp modelId="{959CFFD4-C229-4130-A533-86ACEDEF7A24}">
      <dsp:nvSpPr>
        <dsp:cNvPr id="0" name=""/>
        <dsp:cNvSpPr/>
      </dsp:nvSpPr>
      <dsp:spPr>
        <a:xfrm>
          <a:off x="0" y="3881450"/>
          <a:ext cx="6095266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Embarcadero at Sansome </a:t>
          </a:r>
        </a:p>
      </dsp:txBody>
      <dsp:txXfrm>
        <a:off x="29088" y="3910538"/>
        <a:ext cx="6037090" cy="53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B479-52CD-4DAB-BC16-FD2624939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2CF1-4363-49EF-8F5C-C24FE85EC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63CB-8FA7-43F1-A0DD-5A01DBDF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F500-25C0-4CD2-8B58-E4C819F4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EA81-2B39-4855-B744-B23F6252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CFDC-78C9-4D60-823B-4916DA2E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1349F-5725-4D20-9A36-EAF0906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9A10-4C2E-4482-900C-E2CC690F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C285-ABCD-405F-A9BB-0CD2557D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000A-2B6F-47A0-AA95-321CB2D2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3D542-B909-4130-9815-FB14677C1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AD8D1-0EED-430A-955E-B24DCC9A3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3202-F566-4574-ADB7-226B48CD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24CD-6A19-4E78-91DC-4BB80815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F0B-5C76-429E-B894-522AE308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435D-442C-47D2-A6D5-51201D3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C500-ADEA-42AB-8373-FEFE1DD9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0CFE-9DA9-41B7-92B9-F609A7D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7083-7369-4C4A-893E-655FB574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B3B1-318A-4E83-92DD-906C54D8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51F7-B5D0-4632-AD8F-66751DAB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5F6F-B2D0-403F-BD52-D12E8C04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7113-785A-4878-A23F-D0C67C86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0E8F-4E18-4F83-BDEA-03D8F66A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FDF7-B6B7-46A3-B7E8-575E38BA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8504-19C0-4896-8674-CB634D33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1405-F7FB-439B-8623-21F9D07D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5631A-1119-4536-80A6-CAEAEED9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7A19-9A52-4AC6-977D-F56DA146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725F8-BE94-4C03-A566-F324F65C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73DF-F3D8-4B2B-8E1D-38E5BF55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E0A8-4D2A-46E4-BE47-7851365F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4140-87BF-4D1E-9297-2CBF7DD8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5B83-490D-4EC5-B35D-9844978EF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DB1F9-6544-45E3-BA40-E4A6796CC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1318-DDF0-4A45-8B15-03F8EDE9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97E3A-565C-460A-9F96-BA731F29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61ACE-5FAA-4518-A8C0-E3888FD9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E4AF4-3D32-447F-B311-ABC40DE6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0B6D-6C67-4600-8618-AA6F1EC1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216CA-5C02-4CAB-B2A6-5DA8EE31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209A4-F467-40DF-819B-E0177F8E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FB2BD-33FE-438C-A21F-044EE1E1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68B7B-680E-4583-ACCE-EE624CF9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D4808-24D8-4034-9138-5668B31C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FE5FA-623B-40CD-BE8A-2C58585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40C9-6BB6-4898-94B3-4702E684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FB03-1C25-4B8A-AF47-6F19B9F4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5A12C-D92C-4C4D-A169-52B51424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3309-D93B-4C17-A26B-36BE0EC7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6D35-4076-4178-9D41-675F626C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C6D5-C1BD-4AE3-9191-0E504D74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6A58-3DB8-4505-837E-DFDA05D1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8352C-6EB1-4443-A5C8-FCA9DF143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1218-3379-4AE8-9F2B-357B0E12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F50FA-978B-4D84-AE97-E31DEC7E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BD13-56C9-466A-AE67-B8C6A2A4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UOA Module 1 Assignment – Jagadish Janakiraman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5AE5-0ECD-4513-8E3C-872B6D56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14805-EB8D-4402-A5C0-411A3B5E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8394-899B-4971-B57E-E3A6A2BF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CA60-1C9C-4F0A-A97E-6D6FD7A5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96F7-BB27-41DB-97CD-D2A8C5C426A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431C-D39B-441F-8220-F6188538E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C3BB-A958-4DB2-A1ED-8D506AC76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4144-250C-402B-AE63-9EB3BB4DC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0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F5C47-93FC-42FD-B3CA-C3A1DE177862}"/>
              </a:ext>
            </a:extLst>
          </p:cNvPr>
          <p:cNvSpPr txBox="1"/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1" dirty="0"/>
              <a:t>Bike Sharing Assignment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Author : Jagadish Janakiraman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Date : 1/17/2022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F890CD9-7ADC-4D41-AA17-F7F48B7C9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" r="4862"/>
          <a:stretch/>
        </p:blipFill>
        <p:spPr>
          <a:xfrm>
            <a:off x="5999070" y="3446698"/>
            <a:ext cx="4204689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FC92850-3C18-4004-ADB2-8F630FA9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  <a:latin typeface="freight-text-pro"/>
              </a:rPr>
              <a:t>Demand Prediction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ED7EA83-D5A0-49E8-9664-C73EA6835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9CA5F46-C8A2-4B8E-9768-48757B7B9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91202"/>
              </p:ext>
            </p:extLst>
          </p:nvPr>
        </p:nvGraphicFramePr>
        <p:xfrm>
          <a:off x="6159010" y="2891430"/>
          <a:ext cx="5304768" cy="36157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68256">
                  <a:extLst>
                    <a:ext uri="{9D8B030D-6E8A-4147-A177-3AD203B41FA5}">
                      <a16:colId xmlns:a16="http://schemas.microsoft.com/office/drawing/2014/main" val="1269927105"/>
                    </a:ext>
                  </a:extLst>
                </a:gridCol>
                <a:gridCol w="1768256">
                  <a:extLst>
                    <a:ext uri="{9D8B030D-6E8A-4147-A177-3AD203B41FA5}">
                      <a16:colId xmlns:a16="http://schemas.microsoft.com/office/drawing/2014/main" val="391745973"/>
                    </a:ext>
                  </a:extLst>
                </a:gridCol>
                <a:gridCol w="1768256">
                  <a:extLst>
                    <a:ext uri="{9D8B030D-6E8A-4147-A177-3AD203B41FA5}">
                      <a16:colId xmlns:a16="http://schemas.microsoft.com/office/drawing/2014/main" val="2801203764"/>
                    </a:ext>
                  </a:extLst>
                </a:gridCol>
              </a:tblGrid>
              <a:tr h="2301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Top 10 Nearest Stations</a:t>
                      </a:r>
                    </a:p>
                  </a:txBody>
                  <a:tcPr marL="39201" marR="39201" marT="19601" marB="19601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201" marR="39201" marT="19601" marB="19601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201" marR="39201" marT="19601" marB="19601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87715"/>
                  </a:ext>
                </a:extLst>
              </a:tr>
              <a:tr h="230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Station 1</a:t>
                      </a:r>
                    </a:p>
                  </a:txBody>
                  <a:tcPr marL="39201" marR="39201" marT="19601" marB="19601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Station 2</a:t>
                      </a:r>
                    </a:p>
                  </a:txBody>
                  <a:tcPr marL="39201" marR="39201" marT="19601" marB="19601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Distance In KM</a:t>
                      </a:r>
                    </a:p>
                  </a:txBody>
                  <a:tcPr marL="39201" marR="39201" marT="19601" marB="19601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38804"/>
                  </a:ext>
                </a:extLst>
              </a:tr>
              <a:tr h="404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San Francisco Caltrain 2 (330 Townsend)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San Francisco Caltrain (Townsend at 4th)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0.000000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45835"/>
                  </a:ext>
                </a:extLst>
              </a:tr>
              <a:tr h="230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Palo Alto Caltrain Station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University and Emerson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0.185112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4724"/>
                  </a:ext>
                </a:extLst>
              </a:tr>
              <a:tr h="230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San Jose City Hall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MLK Library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0.188775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68870"/>
                  </a:ext>
                </a:extLst>
              </a:tr>
              <a:tr h="39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Commercial at Montgomery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Washington at Kearney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0.220652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70392"/>
                  </a:ext>
                </a:extLst>
              </a:tr>
              <a:tr h="39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Redwood City Caltrain Station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San Mateo County Center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0.242816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902108"/>
                  </a:ext>
                </a:extLst>
              </a:tr>
              <a:tr h="230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2nd at Folsom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Howard at 2nd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0.258114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295878"/>
                  </a:ext>
                </a:extLst>
              </a:tr>
              <a:tr h="230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South Van Ness at Market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Market at 10th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0.266381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451100"/>
                  </a:ext>
                </a:extLst>
              </a:tr>
              <a:tr h="230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Clay at Battery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Davis at Jackson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0.310304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68791"/>
                  </a:ext>
                </a:extLst>
              </a:tr>
              <a:tr h="230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San Francisco City Hall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Golden Gate at Polk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0.312825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92970"/>
                  </a:ext>
                </a:extLst>
              </a:tr>
              <a:tr h="5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Temporary Transbay Terminal (Howard at Beale)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Beale at Market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0.328881</a:t>
                      </a:r>
                    </a:p>
                  </a:txBody>
                  <a:tcPr marL="39201" marR="39201" marT="19601" marB="196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2867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5A2C5194-377D-49F5-B9C9-C5E830E32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576613"/>
              </p:ext>
            </p:extLst>
          </p:nvPr>
        </p:nvGraphicFramePr>
        <p:xfrm>
          <a:off x="1222829" y="2833386"/>
          <a:ext cx="4786711" cy="3686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0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FC92850-3C18-4004-ADB2-8F630FA9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freight-text-pro"/>
              </a:rPr>
              <a:t>Demand Prediction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AA47-FE12-4ABB-9857-183B5BFB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Recommending to close the following 3 stations -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"Franklin at Maple" can be closed as it is less popular than Redwood city and these two stations are nearby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"Redwood City Public Library" can be closed as it is less popular than "</a:t>
            </a:r>
            <a:r>
              <a:rPr lang="en-US" sz="1700" dirty="0" err="1"/>
              <a:t>Standford</a:t>
            </a:r>
            <a:r>
              <a:rPr lang="en-US" sz="1700" dirty="0"/>
              <a:t> in Redwood City“ and they are close by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"San Mateo county center" can be closed as it is less popular, and it is close to "Stanford in Redwood City"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D21BE-4C8F-4DD0-A0BF-98A74F82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059723"/>
            <a:ext cx="5375070" cy="25673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ED7EA83-D5A0-49E8-9664-C73EA6835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4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6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92850-3C18-4004-ADB2-8F630FA9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dirty="0">
                <a:solidFill>
                  <a:srgbClr val="FEFFFF"/>
                </a:solidFill>
                <a:effectLst/>
              </a:rPr>
              <a:t>Optimizing Operations</a:t>
            </a: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D1147-6B48-4CA7-A43B-1AD897BA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" r="-2" b="-2"/>
          <a:stretch/>
        </p:blipFill>
        <p:spPr>
          <a:xfrm>
            <a:off x="7710460" y="3765624"/>
            <a:ext cx="3825627" cy="2806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8D7683-7D56-4D11-BE66-0CAA7D2E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59" y="975354"/>
            <a:ext cx="3825627" cy="275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ED7EA83-D5A0-49E8-9664-C73EA6835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3" name="TextBox 15">
            <a:extLst>
              <a:ext uri="{FF2B5EF4-FFF2-40B4-BE49-F238E27FC236}">
                <a16:creationId xmlns:a16="http://schemas.microsoft.com/office/drawing/2014/main" id="{14B75FDE-EAF8-4435-9B20-D2709D31572B}"/>
              </a:ext>
            </a:extLst>
          </p:cNvPr>
          <p:cNvGraphicFramePr/>
          <p:nvPr/>
        </p:nvGraphicFramePr>
        <p:xfrm>
          <a:off x="1282189" y="2494450"/>
          <a:ext cx="5773883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39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6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92850-3C18-4004-ADB2-8F630FA9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Couples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EFFFF"/>
                </a:solidFill>
              </a:rPr>
              <a:t>bike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ED7EA83-D5A0-49E8-9664-C73EA6835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extBox 7">
            <a:extLst>
              <a:ext uri="{FF2B5EF4-FFF2-40B4-BE49-F238E27FC236}">
                <a16:creationId xmlns:a16="http://schemas.microsoft.com/office/drawing/2014/main" id="{957F0181-230C-4F1D-869D-4ABD1E161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875792"/>
              </p:ext>
            </p:extLst>
          </p:nvPr>
        </p:nvGraphicFramePr>
        <p:xfrm>
          <a:off x="1230193" y="2217767"/>
          <a:ext cx="6095266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8708EE3-4EA9-4B7F-BFCD-BA3B89CEA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182" y="1819487"/>
            <a:ext cx="4163261" cy="210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7ED14E-250B-479F-955B-228A22DD3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182" y="4323348"/>
            <a:ext cx="4163261" cy="2100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865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375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freight-text-pro</vt:lpstr>
      <vt:lpstr>Office Theme</vt:lpstr>
      <vt:lpstr>PowerPoint Presentation</vt:lpstr>
      <vt:lpstr>Demand Prediction</vt:lpstr>
      <vt:lpstr>Demand Prediction</vt:lpstr>
      <vt:lpstr>Optimizing Operations</vt:lpstr>
      <vt:lpstr>Couples bike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Prediction</dc:title>
  <dc:creator>Sahana Jagadish</dc:creator>
  <cp:lastModifiedBy>Sahana Jagadish</cp:lastModifiedBy>
  <cp:revision>21</cp:revision>
  <dcterms:created xsi:type="dcterms:W3CDTF">2022-01-17T07:55:49Z</dcterms:created>
  <dcterms:modified xsi:type="dcterms:W3CDTF">2022-01-17T19:17:40Z</dcterms:modified>
</cp:coreProperties>
</file>