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49572aac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49572aac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49572aac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49572aac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49572aac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49572aac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49572aac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49572aac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5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Regression Model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825750"/>
            <a:ext cx="8520600" cy="41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75" y="851150"/>
            <a:ext cx="3629025" cy="17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575" y="2977552"/>
            <a:ext cx="3629023" cy="216754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3900503" y="2592165"/>
            <a:ext cx="843000" cy="4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6877" y="851144"/>
            <a:ext cx="3629023" cy="1715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6876" y="2938677"/>
            <a:ext cx="3629023" cy="224529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746900" y="2592175"/>
            <a:ext cx="1867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Model Result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5957775" y="2592175"/>
            <a:ext cx="1867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Tuned </a:t>
            </a:r>
            <a:r>
              <a:rPr lang="en-GB"/>
              <a:t>Model Result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25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Randam Forest</a:t>
            </a:r>
            <a:r>
              <a:rPr lang="en-GB"/>
              <a:t> Model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825750"/>
            <a:ext cx="8520600" cy="41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3900503" y="2592165"/>
            <a:ext cx="843000" cy="4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46900" y="2592175"/>
            <a:ext cx="1867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Model Result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5957775" y="2592175"/>
            <a:ext cx="1867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Tuned Model Result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51150"/>
            <a:ext cx="3405875" cy="17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38675"/>
            <a:ext cx="3405875" cy="20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425" y="2938675"/>
            <a:ext cx="3678850" cy="20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8875" y="891800"/>
            <a:ext cx="3878950" cy="17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25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LGBM Model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825750"/>
            <a:ext cx="8520600" cy="41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75" y="851150"/>
            <a:ext cx="3629025" cy="17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575" y="2977552"/>
            <a:ext cx="3629023" cy="216754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/>
          <p:nvPr/>
        </p:nvSpPr>
        <p:spPr>
          <a:xfrm>
            <a:off x="3900503" y="2592165"/>
            <a:ext cx="843000" cy="4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6877" y="851144"/>
            <a:ext cx="3629023" cy="1715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6876" y="2938677"/>
            <a:ext cx="3629023" cy="224529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746900" y="2592175"/>
            <a:ext cx="1867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Model Result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5957775" y="2592175"/>
            <a:ext cx="1867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Tuned Model Result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25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CatBoostClassifier</a:t>
            </a:r>
            <a:r>
              <a:rPr lang="en-GB"/>
              <a:t> </a:t>
            </a:r>
            <a:r>
              <a:rPr lang="en-GB"/>
              <a:t>Model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825750"/>
            <a:ext cx="8520600" cy="41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3900503" y="2592165"/>
            <a:ext cx="843000" cy="4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746900" y="2592175"/>
            <a:ext cx="1867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Model Result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5957775" y="2592175"/>
            <a:ext cx="1867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Tuned Model Result</a:t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875" y="3040975"/>
            <a:ext cx="3629025" cy="19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275" y="2961300"/>
            <a:ext cx="3442225" cy="206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900" y="964275"/>
            <a:ext cx="3153600" cy="16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4588" y="883725"/>
            <a:ext cx="3153600" cy="17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