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A5CC4-0E0E-4D0C-8F88-CDAFE5021FF9}" v="4" dt="2022-04-05T19:13:2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" userId="d4ed740582f05bb0" providerId="LiveId" clId="{909A5CC4-0E0E-4D0C-8F88-CDAFE5021FF9}"/>
    <pc:docChg chg="undo custSel addSld modSld">
      <pc:chgData name="Jason" userId="d4ed740582f05bb0" providerId="LiveId" clId="{909A5CC4-0E0E-4D0C-8F88-CDAFE5021FF9}" dt="2022-04-05T19:14:14.299" v="119" actId="14100"/>
      <pc:docMkLst>
        <pc:docMk/>
      </pc:docMkLst>
      <pc:sldChg chg="addSp delSp modSp new mod setBg addAnim delAnim setClrOvrMap">
        <pc:chgData name="Jason" userId="d4ed740582f05bb0" providerId="LiveId" clId="{909A5CC4-0E0E-4D0C-8F88-CDAFE5021FF9}" dt="2022-04-05T19:14:14.299" v="119" actId="14100"/>
        <pc:sldMkLst>
          <pc:docMk/>
          <pc:sldMk cId="4170958513" sldId="256"/>
        </pc:sldMkLst>
        <pc:spChg chg="del">
          <ac:chgData name="Jason" userId="d4ed740582f05bb0" providerId="LiveId" clId="{909A5CC4-0E0E-4D0C-8F88-CDAFE5021FF9}" dt="2022-04-05T19:07:01.428" v="1" actId="478"/>
          <ac:spMkLst>
            <pc:docMk/>
            <pc:sldMk cId="4170958513" sldId="256"/>
            <ac:spMk id="2" creationId="{955801AE-6926-42D2-984C-F8682D65B006}"/>
          </ac:spMkLst>
        </pc:spChg>
        <pc:spChg chg="del">
          <ac:chgData name="Jason" userId="d4ed740582f05bb0" providerId="LiveId" clId="{909A5CC4-0E0E-4D0C-8F88-CDAFE5021FF9}" dt="2022-04-05T19:07:02.175" v="2" actId="478"/>
          <ac:spMkLst>
            <pc:docMk/>
            <pc:sldMk cId="4170958513" sldId="256"/>
            <ac:spMk id="3" creationId="{6D90C750-BBB0-46DF-A4FC-F5CF3323D4C3}"/>
          </ac:spMkLst>
        </pc:spChg>
        <pc:spChg chg="add del mod">
          <ac:chgData name="Jason" userId="d4ed740582f05bb0" providerId="LiveId" clId="{909A5CC4-0E0E-4D0C-8F88-CDAFE5021FF9}" dt="2022-04-05T19:13:19.119" v="85" actId="478"/>
          <ac:spMkLst>
            <pc:docMk/>
            <pc:sldMk cId="4170958513" sldId="256"/>
            <ac:spMk id="4" creationId="{452E4839-33EE-4690-95B9-0FC10C479B61}"/>
          </ac:spMkLst>
        </pc:spChg>
        <pc:spChg chg="add mod">
          <ac:chgData name="Jason" userId="d4ed740582f05bb0" providerId="LiveId" clId="{909A5CC4-0E0E-4D0C-8F88-CDAFE5021FF9}" dt="2022-04-05T19:14:14.299" v="119" actId="14100"/>
          <ac:spMkLst>
            <pc:docMk/>
            <pc:sldMk cId="4170958513" sldId="256"/>
            <ac:spMk id="5" creationId="{E8B2A3B3-D140-46DA-AF35-BF4A219AA8CE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9" creationId="{3A397E3E-B90C-4D82-BAAA-36F7AC6A4565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11" creationId="{8CF5E676-CA04-4CED-9F1E-5026ED66E66D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13" creationId="{AFD1189F-9598-4281-8056-2845388D4D05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15" creationId="{583E04E1-D74F-4ED6-972C-035F4FEC4B88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17" creationId="{A2B5CBEA-F125-49B6-8335-227C325B112B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19" creationId="{E51A97D9-C694-4307-818B-0C5BBF413609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21" creationId="{2C1D3151-5F97-4860-B56C-C98BD62CC255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23" creationId="{8DE96824-E506-4448-8704-5EC7BF7BC51B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25" creationId="{E16C8D8F-10E9-4498-ABDB-0F923F8B6837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27" creationId="{4FB204DF-284E-45F6-A017-79A4DF57BCCB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29" creationId="{5EC6B544-8C84-47A6-885D-A4F09EF5C0F7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31" creationId="{1E5A83E3-8A11-4492-BB6E-F5F2240316FB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33" creationId="{32C95C5C-6FBD-47FF-9CA6-066193539A10}"/>
          </ac:spMkLst>
        </pc:spChg>
        <pc:spChg chg="add del">
          <ac:chgData name="Jason" userId="d4ed740582f05bb0" providerId="LiveId" clId="{909A5CC4-0E0E-4D0C-8F88-CDAFE5021FF9}" dt="2022-04-05T19:12:32.578" v="78" actId="26606"/>
          <ac:spMkLst>
            <pc:docMk/>
            <pc:sldMk cId="4170958513" sldId="256"/>
            <ac:spMk id="35" creationId="{4D1A5E71-B6B6-486A-8CDC-C7ABD9B903F6}"/>
          </ac:spMkLst>
        </pc:spChg>
        <pc:spChg chg="add del">
          <ac:chgData name="Jason" userId="d4ed740582f05bb0" providerId="LiveId" clId="{909A5CC4-0E0E-4D0C-8F88-CDAFE5021FF9}" dt="2022-04-05T19:12:31.784" v="76" actId="26606"/>
          <ac:spMkLst>
            <pc:docMk/>
            <pc:sldMk cId="4170958513" sldId="256"/>
            <ac:spMk id="49" creationId="{A3363022-C969-41E9-8EB2-E4C94908C1FA}"/>
          </ac:spMkLst>
        </pc:spChg>
        <pc:spChg chg="add del">
          <ac:chgData name="Jason" userId="d4ed740582f05bb0" providerId="LiveId" clId="{909A5CC4-0E0E-4D0C-8F88-CDAFE5021FF9}" dt="2022-04-05T19:12:31.784" v="76" actId="26606"/>
          <ac:spMkLst>
            <pc:docMk/>
            <pc:sldMk cId="4170958513" sldId="256"/>
            <ac:spMk id="51" creationId="{8D1AD6B3-BE88-4CEB-BA17-790657CC4729}"/>
          </ac:spMkLst>
        </pc:spChg>
        <pc:spChg chg="add del">
          <ac:chgData name="Jason" userId="d4ed740582f05bb0" providerId="LiveId" clId="{909A5CC4-0E0E-4D0C-8F88-CDAFE5021FF9}" dt="2022-04-05T19:13:29.263" v="95" actId="26606"/>
          <ac:spMkLst>
            <pc:docMk/>
            <pc:sldMk cId="4170958513" sldId="256"/>
            <ac:spMk id="71" creationId="{42A4FC2C-047E-45A5-965D-8E1E3BF09BC6}"/>
          </ac:spMkLst>
        </pc:spChg>
        <pc:spChg chg="add del">
          <ac:chgData name="Jason" userId="d4ed740582f05bb0" providerId="LiveId" clId="{909A5CC4-0E0E-4D0C-8F88-CDAFE5021FF9}" dt="2022-04-05T19:13:55.690" v="108" actId="26606"/>
          <ac:spMkLst>
            <pc:docMk/>
            <pc:sldMk cId="4170958513" sldId="256"/>
            <ac:spMk id="135" creationId="{71B2258F-86CA-4D4D-8270-BC05FCDEBFB3}"/>
          </ac:spMkLst>
        </pc:spChg>
        <pc:spChg chg="add del">
          <ac:chgData name="Jason" userId="d4ed740582f05bb0" providerId="LiveId" clId="{909A5CC4-0E0E-4D0C-8F88-CDAFE5021FF9}" dt="2022-04-05T19:13:55.662" v="107" actId="26606"/>
          <ac:spMkLst>
            <pc:docMk/>
            <pc:sldMk cId="4170958513" sldId="256"/>
            <ac:spMk id="192" creationId="{71B2258F-86CA-4D4D-8270-BC05FCDEBFB3}"/>
          </ac:spMkLst>
        </pc:spChg>
        <pc:spChg chg="add">
          <ac:chgData name="Jason" userId="d4ed740582f05bb0" providerId="LiveId" clId="{909A5CC4-0E0E-4D0C-8F88-CDAFE5021FF9}" dt="2022-04-05T19:13:55.690" v="108" actId="26606"/>
          <ac:spMkLst>
            <pc:docMk/>
            <pc:sldMk cId="4170958513" sldId="256"/>
            <ac:spMk id="193" creationId="{A5BDD999-C5E1-4B3E-A710-768673819165}"/>
          </ac:spMkLst>
        </pc:spChg>
        <pc:spChg chg="add">
          <ac:chgData name="Jason" userId="d4ed740582f05bb0" providerId="LiveId" clId="{909A5CC4-0E0E-4D0C-8F88-CDAFE5021FF9}" dt="2022-04-05T19:13:55.690" v="108" actId="26606"/>
          <ac:spMkLst>
            <pc:docMk/>
            <pc:sldMk cId="4170958513" sldId="256"/>
            <ac:spMk id="1028" creationId="{3A930249-8242-4E2B-AF17-C01826488321}"/>
          </ac:spMkLst>
        </pc:spChg>
        <pc:grpChg chg="add del">
          <ac:chgData name="Jason" userId="d4ed740582f05bb0" providerId="LiveId" clId="{909A5CC4-0E0E-4D0C-8F88-CDAFE5021FF9}" dt="2022-04-05T19:12:32.578" v="78" actId="26606"/>
          <ac:grpSpMkLst>
            <pc:docMk/>
            <pc:sldMk cId="4170958513" sldId="256"/>
            <ac:grpSpMk id="37" creationId="{FB9739EB-7F66-433D-841F-AB3CD18700B7}"/>
          </ac:grpSpMkLst>
        </pc:grpChg>
        <pc:grpChg chg="add del">
          <ac:chgData name="Jason" userId="d4ed740582f05bb0" providerId="LiveId" clId="{909A5CC4-0E0E-4D0C-8F88-CDAFE5021FF9}" dt="2022-04-05T19:12:31.784" v="76" actId="26606"/>
          <ac:grpSpMkLst>
            <pc:docMk/>
            <pc:sldMk cId="4170958513" sldId="256"/>
            <ac:grpSpMk id="53" creationId="{89D1390B-7E13-4B4F-9CB2-391063412E54}"/>
          </ac:grpSpMkLst>
        </pc:grpChg>
        <pc:picChg chg="add del">
          <ac:chgData name="Jason" userId="d4ed740582f05bb0" providerId="LiveId" clId="{909A5CC4-0E0E-4D0C-8F88-CDAFE5021FF9}" dt="2022-04-05T19:12:31.784" v="76" actId="26606"/>
          <ac:picMkLst>
            <pc:docMk/>
            <pc:sldMk cId="4170958513" sldId="256"/>
            <ac:picMk id="46" creationId="{8EC9B6C1-A27A-7172-E942-F58189E7620A}"/>
          </ac:picMkLst>
        </pc:picChg>
        <pc:picChg chg="add mod">
          <ac:chgData name="Jason" userId="d4ed740582f05bb0" providerId="LiveId" clId="{909A5CC4-0E0E-4D0C-8F88-CDAFE5021FF9}" dt="2022-04-05T19:13:55.690" v="108" actId="26606"/>
          <ac:picMkLst>
            <pc:docMk/>
            <pc:sldMk cId="4170958513" sldId="256"/>
            <ac:picMk id="1026" creationId="{03CF235F-0B01-4915-A07B-477E1AA40243}"/>
          </ac:picMkLst>
        </pc:picChg>
      </pc:sldChg>
      <pc:sldChg chg="addSp delSp modSp new mod">
        <pc:chgData name="Jason" userId="d4ed740582f05bb0" providerId="LiveId" clId="{909A5CC4-0E0E-4D0C-8F88-CDAFE5021FF9}" dt="2022-04-05T19:09:26.276" v="57" actId="1076"/>
        <pc:sldMkLst>
          <pc:docMk/>
          <pc:sldMk cId="4097994031" sldId="257"/>
        </pc:sldMkLst>
        <pc:spChg chg="del mod">
          <ac:chgData name="Jason" userId="d4ed740582f05bb0" providerId="LiveId" clId="{909A5CC4-0E0E-4D0C-8F88-CDAFE5021FF9}" dt="2022-04-05T19:07:45.310" v="41" actId="478"/>
          <ac:spMkLst>
            <pc:docMk/>
            <pc:sldMk cId="4097994031" sldId="257"/>
            <ac:spMk id="2" creationId="{76119708-2F40-48FF-A10D-ACF9A1C5025A}"/>
          </ac:spMkLst>
        </pc:spChg>
        <pc:spChg chg="del mod">
          <ac:chgData name="Jason" userId="d4ed740582f05bb0" providerId="LiveId" clId="{909A5CC4-0E0E-4D0C-8F88-CDAFE5021FF9}" dt="2022-04-05T19:09:19.584" v="56" actId="26606"/>
          <ac:spMkLst>
            <pc:docMk/>
            <pc:sldMk cId="4097994031" sldId="257"/>
            <ac:spMk id="3" creationId="{F2BB9723-89C6-440D-8CB9-3E18C81184B4}"/>
          </ac:spMkLst>
        </pc:spChg>
        <pc:graphicFrameChg chg="add mod">
          <ac:chgData name="Jason" userId="d4ed740582f05bb0" providerId="LiveId" clId="{909A5CC4-0E0E-4D0C-8F88-CDAFE5021FF9}" dt="2022-04-05T19:09:26.276" v="57" actId="1076"/>
          <ac:graphicFrameMkLst>
            <pc:docMk/>
            <pc:sldMk cId="4097994031" sldId="257"/>
            <ac:graphicFrameMk id="5" creationId="{95A26023-381C-7B2D-4779-5DE79B22F68F}"/>
          </ac:graphicFrameMkLst>
        </pc:graphicFrameChg>
      </pc:sldChg>
      <pc:sldChg chg="addSp delSp modSp new mod">
        <pc:chgData name="Jason" userId="d4ed740582f05bb0" providerId="LiveId" clId="{909A5CC4-0E0E-4D0C-8F88-CDAFE5021FF9}" dt="2022-04-05T19:10:46.976" v="66" actId="20577"/>
        <pc:sldMkLst>
          <pc:docMk/>
          <pc:sldMk cId="3126361482" sldId="258"/>
        </pc:sldMkLst>
        <pc:spChg chg="del">
          <ac:chgData name="Jason" userId="d4ed740582f05bb0" providerId="LiveId" clId="{909A5CC4-0E0E-4D0C-8F88-CDAFE5021FF9}" dt="2022-04-05T19:10:42.734" v="62" actId="478"/>
          <ac:spMkLst>
            <pc:docMk/>
            <pc:sldMk cId="3126361482" sldId="258"/>
            <ac:spMk id="2" creationId="{89F6DB04-ED67-4DCF-ABB7-552C460DF27C}"/>
          </ac:spMkLst>
        </pc:spChg>
        <pc:spChg chg="del">
          <ac:chgData name="Jason" userId="d4ed740582f05bb0" providerId="LiveId" clId="{909A5CC4-0E0E-4D0C-8F88-CDAFE5021FF9}" dt="2022-04-05T19:10:43.472" v="63" actId="478"/>
          <ac:spMkLst>
            <pc:docMk/>
            <pc:sldMk cId="3126361482" sldId="258"/>
            <ac:spMk id="3" creationId="{4B369532-0578-4337-80B5-C4BD41A859D9}"/>
          </ac:spMkLst>
        </pc:spChg>
        <pc:spChg chg="add mod">
          <ac:chgData name="Jason" userId="d4ed740582f05bb0" providerId="LiveId" clId="{909A5CC4-0E0E-4D0C-8F88-CDAFE5021FF9}" dt="2022-04-05T19:10:46.976" v="66" actId="20577"/>
          <ac:spMkLst>
            <pc:docMk/>
            <pc:sldMk cId="3126361482" sldId="258"/>
            <ac:spMk id="4" creationId="{AA4BCFA4-4D2C-44FC-AD89-2A49F08D204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BF9A6-DF2B-4FA3-9538-60710E6D15D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4255C8-68ED-483A-B44E-A2B5EAF78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Promise:</a:t>
          </a:r>
        </a:p>
      </dgm:t>
    </dgm:pt>
    <dgm:pt modelId="{4329BEC0-80E4-4811-B9BB-48AF1542C335}" type="parTrans" cxnId="{EB5977BD-649E-4341-BF5B-D9C6876EBE88}">
      <dgm:prSet/>
      <dgm:spPr/>
      <dgm:t>
        <a:bodyPr/>
        <a:lstStyle/>
        <a:p>
          <a:endParaRPr lang="en-US"/>
        </a:p>
      </dgm:t>
    </dgm:pt>
    <dgm:pt modelId="{F6C50CAE-E7EE-4201-A6B6-93B01764E598}" type="sibTrans" cxnId="{EB5977BD-649E-4341-BF5B-D9C6876EBE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C98784-6D30-49BB-8E70-24C847DDE97E}">
      <dgm:prSet custT="1"/>
      <dgm:spPr/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 release a product that promotes robotics to K-12 children in a fun and interactive way</a:t>
          </a:r>
        </a:p>
      </dgm:t>
    </dgm:pt>
    <dgm:pt modelId="{82FC63E6-02CB-41D0-B526-CF8A2E3F6F34}" type="parTrans" cxnId="{C3AFB9EF-59B5-411F-A0FE-3ACDD035C56C}">
      <dgm:prSet/>
      <dgm:spPr/>
      <dgm:t>
        <a:bodyPr/>
        <a:lstStyle/>
        <a:p>
          <a:endParaRPr lang="en-US"/>
        </a:p>
      </dgm:t>
    </dgm:pt>
    <dgm:pt modelId="{685F0BD0-D2F3-4F2A-A140-63D8133F37AC}" type="sibTrans" cxnId="{C3AFB9EF-59B5-411F-A0FE-3ACDD035C5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006871-CCD4-4877-B7EA-1D7F649584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Credibility:</a:t>
          </a:r>
        </a:p>
      </dgm:t>
    </dgm:pt>
    <dgm:pt modelId="{73FF948E-052B-4585-91F8-924FBBBC96EC}" type="parTrans" cxnId="{B6FA1551-B6E9-49CF-B9AE-1F155326639C}">
      <dgm:prSet/>
      <dgm:spPr/>
      <dgm:t>
        <a:bodyPr/>
        <a:lstStyle/>
        <a:p>
          <a:endParaRPr lang="en-US"/>
        </a:p>
      </dgm:t>
    </dgm:pt>
    <dgm:pt modelId="{6F529037-DDFE-431E-90F2-152D480237B0}" type="sibTrans" cxnId="{B6FA1551-B6E9-49CF-B9AE-1F15532663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CEEC3D-48A3-4D5E-B483-4BCD73014A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Designed and tested with safety in mind. Design also confirmed with various campus students to ensure satisfaction</a:t>
          </a:r>
        </a:p>
      </dgm:t>
    </dgm:pt>
    <dgm:pt modelId="{F1657993-4DCF-4EFB-8974-5630E5D0E137}" type="parTrans" cxnId="{57BF7792-DDEF-478E-9117-CA6126A7E57E}">
      <dgm:prSet/>
      <dgm:spPr/>
      <dgm:t>
        <a:bodyPr/>
        <a:lstStyle/>
        <a:p>
          <a:endParaRPr lang="en-US"/>
        </a:p>
      </dgm:t>
    </dgm:pt>
    <dgm:pt modelId="{0483EC3C-91AD-484C-B7CB-0002C13F84A6}" type="sibTrans" cxnId="{57BF7792-DDEF-478E-9117-CA6126A7E5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B6172A-C3FB-4A3B-8D48-074C72D17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Differentiator:</a:t>
          </a:r>
        </a:p>
      </dgm:t>
    </dgm:pt>
    <dgm:pt modelId="{37462EDB-5A4A-4BFB-A3A0-3BFF3C73A22F}" type="parTrans" cxnId="{C58B3754-9908-4835-A5FA-A31F39945A06}">
      <dgm:prSet/>
      <dgm:spPr/>
      <dgm:t>
        <a:bodyPr/>
        <a:lstStyle/>
        <a:p>
          <a:endParaRPr lang="en-US"/>
        </a:p>
      </dgm:t>
    </dgm:pt>
    <dgm:pt modelId="{13DE3370-2129-4DB3-973F-959CECF083A1}" type="sibTrans" cxnId="{C58B3754-9908-4835-A5FA-A31F39945A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405EE3-46E2-41F1-ABAB-256069FF1AC3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Our product promotes kids learning through a fun method at an affordable price point</a:t>
          </a:r>
          <a:endParaRPr lang="en-US" dirty="0">
            <a:solidFill>
              <a:schemeClr val="bg1"/>
            </a:solidFill>
          </a:endParaRPr>
        </a:p>
      </dgm:t>
    </dgm:pt>
    <dgm:pt modelId="{F41BEB0C-0D37-4C6E-B863-2D9C07B114A0}" type="parTrans" cxnId="{26BF7C14-0CD8-4E51-BA02-91C493E4B3D8}">
      <dgm:prSet/>
      <dgm:spPr/>
      <dgm:t>
        <a:bodyPr/>
        <a:lstStyle/>
        <a:p>
          <a:endParaRPr lang="en-US"/>
        </a:p>
      </dgm:t>
    </dgm:pt>
    <dgm:pt modelId="{209C820C-016F-4BB9-9D2E-B83B54A825A9}" type="sibTrans" cxnId="{26BF7C14-0CD8-4E51-BA02-91C493E4B3D8}">
      <dgm:prSet/>
      <dgm:spPr/>
      <dgm:t>
        <a:bodyPr/>
        <a:lstStyle/>
        <a:p>
          <a:endParaRPr lang="en-US"/>
        </a:p>
      </dgm:t>
    </dgm:pt>
    <dgm:pt modelId="{8C429A5D-ED89-4CD6-82FF-84C87748EB4C}" type="pres">
      <dgm:prSet presAssocID="{1B8BF9A6-DF2B-4FA3-9538-60710E6D15D5}" presName="root" presStyleCnt="0">
        <dgm:presLayoutVars>
          <dgm:dir/>
          <dgm:resizeHandles val="exact"/>
        </dgm:presLayoutVars>
      </dgm:prSet>
      <dgm:spPr/>
    </dgm:pt>
    <dgm:pt modelId="{4DCE2ECD-62BB-4710-B590-7BD75252FF41}" type="pres">
      <dgm:prSet presAssocID="{1B8BF9A6-DF2B-4FA3-9538-60710E6D15D5}" presName="container" presStyleCnt="0">
        <dgm:presLayoutVars>
          <dgm:dir/>
          <dgm:resizeHandles val="exact"/>
        </dgm:presLayoutVars>
      </dgm:prSet>
      <dgm:spPr/>
    </dgm:pt>
    <dgm:pt modelId="{F1639BBA-D158-445B-A853-113F4AFEC5EB}" type="pres">
      <dgm:prSet presAssocID="{224255C8-68ED-483A-B44E-A2B5EAF78B42}" presName="compNode" presStyleCnt="0"/>
      <dgm:spPr/>
    </dgm:pt>
    <dgm:pt modelId="{C144398C-4866-4F8B-B65D-B96E3FBF1FF0}" type="pres">
      <dgm:prSet presAssocID="{224255C8-68ED-483A-B44E-A2B5EAF78B42}" presName="iconBgRect" presStyleLbl="bgShp" presStyleIdx="0" presStyleCnt="6"/>
      <dgm:spPr/>
    </dgm:pt>
    <dgm:pt modelId="{378D392D-9D24-49B8-AD46-37BDFA87DE04}" type="pres">
      <dgm:prSet presAssocID="{224255C8-68ED-483A-B44E-A2B5EAF78B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A72348B-82B0-4AF5-B492-66D41B432F3B}" type="pres">
      <dgm:prSet presAssocID="{224255C8-68ED-483A-B44E-A2B5EAF78B42}" presName="spaceRect" presStyleCnt="0"/>
      <dgm:spPr/>
    </dgm:pt>
    <dgm:pt modelId="{6E9CE085-22C8-4455-85B1-0238513ECD70}" type="pres">
      <dgm:prSet presAssocID="{224255C8-68ED-483A-B44E-A2B5EAF78B42}" presName="textRect" presStyleLbl="revTx" presStyleIdx="0" presStyleCnt="6">
        <dgm:presLayoutVars>
          <dgm:chMax val="1"/>
          <dgm:chPref val="1"/>
        </dgm:presLayoutVars>
      </dgm:prSet>
      <dgm:spPr/>
    </dgm:pt>
    <dgm:pt modelId="{023B945F-F9BC-4CB8-8D0F-C6CDD1DD16FB}" type="pres">
      <dgm:prSet presAssocID="{F6C50CAE-E7EE-4201-A6B6-93B01764E598}" presName="sibTrans" presStyleLbl="sibTrans2D1" presStyleIdx="0" presStyleCnt="0"/>
      <dgm:spPr/>
    </dgm:pt>
    <dgm:pt modelId="{3F043A2B-A20B-45BA-98A8-887D0A667B1C}" type="pres">
      <dgm:prSet presAssocID="{9DC98784-6D30-49BB-8E70-24C847DDE97E}" presName="compNode" presStyleCnt="0"/>
      <dgm:spPr/>
    </dgm:pt>
    <dgm:pt modelId="{3410487E-B551-4134-88DA-84B99735BA6F}" type="pres">
      <dgm:prSet presAssocID="{9DC98784-6D30-49BB-8E70-24C847DDE97E}" presName="iconBgRect" presStyleLbl="bgShp" presStyleIdx="1" presStyleCnt="6"/>
      <dgm:spPr/>
    </dgm:pt>
    <dgm:pt modelId="{1E1BCE86-CCD2-4ABC-BCA1-F39BEEEBB76B}" type="pres">
      <dgm:prSet presAssocID="{9DC98784-6D30-49BB-8E70-24C847DDE9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0E342B8-AC8B-41B8-88A9-E05E97E09A1A}" type="pres">
      <dgm:prSet presAssocID="{9DC98784-6D30-49BB-8E70-24C847DDE97E}" presName="spaceRect" presStyleCnt="0"/>
      <dgm:spPr/>
    </dgm:pt>
    <dgm:pt modelId="{5FB779D5-34CE-4ED7-99AE-0E2F4D714A50}" type="pres">
      <dgm:prSet presAssocID="{9DC98784-6D30-49BB-8E70-24C847DDE97E}" presName="textRect" presStyleLbl="revTx" presStyleIdx="1" presStyleCnt="6">
        <dgm:presLayoutVars>
          <dgm:chMax val="1"/>
          <dgm:chPref val="1"/>
        </dgm:presLayoutVars>
      </dgm:prSet>
      <dgm:spPr/>
    </dgm:pt>
    <dgm:pt modelId="{7EA4DE57-91CD-42F1-9DF7-07E6B989FABD}" type="pres">
      <dgm:prSet presAssocID="{685F0BD0-D2F3-4F2A-A140-63D8133F37AC}" presName="sibTrans" presStyleLbl="sibTrans2D1" presStyleIdx="0" presStyleCnt="0"/>
      <dgm:spPr/>
    </dgm:pt>
    <dgm:pt modelId="{6824B665-8230-42E5-B8FF-BAAF41E0DE48}" type="pres">
      <dgm:prSet presAssocID="{82006871-CCD4-4877-B7EA-1D7F64958462}" presName="compNode" presStyleCnt="0"/>
      <dgm:spPr/>
    </dgm:pt>
    <dgm:pt modelId="{7C51AC14-3080-43A4-A5A8-6A2CF16FA123}" type="pres">
      <dgm:prSet presAssocID="{82006871-CCD4-4877-B7EA-1D7F64958462}" presName="iconBgRect" presStyleLbl="bgShp" presStyleIdx="2" presStyleCnt="6"/>
      <dgm:spPr/>
    </dgm:pt>
    <dgm:pt modelId="{3BF51D33-AF80-408E-8403-94EB1F960644}" type="pres">
      <dgm:prSet presAssocID="{82006871-CCD4-4877-B7EA-1D7F649584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A24535-2531-48B0-9E99-9E7340D8B1D4}" type="pres">
      <dgm:prSet presAssocID="{82006871-CCD4-4877-B7EA-1D7F64958462}" presName="spaceRect" presStyleCnt="0"/>
      <dgm:spPr/>
    </dgm:pt>
    <dgm:pt modelId="{BD8DC309-336A-4759-8593-7BA0C5C8DFD6}" type="pres">
      <dgm:prSet presAssocID="{82006871-CCD4-4877-B7EA-1D7F64958462}" presName="textRect" presStyleLbl="revTx" presStyleIdx="2" presStyleCnt="6">
        <dgm:presLayoutVars>
          <dgm:chMax val="1"/>
          <dgm:chPref val="1"/>
        </dgm:presLayoutVars>
      </dgm:prSet>
      <dgm:spPr/>
    </dgm:pt>
    <dgm:pt modelId="{5C17A2F8-E096-4038-A6F7-7206A6EBF6FD}" type="pres">
      <dgm:prSet presAssocID="{6F529037-DDFE-431E-90F2-152D480237B0}" presName="sibTrans" presStyleLbl="sibTrans2D1" presStyleIdx="0" presStyleCnt="0"/>
      <dgm:spPr/>
    </dgm:pt>
    <dgm:pt modelId="{74C81DA7-2956-4861-9A2B-1D6A6447C486}" type="pres">
      <dgm:prSet presAssocID="{D5CEEC3D-48A3-4D5E-B483-4BCD73014A24}" presName="compNode" presStyleCnt="0"/>
      <dgm:spPr/>
    </dgm:pt>
    <dgm:pt modelId="{6B4CBC16-1B40-4BCB-A6F5-CC2C52DF1584}" type="pres">
      <dgm:prSet presAssocID="{D5CEEC3D-48A3-4D5E-B483-4BCD73014A24}" presName="iconBgRect" presStyleLbl="bgShp" presStyleIdx="3" presStyleCnt="6"/>
      <dgm:spPr/>
    </dgm:pt>
    <dgm:pt modelId="{4468812F-467D-49DB-BFAF-A6255DE15BE8}" type="pres">
      <dgm:prSet presAssocID="{D5CEEC3D-48A3-4D5E-B483-4BCD73014A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08BF465-D74E-4C54-8A7B-9DF423EE8160}" type="pres">
      <dgm:prSet presAssocID="{D5CEEC3D-48A3-4D5E-B483-4BCD73014A24}" presName="spaceRect" presStyleCnt="0"/>
      <dgm:spPr/>
    </dgm:pt>
    <dgm:pt modelId="{42B2D50B-D45F-47B7-AB86-A03989467B06}" type="pres">
      <dgm:prSet presAssocID="{D5CEEC3D-48A3-4D5E-B483-4BCD73014A24}" presName="textRect" presStyleLbl="revTx" presStyleIdx="3" presStyleCnt="6">
        <dgm:presLayoutVars>
          <dgm:chMax val="1"/>
          <dgm:chPref val="1"/>
        </dgm:presLayoutVars>
      </dgm:prSet>
      <dgm:spPr/>
    </dgm:pt>
    <dgm:pt modelId="{C7D8579E-119A-4187-86F4-4A330ED637A2}" type="pres">
      <dgm:prSet presAssocID="{0483EC3C-91AD-484C-B7CB-0002C13F84A6}" presName="sibTrans" presStyleLbl="sibTrans2D1" presStyleIdx="0" presStyleCnt="0"/>
      <dgm:spPr/>
    </dgm:pt>
    <dgm:pt modelId="{9A4C6438-1074-4FD9-8395-6F59E2560A4E}" type="pres">
      <dgm:prSet presAssocID="{01B6172A-C3FB-4A3B-8D48-074C72D17E60}" presName="compNode" presStyleCnt="0"/>
      <dgm:spPr/>
    </dgm:pt>
    <dgm:pt modelId="{3039C0C1-99E7-49FD-AFE2-7A1FD6B532C0}" type="pres">
      <dgm:prSet presAssocID="{01B6172A-C3FB-4A3B-8D48-074C72D17E60}" presName="iconBgRect" presStyleLbl="bgShp" presStyleIdx="4" presStyleCnt="6"/>
      <dgm:spPr/>
    </dgm:pt>
    <dgm:pt modelId="{259F02C6-A872-4AE4-B11C-C323128C1E0A}" type="pres">
      <dgm:prSet presAssocID="{01B6172A-C3FB-4A3B-8D48-074C72D17E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201E2C0-98D1-4830-A8BC-B96FF8710C83}" type="pres">
      <dgm:prSet presAssocID="{01B6172A-C3FB-4A3B-8D48-074C72D17E60}" presName="spaceRect" presStyleCnt="0"/>
      <dgm:spPr/>
    </dgm:pt>
    <dgm:pt modelId="{AA829F7F-19E0-4C61-BFCE-473BF557D21C}" type="pres">
      <dgm:prSet presAssocID="{01B6172A-C3FB-4A3B-8D48-074C72D17E60}" presName="textRect" presStyleLbl="revTx" presStyleIdx="4" presStyleCnt="6">
        <dgm:presLayoutVars>
          <dgm:chMax val="1"/>
          <dgm:chPref val="1"/>
        </dgm:presLayoutVars>
      </dgm:prSet>
      <dgm:spPr/>
    </dgm:pt>
    <dgm:pt modelId="{86BED752-DB21-4CE3-A325-87ED178799BC}" type="pres">
      <dgm:prSet presAssocID="{13DE3370-2129-4DB3-973F-959CECF083A1}" presName="sibTrans" presStyleLbl="sibTrans2D1" presStyleIdx="0" presStyleCnt="0"/>
      <dgm:spPr/>
    </dgm:pt>
    <dgm:pt modelId="{24A7BFCC-466D-40A4-AA8B-CFE33F00DD21}" type="pres">
      <dgm:prSet presAssocID="{91405EE3-46E2-41F1-ABAB-256069FF1AC3}" presName="compNode" presStyleCnt="0"/>
      <dgm:spPr/>
    </dgm:pt>
    <dgm:pt modelId="{99C2E15C-EEE4-4CA0-A650-4B9427D0EA56}" type="pres">
      <dgm:prSet presAssocID="{91405EE3-46E2-41F1-ABAB-256069FF1AC3}" presName="iconBgRect" presStyleLbl="bgShp" presStyleIdx="5" presStyleCnt="6"/>
      <dgm:spPr/>
    </dgm:pt>
    <dgm:pt modelId="{8CE3D28B-17E8-4812-925B-0CB808F251FD}" type="pres">
      <dgm:prSet presAssocID="{91405EE3-46E2-41F1-ABAB-256069FF1AC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7C3B9E-E426-46B4-A488-EF5F1C731094}" type="pres">
      <dgm:prSet presAssocID="{91405EE3-46E2-41F1-ABAB-256069FF1AC3}" presName="spaceRect" presStyleCnt="0"/>
      <dgm:spPr/>
    </dgm:pt>
    <dgm:pt modelId="{E851EC53-37B0-4D6D-9DE4-BCA8690316F0}" type="pres">
      <dgm:prSet presAssocID="{91405EE3-46E2-41F1-ABAB-256069FF1AC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6BF7C14-0CD8-4E51-BA02-91C493E4B3D8}" srcId="{1B8BF9A6-DF2B-4FA3-9538-60710E6D15D5}" destId="{91405EE3-46E2-41F1-ABAB-256069FF1AC3}" srcOrd="5" destOrd="0" parTransId="{F41BEB0C-0D37-4C6E-B863-2D9C07B114A0}" sibTransId="{209C820C-016F-4BB9-9D2E-B83B54A825A9}"/>
    <dgm:cxn modelId="{4DF7DD45-0067-4345-985E-EA2B3999D67C}" type="presOf" srcId="{F6C50CAE-E7EE-4201-A6B6-93B01764E598}" destId="{023B945F-F9BC-4CB8-8D0F-C6CDD1DD16FB}" srcOrd="0" destOrd="0" presId="urn:microsoft.com/office/officeart/2018/2/layout/IconCircleList"/>
    <dgm:cxn modelId="{3F859270-B6F6-4EEE-A547-A0E9F4F05523}" type="presOf" srcId="{0483EC3C-91AD-484C-B7CB-0002C13F84A6}" destId="{C7D8579E-119A-4187-86F4-4A330ED637A2}" srcOrd="0" destOrd="0" presId="urn:microsoft.com/office/officeart/2018/2/layout/IconCircleList"/>
    <dgm:cxn modelId="{B6FA1551-B6E9-49CF-B9AE-1F155326639C}" srcId="{1B8BF9A6-DF2B-4FA3-9538-60710E6D15D5}" destId="{82006871-CCD4-4877-B7EA-1D7F64958462}" srcOrd="2" destOrd="0" parTransId="{73FF948E-052B-4585-91F8-924FBBBC96EC}" sibTransId="{6F529037-DDFE-431E-90F2-152D480237B0}"/>
    <dgm:cxn modelId="{C58B3754-9908-4835-A5FA-A31F39945A06}" srcId="{1B8BF9A6-DF2B-4FA3-9538-60710E6D15D5}" destId="{01B6172A-C3FB-4A3B-8D48-074C72D17E60}" srcOrd="4" destOrd="0" parTransId="{37462EDB-5A4A-4BFB-A3A0-3BFF3C73A22F}" sibTransId="{13DE3370-2129-4DB3-973F-959CECF083A1}"/>
    <dgm:cxn modelId="{DF849876-17AD-4A32-B2E8-3D7B22537702}" type="presOf" srcId="{D5CEEC3D-48A3-4D5E-B483-4BCD73014A24}" destId="{42B2D50B-D45F-47B7-AB86-A03989467B06}" srcOrd="0" destOrd="0" presId="urn:microsoft.com/office/officeart/2018/2/layout/IconCircleList"/>
    <dgm:cxn modelId="{9D97908F-4B88-4376-8EFB-33826003E0A5}" type="presOf" srcId="{82006871-CCD4-4877-B7EA-1D7F64958462}" destId="{BD8DC309-336A-4759-8593-7BA0C5C8DFD6}" srcOrd="0" destOrd="0" presId="urn:microsoft.com/office/officeart/2018/2/layout/IconCircleList"/>
    <dgm:cxn modelId="{57BF7792-DDEF-478E-9117-CA6126A7E57E}" srcId="{1B8BF9A6-DF2B-4FA3-9538-60710E6D15D5}" destId="{D5CEEC3D-48A3-4D5E-B483-4BCD73014A24}" srcOrd="3" destOrd="0" parTransId="{F1657993-4DCF-4EFB-8974-5630E5D0E137}" sibTransId="{0483EC3C-91AD-484C-B7CB-0002C13F84A6}"/>
    <dgm:cxn modelId="{2BFD4BA1-49AF-4182-89B4-6CDAFAE27177}" type="presOf" srcId="{685F0BD0-D2F3-4F2A-A140-63D8133F37AC}" destId="{7EA4DE57-91CD-42F1-9DF7-07E6B989FABD}" srcOrd="0" destOrd="0" presId="urn:microsoft.com/office/officeart/2018/2/layout/IconCircleList"/>
    <dgm:cxn modelId="{7DEEA0B0-2585-40C6-AF7F-E9D0CAA8A8BE}" type="presOf" srcId="{224255C8-68ED-483A-B44E-A2B5EAF78B42}" destId="{6E9CE085-22C8-4455-85B1-0238513ECD70}" srcOrd="0" destOrd="0" presId="urn:microsoft.com/office/officeart/2018/2/layout/IconCircleList"/>
    <dgm:cxn modelId="{EB5977BD-649E-4341-BF5B-D9C6876EBE88}" srcId="{1B8BF9A6-DF2B-4FA3-9538-60710E6D15D5}" destId="{224255C8-68ED-483A-B44E-A2B5EAF78B42}" srcOrd="0" destOrd="0" parTransId="{4329BEC0-80E4-4811-B9BB-48AF1542C335}" sibTransId="{F6C50CAE-E7EE-4201-A6B6-93B01764E598}"/>
    <dgm:cxn modelId="{9C5F76D0-4C51-47CB-823E-E6F6EEA46329}" type="presOf" srcId="{13DE3370-2129-4DB3-973F-959CECF083A1}" destId="{86BED752-DB21-4CE3-A325-87ED178799BC}" srcOrd="0" destOrd="0" presId="urn:microsoft.com/office/officeart/2018/2/layout/IconCircleList"/>
    <dgm:cxn modelId="{A11ACCD6-C39C-49AA-8D9C-53459DB407D4}" type="presOf" srcId="{91405EE3-46E2-41F1-ABAB-256069FF1AC3}" destId="{E851EC53-37B0-4D6D-9DE4-BCA8690316F0}" srcOrd="0" destOrd="0" presId="urn:microsoft.com/office/officeart/2018/2/layout/IconCircleList"/>
    <dgm:cxn modelId="{04599ADB-B5E8-40E8-AB66-A8F89F9BFD54}" type="presOf" srcId="{6F529037-DDFE-431E-90F2-152D480237B0}" destId="{5C17A2F8-E096-4038-A6F7-7206A6EBF6FD}" srcOrd="0" destOrd="0" presId="urn:microsoft.com/office/officeart/2018/2/layout/IconCircleList"/>
    <dgm:cxn modelId="{3B6041DD-E93D-4AAD-9291-5C1854B7FBA9}" type="presOf" srcId="{9DC98784-6D30-49BB-8E70-24C847DDE97E}" destId="{5FB779D5-34CE-4ED7-99AE-0E2F4D714A50}" srcOrd="0" destOrd="0" presId="urn:microsoft.com/office/officeart/2018/2/layout/IconCircleList"/>
    <dgm:cxn modelId="{34FAA3E6-F4FF-419E-8748-76BFA5C0F996}" type="presOf" srcId="{1B8BF9A6-DF2B-4FA3-9538-60710E6D15D5}" destId="{8C429A5D-ED89-4CD6-82FF-84C87748EB4C}" srcOrd="0" destOrd="0" presId="urn:microsoft.com/office/officeart/2018/2/layout/IconCircleList"/>
    <dgm:cxn modelId="{34DAB8EE-1545-41B4-80EC-65E65A121769}" type="presOf" srcId="{01B6172A-C3FB-4A3B-8D48-074C72D17E60}" destId="{AA829F7F-19E0-4C61-BFCE-473BF557D21C}" srcOrd="0" destOrd="0" presId="urn:microsoft.com/office/officeart/2018/2/layout/IconCircleList"/>
    <dgm:cxn modelId="{C3AFB9EF-59B5-411F-A0FE-3ACDD035C56C}" srcId="{1B8BF9A6-DF2B-4FA3-9538-60710E6D15D5}" destId="{9DC98784-6D30-49BB-8E70-24C847DDE97E}" srcOrd="1" destOrd="0" parTransId="{82FC63E6-02CB-41D0-B526-CF8A2E3F6F34}" sibTransId="{685F0BD0-D2F3-4F2A-A140-63D8133F37AC}"/>
    <dgm:cxn modelId="{64976207-32B8-44E9-B54F-230F6C3E9382}" type="presParOf" srcId="{8C429A5D-ED89-4CD6-82FF-84C87748EB4C}" destId="{4DCE2ECD-62BB-4710-B590-7BD75252FF41}" srcOrd="0" destOrd="0" presId="urn:microsoft.com/office/officeart/2018/2/layout/IconCircleList"/>
    <dgm:cxn modelId="{0E3D0CED-CB78-469B-8BD0-75C6BE8DD70E}" type="presParOf" srcId="{4DCE2ECD-62BB-4710-B590-7BD75252FF41}" destId="{F1639BBA-D158-445B-A853-113F4AFEC5EB}" srcOrd="0" destOrd="0" presId="urn:microsoft.com/office/officeart/2018/2/layout/IconCircleList"/>
    <dgm:cxn modelId="{BF1D5716-82A1-4662-98C9-09B0F8EA7884}" type="presParOf" srcId="{F1639BBA-D158-445B-A853-113F4AFEC5EB}" destId="{C144398C-4866-4F8B-B65D-B96E3FBF1FF0}" srcOrd="0" destOrd="0" presId="urn:microsoft.com/office/officeart/2018/2/layout/IconCircleList"/>
    <dgm:cxn modelId="{3CC16809-2570-4A23-B705-15BDD934231E}" type="presParOf" srcId="{F1639BBA-D158-445B-A853-113F4AFEC5EB}" destId="{378D392D-9D24-49B8-AD46-37BDFA87DE04}" srcOrd="1" destOrd="0" presId="urn:microsoft.com/office/officeart/2018/2/layout/IconCircleList"/>
    <dgm:cxn modelId="{F3BC8C7F-F68A-41B7-BAD2-47FCE4E59DD8}" type="presParOf" srcId="{F1639BBA-D158-445B-A853-113F4AFEC5EB}" destId="{3A72348B-82B0-4AF5-B492-66D41B432F3B}" srcOrd="2" destOrd="0" presId="urn:microsoft.com/office/officeart/2018/2/layout/IconCircleList"/>
    <dgm:cxn modelId="{EC6A5CE8-4D19-4FD4-AEB8-69C2D44FEB0C}" type="presParOf" srcId="{F1639BBA-D158-445B-A853-113F4AFEC5EB}" destId="{6E9CE085-22C8-4455-85B1-0238513ECD70}" srcOrd="3" destOrd="0" presId="urn:microsoft.com/office/officeart/2018/2/layout/IconCircleList"/>
    <dgm:cxn modelId="{38B86D25-CD82-4427-9156-B23E0D2BCA51}" type="presParOf" srcId="{4DCE2ECD-62BB-4710-B590-7BD75252FF41}" destId="{023B945F-F9BC-4CB8-8D0F-C6CDD1DD16FB}" srcOrd="1" destOrd="0" presId="urn:microsoft.com/office/officeart/2018/2/layout/IconCircleList"/>
    <dgm:cxn modelId="{D410B0D7-5FBC-4168-97FD-D6198CA58C3B}" type="presParOf" srcId="{4DCE2ECD-62BB-4710-B590-7BD75252FF41}" destId="{3F043A2B-A20B-45BA-98A8-887D0A667B1C}" srcOrd="2" destOrd="0" presId="urn:microsoft.com/office/officeart/2018/2/layout/IconCircleList"/>
    <dgm:cxn modelId="{AD07EAD6-FB15-42E5-AB55-7A12C3643A10}" type="presParOf" srcId="{3F043A2B-A20B-45BA-98A8-887D0A667B1C}" destId="{3410487E-B551-4134-88DA-84B99735BA6F}" srcOrd="0" destOrd="0" presId="urn:microsoft.com/office/officeart/2018/2/layout/IconCircleList"/>
    <dgm:cxn modelId="{1C90237B-40BC-4FA4-A7C8-8405848ADC1B}" type="presParOf" srcId="{3F043A2B-A20B-45BA-98A8-887D0A667B1C}" destId="{1E1BCE86-CCD2-4ABC-BCA1-F39BEEEBB76B}" srcOrd="1" destOrd="0" presId="urn:microsoft.com/office/officeart/2018/2/layout/IconCircleList"/>
    <dgm:cxn modelId="{CEAA7285-6867-4740-B329-3A5F8C45568A}" type="presParOf" srcId="{3F043A2B-A20B-45BA-98A8-887D0A667B1C}" destId="{20E342B8-AC8B-41B8-88A9-E05E97E09A1A}" srcOrd="2" destOrd="0" presId="urn:microsoft.com/office/officeart/2018/2/layout/IconCircleList"/>
    <dgm:cxn modelId="{EECDBC29-1870-42F1-95CD-3B1F118983BD}" type="presParOf" srcId="{3F043A2B-A20B-45BA-98A8-887D0A667B1C}" destId="{5FB779D5-34CE-4ED7-99AE-0E2F4D714A50}" srcOrd="3" destOrd="0" presId="urn:microsoft.com/office/officeart/2018/2/layout/IconCircleList"/>
    <dgm:cxn modelId="{1CCE4625-E62F-4ED7-859E-407BE49976E2}" type="presParOf" srcId="{4DCE2ECD-62BB-4710-B590-7BD75252FF41}" destId="{7EA4DE57-91CD-42F1-9DF7-07E6B989FABD}" srcOrd="3" destOrd="0" presId="urn:microsoft.com/office/officeart/2018/2/layout/IconCircleList"/>
    <dgm:cxn modelId="{226F68B7-0CFE-4455-84DE-CB37D354D3F4}" type="presParOf" srcId="{4DCE2ECD-62BB-4710-B590-7BD75252FF41}" destId="{6824B665-8230-42E5-B8FF-BAAF41E0DE48}" srcOrd="4" destOrd="0" presId="urn:microsoft.com/office/officeart/2018/2/layout/IconCircleList"/>
    <dgm:cxn modelId="{AA81549D-E1E5-4A82-8B14-46173B5BED6D}" type="presParOf" srcId="{6824B665-8230-42E5-B8FF-BAAF41E0DE48}" destId="{7C51AC14-3080-43A4-A5A8-6A2CF16FA123}" srcOrd="0" destOrd="0" presId="urn:microsoft.com/office/officeart/2018/2/layout/IconCircleList"/>
    <dgm:cxn modelId="{0769A1CD-A11B-4663-9F43-8A246E9652A6}" type="presParOf" srcId="{6824B665-8230-42E5-B8FF-BAAF41E0DE48}" destId="{3BF51D33-AF80-408E-8403-94EB1F960644}" srcOrd="1" destOrd="0" presId="urn:microsoft.com/office/officeart/2018/2/layout/IconCircleList"/>
    <dgm:cxn modelId="{9AA529C0-C6A7-4762-8C14-E093C65A8673}" type="presParOf" srcId="{6824B665-8230-42E5-B8FF-BAAF41E0DE48}" destId="{67A24535-2531-48B0-9E99-9E7340D8B1D4}" srcOrd="2" destOrd="0" presId="urn:microsoft.com/office/officeart/2018/2/layout/IconCircleList"/>
    <dgm:cxn modelId="{694A4B0E-E583-4D2C-B6F2-98B69739324E}" type="presParOf" srcId="{6824B665-8230-42E5-B8FF-BAAF41E0DE48}" destId="{BD8DC309-336A-4759-8593-7BA0C5C8DFD6}" srcOrd="3" destOrd="0" presId="urn:microsoft.com/office/officeart/2018/2/layout/IconCircleList"/>
    <dgm:cxn modelId="{DDAD203A-2DEC-42A2-B817-14AB4291ACD8}" type="presParOf" srcId="{4DCE2ECD-62BB-4710-B590-7BD75252FF41}" destId="{5C17A2F8-E096-4038-A6F7-7206A6EBF6FD}" srcOrd="5" destOrd="0" presId="urn:microsoft.com/office/officeart/2018/2/layout/IconCircleList"/>
    <dgm:cxn modelId="{1741F6E0-09F3-4357-B1E8-093D89A52AD9}" type="presParOf" srcId="{4DCE2ECD-62BB-4710-B590-7BD75252FF41}" destId="{74C81DA7-2956-4861-9A2B-1D6A6447C486}" srcOrd="6" destOrd="0" presId="urn:microsoft.com/office/officeart/2018/2/layout/IconCircleList"/>
    <dgm:cxn modelId="{92FD4907-2F00-4104-86EB-F339284C5AF8}" type="presParOf" srcId="{74C81DA7-2956-4861-9A2B-1D6A6447C486}" destId="{6B4CBC16-1B40-4BCB-A6F5-CC2C52DF1584}" srcOrd="0" destOrd="0" presId="urn:microsoft.com/office/officeart/2018/2/layout/IconCircleList"/>
    <dgm:cxn modelId="{0755CE08-2B8A-44BD-8113-AE160778D7A7}" type="presParOf" srcId="{74C81DA7-2956-4861-9A2B-1D6A6447C486}" destId="{4468812F-467D-49DB-BFAF-A6255DE15BE8}" srcOrd="1" destOrd="0" presId="urn:microsoft.com/office/officeart/2018/2/layout/IconCircleList"/>
    <dgm:cxn modelId="{95454952-0C2C-4F04-A4D6-ADA7BDB10506}" type="presParOf" srcId="{74C81DA7-2956-4861-9A2B-1D6A6447C486}" destId="{808BF465-D74E-4C54-8A7B-9DF423EE8160}" srcOrd="2" destOrd="0" presId="urn:microsoft.com/office/officeart/2018/2/layout/IconCircleList"/>
    <dgm:cxn modelId="{B39CF547-8F27-4569-A55C-2C843C6E1830}" type="presParOf" srcId="{74C81DA7-2956-4861-9A2B-1D6A6447C486}" destId="{42B2D50B-D45F-47B7-AB86-A03989467B06}" srcOrd="3" destOrd="0" presId="urn:microsoft.com/office/officeart/2018/2/layout/IconCircleList"/>
    <dgm:cxn modelId="{1C8E7E11-F666-43D3-9B99-1D38F2EB1732}" type="presParOf" srcId="{4DCE2ECD-62BB-4710-B590-7BD75252FF41}" destId="{C7D8579E-119A-4187-86F4-4A330ED637A2}" srcOrd="7" destOrd="0" presId="urn:microsoft.com/office/officeart/2018/2/layout/IconCircleList"/>
    <dgm:cxn modelId="{D2BEBF67-1F47-4DBE-A9C8-1C09A68AED76}" type="presParOf" srcId="{4DCE2ECD-62BB-4710-B590-7BD75252FF41}" destId="{9A4C6438-1074-4FD9-8395-6F59E2560A4E}" srcOrd="8" destOrd="0" presId="urn:microsoft.com/office/officeart/2018/2/layout/IconCircleList"/>
    <dgm:cxn modelId="{C9994CD4-BABC-4781-ACFA-F9045787F1C9}" type="presParOf" srcId="{9A4C6438-1074-4FD9-8395-6F59E2560A4E}" destId="{3039C0C1-99E7-49FD-AFE2-7A1FD6B532C0}" srcOrd="0" destOrd="0" presId="urn:microsoft.com/office/officeart/2018/2/layout/IconCircleList"/>
    <dgm:cxn modelId="{B301BF78-A881-4860-8FA7-3CE2908D637F}" type="presParOf" srcId="{9A4C6438-1074-4FD9-8395-6F59E2560A4E}" destId="{259F02C6-A872-4AE4-B11C-C323128C1E0A}" srcOrd="1" destOrd="0" presId="urn:microsoft.com/office/officeart/2018/2/layout/IconCircleList"/>
    <dgm:cxn modelId="{1DF69745-DE96-46DA-A873-732427822C23}" type="presParOf" srcId="{9A4C6438-1074-4FD9-8395-6F59E2560A4E}" destId="{E201E2C0-98D1-4830-A8BC-B96FF8710C83}" srcOrd="2" destOrd="0" presId="urn:microsoft.com/office/officeart/2018/2/layout/IconCircleList"/>
    <dgm:cxn modelId="{2BE1F1CC-EA76-4C05-B709-B9D7CD15BF8B}" type="presParOf" srcId="{9A4C6438-1074-4FD9-8395-6F59E2560A4E}" destId="{AA829F7F-19E0-4C61-BFCE-473BF557D21C}" srcOrd="3" destOrd="0" presId="urn:microsoft.com/office/officeart/2018/2/layout/IconCircleList"/>
    <dgm:cxn modelId="{484B44D3-FB60-42AB-8CAA-81A04A531D86}" type="presParOf" srcId="{4DCE2ECD-62BB-4710-B590-7BD75252FF41}" destId="{86BED752-DB21-4CE3-A325-87ED178799BC}" srcOrd="9" destOrd="0" presId="urn:microsoft.com/office/officeart/2018/2/layout/IconCircleList"/>
    <dgm:cxn modelId="{CD2CD110-C59A-44B1-BD98-D8D9B3763D4A}" type="presParOf" srcId="{4DCE2ECD-62BB-4710-B590-7BD75252FF41}" destId="{24A7BFCC-466D-40A4-AA8B-CFE33F00DD21}" srcOrd="10" destOrd="0" presId="urn:microsoft.com/office/officeart/2018/2/layout/IconCircleList"/>
    <dgm:cxn modelId="{5D755B0E-B6B1-4BD7-AF7B-AD413064B071}" type="presParOf" srcId="{24A7BFCC-466D-40A4-AA8B-CFE33F00DD21}" destId="{99C2E15C-EEE4-4CA0-A650-4B9427D0EA56}" srcOrd="0" destOrd="0" presId="urn:microsoft.com/office/officeart/2018/2/layout/IconCircleList"/>
    <dgm:cxn modelId="{DBF15818-5C70-41A0-86A4-30D6FAC5B552}" type="presParOf" srcId="{24A7BFCC-466D-40A4-AA8B-CFE33F00DD21}" destId="{8CE3D28B-17E8-4812-925B-0CB808F251FD}" srcOrd="1" destOrd="0" presId="urn:microsoft.com/office/officeart/2018/2/layout/IconCircleList"/>
    <dgm:cxn modelId="{531E47D7-6B22-4397-996D-21058339C7F6}" type="presParOf" srcId="{24A7BFCC-466D-40A4-AA8B-CFE33F00DD21}" destId="{A97C3B9E-E426-46B4-A488-EF5F1C731094}" srcOrd="2" destOrd="0" presId="urn:microsoft.com/office/officeart/2018/2/layout/IconCircleList"/>
    <dgm:cxn modelId="{8216FA7A-DF9D-45F9-93E0-0BC40119AB04}" type="presParOf" srcId="{24A7BFCC-466D-40A4-AA8B-CFE33F00DD21}" destId="{E851EC53-37B0-4D6D-9DE4-BCA8690316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F3595-5E2D-4FDB-98ED-8C5DA2629F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E6D0A-6F21-4E4B-A105-4F71BCC6A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Price</a:t>
          </a:r>
          <a:endParaRPr lang="en-US"/>
        </a:p>
      </dgm:t>
    </dgm:pt>
    <dgm:pt modelId="{0ABD7C17-4F40-4DA2-B67F-8A7DA18CC1D9}" type="parTrans" cxnId="{39D6BFB3-D7CE-46D3-8495-9C05A1A0CD84}">
      <dgm:prSet/>
      <dgm:spPr/>
      <dgm:t>
        <a:bodyPr/>
        <a:lstStyle/>
        <a:p>
          <a:endParaRPr lang="en-US"/>
        </a:p>
      </dgm:t>
    </dgm:pt>
    <dgm:pt modelId="{BA3B9398-B571-4842-B253-5A17E0CA014E}" type="sibTrans" cxnId="{39D6BFB3-D7CE-46D3-8495-9C05A1A0CD84}">
      <dgm:prSet/>
      <dgm:spPr/>
      <dgm:t>
        <a:bodyPr/>
        <a:lstStyle/>
        <a:p>
          <a:endParaRPr lang="en-US"/>
        </a:p>
      </dgm:t>
    </dgm:pt>
    <dgm:pt modelId="{2A0FF527-F723-43F4-AE4E-5C3ABEEBD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Risk</a:t>
          </a:r>
          <a:endParaRPr lang="en-US"/>
        </a:p>
      </dgm:t>
    </dgm:pt>
    <dgm:pt modelId="{92A9DC8D-DDCE-4DCD-93D1-6CBE1864A9AA}" type="parTrans" cxnId="{4F5DF7BB-6549-47B8-A876-B5A818FE42C5}">
      <dgm:prSet/>
      <dgm:spPr/>
      <dgm:t>
        <a:bodyPr/>
        <a:lstStyle/>
        <a:p>
          <a:endParaRPr lang="en-US"/>
        </a:p>
      </dgm:t>
    </dgm:pt>
    <dgm:pt modelId="{3643E2CE-F28D-47AF-A02E-DD42F09108A0}" type="sibTrans" cxnId="{4F5DF7BB-6549-47B8-A876-B5A818FE42C5}">
      <dgm:prSet/>
      <dgm:spPr/>
      <dgm:t>
        <a:bodyPr/>
        <a:lstStyle/>
        <a:p>
          <a:endParaRPr lang="en-US"/>
        </a:p>
      </dgm:t>
    </dgm:pt>
    <dgm:pt modelId="{CB898AA0-AF70-4F1B-BEB0-1232A3FEC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Effort</a:t>
          </a:r>
          <a:endParaRPr lang="en-US"/>
        </a:p>
      </dgm:t>
    </dgm:pt>
    <dgm:pt modelId="{17F773B2-5DCC-4C01-B04B-F3A79A8314D2}" type="parTrans" cxnId="{40336A19-D608-49C7-AD52-CD28B93AD6C8}">
      <dgm:prSet/>
      <dgm:spPr/>
      <dgm:t>
        <a:bodyPr/>
        <a:lstStyle/>
        <a:p>
          <a:endParaRPr lang="en-US"/>
        </a:p>
      </dgm:t>
    </dgm:pt>
    <dgm:pt modelId="{A0CE6AF6-E070-4F29-B960-FC37C0EC7839}" type="sibTrans" cxnId="{40336A19-D608-49C7-AD52-CD28B93AD6C8}">
      <dgm:prSet/>
      <dgm:spPr/>
      <dgm:t>
        <a:bodyPr/>
        <a:lstStyle/>
        <a:p>
          <a:endParaRPr lang="en-US"/>
        </a:p>
      </dgm:t>
    </dgm:pt>
    <dgm:pt modelId="{B8E70F52-F341-414C-880E-92B784D3E4A7}" type="pres">
      <dgm:prSet presAssocID="{314F3595-5E2D-4FDB-98ED-8C5DA2629FD5}" presName="root" presStyleCnt="0">
        <dgm:presLayoutVars>
          <dgm:dir/>
          <dgm:resizeHandles val="exact"/>
        </dgm:presLayoutVars>
      </dgm:prSet>
      <dgm:spPr/>
    </dgm:pt>
    <dgm:pt modelId="{A7DD1456-2583-40D6-BB86-27102597DAED}" type="pres">
      <dgm:prSet presAssocID="{F59E6D0A-6F21-4E4B-A105-4F71BCC6AAB3}" presName="compNode" presStyleCnt="0"/>
      <dgm:spPr/>
    </dgm:pt>
    <dgm:pt modelId="{16EFF0C9-4091-4030-B5EC-4C7D7EE9E62A}" type="pres">
      <dgm:prSet presAssocID="{F59E6D0A-6F21-4E4B-A105-4F71BCC6A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24096F58-C6FF-45E1-8DD4-563DD94DC85F}" type="pres">
      <dgm:prSet presAssocID="{F59E6D0A-6F21-4E4B-A105-4F71BCC6AAB3}" presName="spaceRect" presStyleCnt="0"/>
      <dgm:spPr/>
    </dgm:pt>
    <dgm:pt modelId="{7F98185D-525C-4FCC-BE44-74D5B078F488}" type="pres">
      <dgm:prSet presAssocID="{F59E6D0A-6F21-4E4B-A105-4F71BCC6AAB3}" presName="textRect" presStyleLbl="revTx" presStyleIdx="0" presStyleCnt="3">
        <dgm:presLayoutVars>
          <dgm:chMax val="1"/>
          <dgm:chPref val="1"/>
        </dgm:presLayoutVars>
      </dgm:prSet>
      <dgm:spPr/>
    </dgm:pt>
    <dgm:pt modelId="{2C8636E1-E208-4F1A-A654-7631F25D265F}" type="pres">
      <dgm:prSet presAssocID="{BA3B9398-B571-4842-B253-5A17E0CA014E}" presName="sibTrans" presStyleCnt="0"/>
      <dgm:spPr/>
    </dgm:pt>
    <dgm:pt modelId="{8E64CAD0-F75D-4961-93B2-A3C2E5D83C50}" type="pres">
      <dgm:prSet presAssocID="{2A0FF527-F723-43F4-AE4E-5C3ABEEBD6EB}" presName="compNode" presStyleCnt="0"/>
      <dgm:spPr/>
    </dgm:pt>
    <dgm:pt modelId="{8991F3A3-386E-4D95-85E4-DE5B5559F07B}" type="pres">
      <dgm:prSet presAssocID="{2A0FF527-F723-43F4-AE4E-5C3ABEEBD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2E373BAB-897C-421A-8828-60675B64E746}" type="pres">
      <dgm:prSet presAssocID="{2A0FF527-F723-43F4-AE4E-5C3ABEEBD6EB}" presName="spaceRect" presStyleCnt="0"/>
      <dgm:spPr/>
    </dgm:pt>
    <dgm:pt modelId="{5B44E98D-CA23-4C1A-A856-3624022BE31E}" type="pres">
      <dgm:prSet presAssocID="{2A0FF527-F723-43F4-AE4E-5C3ABEEBD6EB}" presName="textRect" presStyleLbl="revTx" presStyleIdx="1" presStyleCnt="3">
        <dgm:presLayoutVars>
          <dgm:chMax val="1"/>
          <dgm:chPref val="1"/>
        </dgm:presLayoutVars>
      </dgm:prSet>
      <dgm:spPr/>
    </dgm:pt>
    <dgm:pt modelId="{CFA00D3F-F4EB-4F73-9453-326A81078354}" type="pres">
      <dgm:prSet presAssocID="{3643E2CE-F28D-47AF-A02E-DD42F09108A0}" presName="sibTrans" presStyleCnt="0"/>
      <dgm:spPr/>
    </dgm:pt>
    <dgm:pt modelId="{254FA91F-562A-401B-8C19-132F4649D409}" type="pres">
      <dgm:prSet presAssocID="{CB898AA0-AF70-4F1B-BEB0-1232A3FEC12B}" presName="compNode" presStyleCnt="0"/>
      <dgm:spPr/>
    </dgm:pt>
    <dgm:pt modelId="{4DC038ED-281D-4FFC-8F49-92BE41E78097}" type="pres">
      <dgm:prSet presAssocID="{CB898AA0-AF70-4F1B-BEB0-1232A3FEC1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E55486F-0743-47EA-9FCF-A7FFAE531B14}" type="pres">
      <dgm:prSet presAssocID="{CB898AA0-AF70-4F1B-BEB0-1232A3FEC12B}" presName="spaceRect" presStyleCnt="0"/>
      <dgm:spPr/>
    </dgm:pt>
    <dgm:pt modelId="{6119A5DB-9564-4887-8428-AD4EE7EEFFE8}" type="pres">
      <dgm:prSet presAssocID="{CB898AA0-AF70-4F1B-BEB0-1232A3FEC1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336A19-D608-49C7-AD52-CD28B93AD6C8}" srcId="{314F3595-5E2D-4FDB-98ED-8C5DA2629FD5}" destId="{CB898AA0-AF70-4F1B-BEB0-1232A3FEC12B}" srcOrd="2" destOrd="0" parTransId="{17F773B2-5DCC-4C01-B04B-F3A79A8314D2}" sibTransId="{A0CE6AF6-E070-4F29-B960-FC37C0EC7839}"/>
    <dgm:cxn modelId="{65E97667-2062-4978-A151-87E3A038E869}" type="presOf" srcId="{314F3595-5E2D-4FDB-98ED-8C5DA2629FD5}" destId="{B8E70F52-F341-414C-880E-92B784D3E4A7}" srcOrd="0" destOrd="0" presId="urn:microsoft.com/office/officeart/2018/2/layout/IconLabelList"/>
    <dgm:cxn modelId="{90B47E47-C4FE-4935-8905-E53B3D66F1DE}" type="presOf" srcId="{2A0FF527-F723-43F4-AE4E-5C3ABEEBD6EB}" destId="{5B44E98D-CA23-4C1A-A856-3624022BE31E}" srcOrd="0" destOrd="0" presId="urn:microsoft.com/office/officeart/2018/2/layout/IconLabelList"/>
    <dgm:cxn modelId="{5DC354A8-8073-48BC-AFBB-8D8ED08CD244}" type="presOf" srcId="{CB898AA0-AF70-4F1B-BEB0-1232A3FEC12B}" destId="{6119A5DB-9564-4887-8428-AD4EE7EEFFE8}" srcOrd="0" destOrd="0" presId="urn:microsoft.com/office/officeart/2018/2/layout/IconLabelList"/>
    <dgm:cxn modelId="{39D6BFB3-D7CE-46D3-8495-9C05A1A0CD84}" srcId="{314F3595-5E2D-4FDB-98ED-8C5DA2629FD5}" destId="{F59E6D0A-6F21-4E4B-A105-4F71BCC6AAB3}" srcOrd="0" destOrd="0" parTransId="{0ABD7C17-4F40-4DA2-B67F-8A7DA18CC1D9}" sibTransId="{BA3B9398-B571-4842-B253-5A17E0CA014E}"/>
    <dgm:cxn modelId="{243F59B6-8E98-4E1A-8D59-610C82C2A8AF}" type="presOf" srcId="{F59E6D0A-6F21-4E4B-A105-4F71BCC6AAB3}" destId="{7F98185D-525C-4FCC-BE44-74D5B078F488}" srcOrd="0" destOrd="0" presId="urn:microsoft.com/office/officeart/2018/2/layout/IconLabelList"/>
    <dgm:cxn modelId="{4F5DF7BB-6549-47B8-A876-B5A818FE42C5}" srcId="{314F3595-5E2D-4FDB-98ED-8C5DA2629FD5}" destId="{2A0FF527-F723-43F4-AE4E-5C3ABEEBD6EB}" srcOrd="1" destOrd="0" parTransId="{92A9DC8D-DDCE-4DCD-93D1-6CBE1864A9AA}" sibTransId="{3643E2CE-F28D-47AF-A02E-DD42F09108A0}"/>
    <dgm:cxn modelId="{74DF7F40-ADA5-4384-A9D2-7DFF1EF1C6CC}" type="presParOf" srcId="{B8E70F52-F341-414C-880E-92B784D3E4A7}" destId="{A7DD1456-2583-40D6-BB86-27102597DAED}" srcOrd="0" destOrd="0" presId="urn:microsoft.com/office/officeart/2018/2/layout/IconLabelList"/>
    <dgm:cxn modelId="{1F24B2F5-8891-4FAF-B253-C0582749F423}" type="presParOf" srcId="{A7DD1456-2583-40D6-BB86-27102597DAED}" destId="{16EFF0C9-4091-4030-B5EC-4C7D7EE9E62A}" srcOrd="0" destOrd="0" presId="urn:microsoft.com/office/officeart/2018/2/layout/IconLabelList"/>
    <dgm:cxn modelId="{105AB133-AC4D-4E3A-9D92-28BC97D197B0}" type="presParOf" srcId="{A7DD1456-2583-40D6-BB86-27102597DAED}" destId="{24096F58-C6FF-45E1-8DD4-563DD94DC85F}" srcOrd="1" destOrd="0" presId="urn:microsoft.com/office/officeart/2018/2/layout/IconLabelList"/>
    <dgm:cxn modelId="{7A03E287-08F7-46FD-94FB-BD0205D1904A}" type="presParOf" srcId="{A7DD1456-2583-40D6-BB86-27102597DAED}" destId="{7F98185D-525C-4FCC-BE44-74D5B078F488}" srcOrd="2" destOrd="0" presId="urn:microsoft.com/office/officeart/2018/2/layout/IconLabelList"/>
    <dgm:cxn modelId="{2A215BE7-1186-4B06-8E24-B2AC752FE8B4}" type="presParOf" srcId="{B8E70F52-F341-414C-880E-92B784D3E4A7}" destId="{2C8636E1-E208-4F1A-A654-7631F25D265F}" srcOrd="1" destOrd="0" presId="urn:microsoft.com/office/officeart/2018/2/layout/IconLabelList"/>
    <dgm:cxn modelId="{3D4484BA-32FB-4B8A-A17D-1D41BCAA6EFF}" type="presParOf" srcId="{B8E70F52-F341-414C-880E-92B784D3E4A7}" destId="{8E64CAD0-F75D-4961-93B2-A3C2E5D83C50}" srcOrd="2" destOrd="0" presId="urn:microsoft.com/office/officeart/2018/2/layout/IconLabelList"/>
    <dgm:cxn modelId="{59238767-977E-4742-9AE9-6D18DA3A8921}" type="presParOf" srcId="{8E64CAD0-F75D-4961-93B2-A3C2E5D83C50}" destId="{8991F3A3-386E-4D95-85E4-DE5B5559F07B}" srcOrd="0" destOrd="0" presId="urn:microsoft.com/office/officeart/2018/2/layout/IconLabelList"/>
    <dgm:cxn modelId="{F5A200F1-CA3D-45A7-8722-B72FC2EEA315}" type="presParOf" srcId="{8E64CAD0-F75D-4961-93B2-A3C2E5D83C50}" destId="{2E373BAB-897C-421A-8828-60675B64E746}" srcOrd="1" destOrd="0" presId="urn:microsoft.com/office/officeart/2018/2/layout/IconLabelList"/>
    <dgm:cxn modelId="{26BDC136-A618-46CF-917B-979F8A6FB212}" type="presParOf" srcId="{8E64CAD0-F75D-4961-93B2-A3C2E5D83C50}" destId="{5B44E98D-CA23-4C1A-A856-3624022BE31E}" srcOrd="2" destOrd="0" presId="urn:microsoft.com/office/officeart/2018/2/layout/IconLabelList"/>
    <dgm:cxn modelId="{B54FE53A-0A98-455E-8482-65F577C51B03}" type="presParOf" srcId="{B8E70F52-F341-414C-880E-92B784D3E4A7}" destId="{CFA00D3F-F4EB-4F73-9453-326A81078354}" srcOrd="3" destOrd="0" presId="urn:microsoft.com/office/officeart/2018/2/layout/IconLabelList"/>
    <dgm:cxn modelId="{3B7A3E39-3114-459C-9925-43FFAEE86826}" type="presParOf" srcId="{B8E70F52-F341-414C-880E-92B784D3E4A7}" destId="{254FA91F-562A-401B-8C19-132F4649D409}" srcOrd="4" destOrd="0" presId="urn:microsoft.com/office/officeart/2018/2/layout/IconLabelList"/>
    <dgm:cxn modelId="{40D1BDA1-6CBB-4C36-ACBC-0A4DDC145362}" type="presParOf" srcId="{254FA91F-562A-401B-8C19-132F4649D409}" destId="{4DC038ED-281D-4FFC-8F49-92BE41E78097}" srcOrd="0" destOrd="0" presId="urn:microsoft.com/office/officeart/2018/2/layout/IconLabelList"/>
    <dgm:cxn modelId="{D92FB861-4904-4AB2-9423-EB1303BF1A43}" type="presParOf" srcId="{254FA91F-562A-401B-8C19-132F4649D409}" destId="{4E55486F-0743-47EA-9FCF-A7FFAE531B14}" srcOrd="1" destOrd="0" presId="urn:microsoft.com/office/officeart/2018/2/layout/IconLabelList"/>
    <dgm:cxn modelId="{32E06247-9A58-4F59-BCBB-929EDAEF104A}" type="presParOf" srcId="{254FA91F-562A-401B-8C19-132F4649D409}" destId="{6119A5DB-9564-4887-8428-AD4EE7EEFF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4398C-4866-4F8B-B65D-B96E3FBF1FF0}">
      <dsp:nvSpPr>
        <dsp:cNvPr id="0" name=""/>
        <dsp:cNvSpPr/>
      </dsp:nvSpPr>
      <dsp:spPr>
        <a:xfrm>
          <a:off x="594946" y="4338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D392D-9D24-49B8-AD46-37BDFA87DE04}">
      <dsp:nvSpPr>
        <dsp:cNvPr id="0" name=""/>
        <dsp:cNvSpPr/>
      </dsp:nvSpPr>
      <dsp:spPr>
        <a:xfrm>
          <a:off x="834198" y="243590"/>
          <a:ext cx="660790" cy="660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CE085-22C8-4455-85B1-0238513ECD70}">
      <dsp:nvSpPr>
        <dsp:cNvPr id="0" name=""/>
        <dsp:cNvSpPr/>
      </dsp:nvSpPr>
      <dsp:spPr>
        <a:xfrm>
          <a:off x="1978376" y="4338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Promise:</a:t>
          </a:r>
        </a:p>
      </dsp:txBody>
      <dsp:txXfrm>
        <a:off x="1978376" y="4338"/>
        <a:ext cx="2685480" cy="1139294"/>
      </dsp:txXfrm>
    </dsp:sp>
    <dsp:sp modelId="{3410487E-B551-4134-88DA-84B99735BA6F}">
      <dsp:nvSpPr>
        <dsp:cNvPr id="0" name=""/>
        <dsp:cNvSpPr/>
      </dsp:nvSpPr>
      <dsp:spPr>
        <a:xfrm>
          <a:off x="5131780" y="4338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CE86-CCD2-4ABC-BCA1-F39BEEEBB76B}">
      <dsp:nvSpPr>
        <dsp:cNvPr id="0" name=""/>
        <dsp:cNvSpPr/>
      </dsp:nvSpPr>
      <dsp:spPr>
        <a:xfrm>
          <a:off x="5371032" y="243590"/>
          <a:ext cx="660790" cy="660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779D5-34CE-4ED7-99AE-0E2F4D714A50}">
      <dsp:nvSpPr>
        <dsp:cNvPr id="0" name=""/>
        <dsp:cNvSpPr/>
      </dsp:nvSpPr>
      <dsp:spPr>
        <a:xfrm>
          <a:off x="6515209" y="4338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To release a product that promotes robotics to K-12 children in a fun and interactive way</a:t>
          </a:r>
        </a:p>
      </dsp:txBody>
      <dsp:txXfrm>
        <a:off x="6515209" y="4338"/>
        <a:ext cx="2685480" cy="1139294"/>
      </dsp:txXfrm>
    </dsp:sp>
    <dsp:sp modelId="{7C51AC14-3080-43A4-A5A8-6A2CF16FA123}">
      <dsp:nvSpPr>
        <dsp:cNvPr id="0" name=""/>
        <dsp:cNvSpPr/>
      </dsp:nvSpPr>
      <dsp:spPr>
        <a:xfrm>
          <a:off x="594946" y="2026232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1D33-AF80-408E-8403-94EB1F960644}">
      <dsp:nvSpPr>
        <dsp:cNvPr id="0" name=""/>
        <dsp:cNvSpPr/>
      </dsp:nvSpPr>
      <dsp:spPr>
        <a:xfrm>
          <a:off x="834198" y="2265484"/>
          <a:ext cx="660790" cy="660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DC309-336A-4759-8593-7BA0C5C8DFD6}">
      <dsp:nvSpPr>
        <dsp:cNvPr id="0" name=""/>
        <dsp:cNvSpPr/>
      </dsp:nvSpPr>
      <dsp:spPr>
        <a:xfrm>
          <a:off x="1978376" y="2026232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Credibility:</a:t>
          </a:r>
        </a:p>
      </dsp:txBody>
      <dsp:txXfrm>
        <a:off x="1978376" y="2026232"/>
        <a:ext cx="2685480" cy="1139294"/>
      </dsp:txXfrm>
    </dsp:sp>
    <dsp:sp modelId="{6B4CBC16-1B40-4BCB-A6F5-CC2C52DF1584}">
      <dsp:nvSpPr>
        <dsp:cNvPr id="0" name=""/>
        <dsp:cNvSpPr/>
      </dsp:nvSpPr>
      <dsp:spPr>
        <a:xfrm>
          <a:off x="5131780" y="2026232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8812F-467D-49DB-BFAF-A6255DE15BE8}">
      <dsp:nvSpPr>
        <dsp:cNvPr id="0" name=""/>
        <dsp:cNvSpPr/>
      </dsp:nvSpPr>
      <dsp:spPr>
        <a:xfrm>
          <a:off x="5371032" y="2265484"/>
          <a:ext cx="660790" cy="660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2D50B-D45F-47B7-AB86-A03989467B06}">
      <dsp:nvSpPr>
        <dsp:cNvPr id="0" name=""/>
        <dsp:cNvSpPr/>
      </dsp:nvSpPr>
      <dsp:spPr>
        <a:xfrm>
          <a:off x="6515209" y="2026232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Designed and tested with safety in mind. Design also confirmed with various campus students to ensure satisfaction</a:t>
          </a:r>
        </a:p>
      </dsp:txBody>
      <dsp:txXfrm>
        <a:off x="6515209" y="2026232"/>
        <a:ext cx="2685480" cy="1139294"/>
      </dsp:txXfrm>
    </dsp:sp>
    <dsp:sp modelId="{3039C0C1-99E7-49FD-AFE2-7A1FD6B532C0}">
      <dsp:nvSpPr>
        <dsp:cNvPr id="0" name=""/>
        <dsp:cNvSpPr/>
      </dsp:nvSpPr>
      <dsp:spPr>
        <a:xfrm>
          <a:off x="594946" y="4048126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F02C6-A872-4AE4-B11C-C323128C1E0A}">
      <dsp:nvSpPr>
        <dsp:cNvPr id="0" name=""/>
        <dsp:cNvSpPr/>
      </dsp:nvSpPr>
      <dsp:spPr>
        <a:xfrm>
          <a:off x="834198" y="4287378"/>
          <a:ext cx="660790" cy="6607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29F7F-19E0-4C61-BFCE-473BF557D21C}">
      <dsp:nvSpPr>
        <dsp:cNvPr id="0" name=""/>
        <dsp:cNvSpPr/>
      </dsp:nvSpPr>
      <dsp:spPr>
        <a:xfrm>
          <a:off x="1978376" y="4048126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Differentiator:</a:t>
          </a:r>
        </a:p>
      </dsp:txBody>
      <dsp:txXfrm>
        <a:off x="1978376" y="4048126"/>
        <a:ext cx="2685480" cy="1139294"/>
      </dsp:txXfrm>
    </dsp:sp>
    <dsp:sp modelId="{99C2E15C-EEE4-4CA0-A650-4B9427D0EA56}">
      <dsp:nvSpPr>
        <dsp:cNvPr id="0" name=""/>
        <dsp:cNvSpPr/>
      </dsp:nvSpPr>
      <dsp:spPr>
        <a:xfrm>
          <a:off x="5131780" y="4048126"/>
          <a:ext cx="1139294" cy="11392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3D28B-17E8-4812-925B-0CB808F251FD}">
      <dsp:nvSpPr>
        <dsp:cNvPr id="0" name=""/>
        <dsp:cNvSpPr/>
      </dsp:nvSpPr>
      <dsp:spPr>
        <a:xfrm>
          <a:off x="5371032" y="4287378"/>
          <a:ext cx="660790" cy="6607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1EC53-37B0-4D6D-9DE4-BCA8690316F0}">
      <dsp:nvSpPr>
        <dsp:cNvPr id="0" name=""/>
        <dsp:cNvSpPr/>
      </dsp:nvSpPr>
      <dsp:spPr>
        <a:xfrm>
          <a:off x="6515209" y="4048126"/>
          <a:ext cx="2685480" cy="113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Our product promotes kids learning through a fun method at an affordable price point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515209" y="4048126"/>
        <a:ext cx="2685480" cy="113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FF0C9-4091-4030-B5EC-4C7D7EE9E62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8185D-525C-4FCC-BE44-74D5B078F48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Price</a:t>
          </a:r>
          <a:endParaRPr lang="en-US" sz="3600" kern="1200"/>
        </a:p>
      </dsp:txBody>
      <dsp:txXfrm>
        <a:off x="417971" y="2644140"/>
        <a:ext cx="2889450" cy="720000"/>
      </dsp:txXfrm>
    </dsp:sp>
    <dsp:sp modelId="{8991F3A3-386E-4D95-85E4-DE5B5559F07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4E98D-CA23-4C1A-A856-3624022BE31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Risk</a:t>
          </a:r>
          <a:endParaRPr lang="en-US" sz="3600" kern="1200"/>
        </a:p>
      </dsp:txBody>
      <dsp:txXfrm>
        <a:off x="3813075" y="2644140"/>
        <a:ext cx="2889450" cy="720000"/>
      </dsp:txXfrm>
    </dsp:sp>
    <dsp:sp modelId="{4DC038ED-281D-4FFC-8F49-92BE41E7809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9A5DB-9564-4887-8428-AD4EE7EEFFE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Effort</a:t>
          </a:r>
          <a:endParaRPr lang="en-US" sz="36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D7B5-2AAD-4B3C-900F-0E40147F3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D3F2-E928-4994-9A7F-E6F300A9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BC93-F027-4DD7-B69C-3A15641A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14CA-F60B-4B81-99E5-3BCE1FB1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28CD-0994-4CED-AC72-F4DDADD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F455-9054-461F-8E09-9F90A244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5555-9891-4A77-80A4-B5295F8D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4787-199D-4352-B670-7B9B41E4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43F6-A7F1-4710-9AA1-9B3D5551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7CBB-D64B-4DFB-AAB6-9DB296FB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81B67-5E70-4029-9123-B516A59C0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5CFFB-F610-4A57-845B-F21327F0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FA78-4E67-48C2-9767-E579F2C1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9DEB-0BFE-46F3-8D7E-2966241F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C3460-F641-496F-802A-1FFA843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664E-74E6-4C23-89FA-89F3CCE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10C-B03E-4022-A581-3E3D8F69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1B9E-A13D-480F-AA51-985D839E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775E-33B4-4D49-99F1-E625260E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D7F3-9F6E-4B7A-823C-5324A52F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72B-5337-4959-A0F3-4A72A8A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3DBD-52F5-43CF-9A63-5A6F30AF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716D-CDEC-4742-8E8C-EF71BE6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EFC3-866C-47EA-934E-ABF10E62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ECE7-5B4C-4549-8DB2-ED8FCF8D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B55E-3CF9-4683-A7F3-A455432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93AA-0332-448D-9E7F-97F9CCAA6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4AA0-0459-4111-A5FD-03DE0F08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396D-AF3D-4E2D-9388-89E94BBD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91BE-C2B0-4390-A4C3-1BE2600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5F1F-1BAF-4DD6-AEF7-8549647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FE2-3C75-4507-8B79-1794CFB0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A639-1B78-4AAB-A139-CAE5FDAF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DE16-FFF8-4C7F-834C-D541896DE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ECBFF-C900-48FA-B073-47D8F7E1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DD993-CAFE-44DC-8D51-743748B4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26D86-1AF8-4D1F-BB75-79AB6C68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AED11-F8BC-425D-BB8D-44BF3093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EFBAB-B1DA-4800-8EA7-875F0815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EE0-9FCF-4222-B3AA-7C3944BA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6B163-1CEE-451F-A83F-59F15D0B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73CB7-9E73-40E0-AF4B-92E3A4C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F0561-E170-46AD-BD37-EC2BEC11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B0BBD-C733-425C-BE79-101F8BAB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8E76F-21C3-4E6C-8F6B-70C31C4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1440-75ED-4D16-AE44-A934969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B4FA-F202-4B9B-BBED-1010DF63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E835-B19C-43E5-9E37-479A4A15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C954-47E0-49CC-B985-89D7AF37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A294-6F8A-4B09-9D8F-AB95CB1E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4B36-A304-42B8-A32E-0B28A47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CB11-7A30-4796-BE8E-93DE9F5C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6E27-0E7C-4036-8B0C-5BE40E1B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2143A-6874-413D-BC82-4B6382D9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DC7ED-9CB9-4D92-ACE0-57CD3DA3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C253-AF63-4091-858C-861BAD9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AA51-86F8-45AE-9FF7-4A1A165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DF392-174E-4156-8999-60CA1921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5A68E-93C3-4419-984F-F4D0BE45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7604-AD10-49A3-B22B-476EAEE9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E330-1A12-4EE1-831E-965DC328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BD02-B692-457E-847B-EAA90A24FA3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D0FB-B124-46C9-9D7B-03CC04920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93F0-C252-402C-9D64-D810AB86B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4334-BF4E-4EDB-9F5A-C773E6F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 descr="Brand Promise and How to Make a Deal with your Customers">
            <a:extLst>
              <a:ext uri="{FF2B5EF4-FFF2-40B4-BE49-F238E27FC236}">
                <a16:creationId xmlns:a16="http://schemas.microsoft.com/office/drawing/2014/main" id="{03CF235F-0B01-4915-A07B-477E1AA40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 b="2190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TextBox 4">
            <a:extLst>
              <a:ext uri="{FF2B5EF4-FFF2-40B4-BE49-F238E27FC236}">
                <a16:creationId xmlns:a16="http://schemas.microsoft.com/office/drawing/2014/main" id="{A0C67BBF-4873-5C6E-956E-DABFC5718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874951"/>
              </p:ext>
            </p:extLst>
          </p:nvPr>
        </p:nvGraphicFramePr>
        <p:xfrm>
          <a:off x="1198181" y="701040"/>
          <a:ext cx="9795637" cy="519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9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26023-381C-7B2D-4779-5DE79B22F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215799"/>
              </p:ext>
            </p:extLst>
          </p:nvPr>
        </p:nvGraphicFramePr>
        <p:xfrm>
          <a:off x="716280" y="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8FDA57-3BF6-470E-BBE7-54F62841331D}"/>
              </a:ext>
            </a:extLst>
          </p:cNvPr>
          <p:cNvSpPr txBox="1"/>
          <p:nvPr/>
        </p:nvSpPr>
        <p:spPr>
          <a:xfrm>
            <a:off x="1148425" y="4351338"/>
            <a:ext cx="9651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price of the product has not been decided however we want to make it affordable to public school systems or individual groups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Risk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product could be malfunction or possible exposed electronic components that children may put in their mouth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put a large amount of effort into the design to try making it appeal to the target audience while still the ability to learn from it</a:t>
            </a:r>
          </a:p>
        </p:txBody>
      </p:sp>
    </p:spTree>
    <p:extLst>
      <p:ext uri="{BB962C8B-B14F-4D97-AF65-F5344CB8AC3E}">
        <p14:creationId xmlns:p14="http://schemas.microsoft.com/office/powerpoint/2010/main" val="409799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3260E-6E57-426A-82AF-20453CBC156B}"/>
              </a:ext>
            </a:extLst>
          </p:cNvPr>
          <p:cNvSpPr txBox="1"/>
          <p:nvPr/>
        </p:nvSpPr>
        <p:spPr>
          <a:xfrm>
            <a:off x="971368" y="2711395"/>
            <a:ext cx="4114801" cy="346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Fun and Interactive Design!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Coding capabilities for enhanced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at an affordable price</a:t>
            </a:r>
          </a:p>
        </p:txBody>
      </p:sp>
      <p:pic>
        <p:nvPicPr>
          <p:cNvPr id="1032" name="Picture 8" descr="Moonshot Jr - Robotics Class for Kids with Arduino Uno and Embedded Learner  Board - Up To 76% Off - San Jose | Groupon">
            <a:extLst>
              <a:ext uri="{FF2B5EF4-FFF2-40B4-BE49-F238E27FC236}">
                <a16:creationId xmlns:a16="http://schemas.microsoft.com/office/drawing/2014/main" id="{0A41EABB-5063-4B05-A09E-F7D687B06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4" r="3440" b="3"/>
          <a:stretch/>
        </p:blipFill>
        <p:spPr bwMode="auto"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1D5A79-3FF3-4515-A160-FA2E2F0AC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8" r="14696" b="1"/>
          <a:stretch/>
        </p:blipFill>
        <p:spPr bwMode="auto"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ittle engines can do big things! #thomasthetrain #thomasthetank  #thomasandfriends | Training quotes, Thomas and friends, Thomas the train">
            <a:extLst>
              <a:ext uri="{FF2B5EF4-FFF2-40B4-BE49-F238E27FC236}">
                <a16:creationId xmlns:a16="http://schemas.microsoft.com/office/drawing/2014/main" id="{4FF8FF95-714F-4BC1-8D4B-A2579D9A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556199"/>
            <a:ext cx="3209854" cy="32098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6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 Guan</cp:lastModifiedBy>
  <cp:revision>2</cp:revision>
  <dcterms:created xsi:type="dcterms:W3CDTF">2022-04-05T19:05:42Z</dcterms:created>
  <dcterms:modified xsi:type="dcterms:W3CDTF">2024-03-27T21:11:23Z</dcterms:modified>
</cp:coreProperties>
</file>