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7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680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FE607C-7C70-4DEF-90C4-395065F7BD02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6966BF1-8BC8-4F30-9C40-E42A6460B433}">
      <dgm:prSet/>
      <dgm:spPr/>
      <dgm:t>
        <a:bodyPr/>
        <a:lstStyle/>
        <a:p>
          <a:r>
            <a:rPr lang="en-US" dirty="0" err="1"/>
            <a:t>Alugupalli</a:t>
          </a:r>
          <a:r>
            <a:rPr lang="en-US" dirty="0"/>
            <a:t> Sri </a:t>
          </a:r>
          <a:r>
            <a:rPr lang="en-US" dirty="0" err="1"/>
            <a:t>Charanreddy</a:t>
          </a:r>
          <a:r>
            <a:rPr lang="en-US" dirty="0"/>
            <a:t> (cag6w@umsystem.edu,Student ID:16336417)</a:t>
          </a:r>
        </a:p>
      </dgm:t>
    </dgm:pt>
    <dgm:pt modelId="{BC61E104-0B23-42B8-A6F6-9312A225A1F7}" type="parTrans" cxnId="{3AB47250-F69D-4B19-A7A9-D27652ECE684}">
      <dgm:prSet/>
      <dgm:spPr/>
      <dgm:t>
        <a:bodyPr/>
        <a:lstStyle/>
        <a:p>
          <a:endParaRPr lang="en-US"/>
        </a:p>
      </dgm:t>
    </dgm:pt>
    <dgm:pt modelId="{A69F1B08-BAA1-4248-AADD-86CA931C0455}" type="sibTrans" cxnId="{3AB47250-F69D-4B19-A7A9-D27652ECE684}">
      <dgm:prSet/>
      <dgm:spPr/>
      <dgm:t>
        <a:bodyPr/>
        <a:lstStyle/>
        <a:p>
          <a:endParaRPr lang="en-US"/>
        </a:p>
      </dgm:t>
    </dgm:pt>
    <dgm:pt modelId="{9D3B43E2-B5A0-423A-A28B-84A8F8B46147}">
      <dgm:prSet/>
      <dgm:spPr/>
      <dgm:t>
        <a:bodyPr/>
        <a:lstStyle/>
        <a:p>
          <a:r>
            <a:rPr lang="en-US" dirty="0"/>
            <a:t>Teja </a:t>
          </a:r>
          <a:r>
            <a:rPr lang="en-US" dirty="0" err="1"/>
            <a:t>Gourineni</a:t>
          </a:r>
          <a:endParaRPr lang="en-US" dirty="0"/>
        </a:p>
        <a:p>
          <a:r>
            <a:rPr lang="en-US" dirty="0"/>
            <a:t>(</a:t>
          </a:r>
          <a:r>
            <a:rPr lang="en-US" dirty="0" err="1"/>
            <a:t>tgxgw@umsystem.edu,Student</a:t>
          </a:r>
          <a:r>
            <a:rPr lang="en-US" dirty="0"/>
            <a:t> ID:16337547)</a:t>
          </a:r>
        </a:p>
      </dgm:t>
    </dgm:pt>
    <dgm:pt modelId="{A8B9E0CB-C688-4309-A41C-DBB5E9332B1F}" type="parTrans" cxnId="{0A15B15E-A8E0-4BD2-8DBB-65D7FFAF8C83}">
      <dgm:prSet/>
      <dgm:spPr/>
      <dgm:t>
        <a:bodyPr/>
        <a:lstStyle/>
        <a:p>
          <a:endParaRPr lang="en-US"/>
        </a:p>
      </dgm:t>
    </dgm:pt>
    <dgm:pt modelId="{48A4B290-14FC-4EBD-BFC3-8F7E5ED50AE6}" type="sibTrans" cxnId="{0A15B15E-A8E0-4BD2-8DBB-65D7FFAF8C83}">
      <dgm:prSet/>
      <dgm:spPr/>
      <dgm:t>
        <a:bodyPr/>
        <a:lstStyle/>
        <a:p>
          <a:endParaRPr lang="en-US"/>
        </a:p>
      </dgm:t>
    </dgm:pt>
    <dgm:pt modelId="{898A3844-FDA1-4A94-BD31-E5374FAA5608}">
      <dgm:prSet/>
      <dgm:spPr/>
      <dgm:t>
        <a:bodyPr/>
        <a:lstStyle/>
        <a:p>
          <a:r>
            <a:rPr lang="en-US" dirty="0"/>
            <a:t>MUNI PRANAY POLAMPALLI</a:t>
          </a:r>
        </a:p>
        <a:p>
          <a:r>
            <a:rPr lang="en-US" dirty="0"/>
            <a:t>(</a:t>
          </a:r>
          <a:r>
            <a:rPr lang="en-US" dirty="0" err="1"/>
            <a:t>MPYPW@UMSYSTEM.EDU,Student</a:t>
          </a:r>
          <a:r>
            <a:rPr lang="en-US" dirty="0"/>
            <a:t> ID:16336367)</a:t>
          </a:r>
        </a:p>
      </dgm:t>
    </dgm:pt>
    <dgm:pt modelId="{7C1753A7-C643-461D-BB69-F459D67DBCEB}" type="parTrans" cxnId="{65B214AD-1348-4BD7-BB0C-CB87EE747A35}">
      <dgm:prSet/>
      <dgm:spPr/>
      <dgm:t>
        <a:bodyPr/>
        <a:lstStyle/>
        <a:p>
          <a:endParaRPr lang="en-US"/>
        </a:p>
      </dgm:t>
    </dgm:pt>
    <dgm:pt modelId="{6FB07285-08DF-4ABC-A7EE-AA69DA422412}" type="sibTrans" cxnId="{65B214AD-1348-4BD7-BB0C-CB87EE747A35}">
      <dgm:prSet/>
      <dgm:spPr/>
      <dgm:t>
        <a:bodyPr/>
        <a:lstStyle/>
        <a:p>
          <a:endParaRPr lang="en-US"/>
        </a:p>
      </dgm:t>
    </dgm:pt>
    <dgm:pt modelId="{BE694B2F-B9B7-4F0C-9E67-589FEAC83FF4}">
      <dgm:prSet/>
      <dgm:spPr/>
      <dgm:t>
        <a:bodyPr/>
        <a:lstStyle/>
        <a:p>
          <a:r>
            <a:rPr lang="en-US" dirty="0" err="1"/>
            <a:t>Petlu</a:t>
          </a:r>
          <a:r>
            <a:rPr lang="en-US" dirty="0"/>
            <a:t> </a:t>
          </a:r>
          <a:r>
            <a:rPr lang="en-US" dirty="0" err="1"/>
            <a:t>Epapharas</a:t>
          </a:r>
          <a:r>
            <a:rPr lang="en-US" dirty="0"/>
            <a:t> Abhishek David</a:t>
          </a:r>
        </a:p>
        <a:p>
          <a:r>
            <a:rPr lang="en-US" dirty="0"/>
            <a:t>(</a:t>
          </a:r>
          <a:r>
            <a:rPr lang="en-US" dirty="0" err="1"/>
            <a:t>apcfp@umsystem.edu,Student</a:t>
          </a:r>
          <a:r>
            <a:rPr lang="en-US" dirty="0"/>
            <a:t> ID:16337381)</a:t>
          </a:r>
        </a:p>
      </dgm:t>
    </dgm:pt>
    <dgm:pt modelId="{5CEDE49E-3314-44BD-A8FB-B9103627A157}" type="parTrans" cxnId="{E9837FA3-64AC-41C8-ADDB-833850BC10AE}">
      <dgm:prSet/>
      <dgm:spPr/>
      <dgm:t>
        <a:bodyPr/>
        <a:lstStyle/>
        <a:p>
          <a:endParaRPr lang="en-US"/>
        </a:p>
      </dgm:t>
    </dgm:pt>
    <dgm:pt modelId="{C942807C-1375-491C-B076-B8990C7CC4EC}" type="sibTrans" cxnId="{E9837FA3-64AC-41C8-ADDB-833850BC10AE}">
      <dgm:prSet/>
      <dgm:spPr/>
      <dgm:t>
        <a:bodyPr/>
        <a:lstStyle/>
        <a:p>
          <a:endParaRPr lang="en-US"/>
        </a:p>
      </dgm:t>
    </dgm:pt>
    <dgm:pt modelId="{A0AD9AD0-BF77-B147-8464-C88B217BDCBD}" type="pres">
      <dgm:prSet presAssocID="{34FE607C-7C70-4DEF-90C4-395065F7BD02}" presName="linear" presStyleCnt="0">
        <dgm:presLayoutVars>
          <dgm:animLvl val="lvl"/>
          <dgm:resizeHandles val="exact"/>
        </dgm:presLayoutVars>
      </dgm:prSet>
      <dgm:spPr/>
    </dgm:pt>
    <dgm:pt modelId="{14E9B4F1-6B06-B748-B885-539369A39E2B}" type="pres">
      <dgm:prSet presAssocID="{16966BF1-8BC8-4F30-9C40-E42A6460B43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E41577D-BB42-6246-A127-B05AAF192B67}" type="pres">
      <dgm:prSet presAssocID="{A69F1B08-BAA1-4248-AADD-86CA931C0455}" presName="spacer" presStyleCnt="0"/>
      <dgm:spPr/>
    </dgm:pt>
    <dgm:pt modelId="{F83FD0AA-54D1-A44F-B778-56426887E56E}" type="pres">
      <dgm:prSet presAssocID="{9D3B43E2-B5A0-423A-A28B-84A8F8B4614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4943174-03EC-F943-86F0-C53B63B953A8}" type="pres">
      <dgm:prSet presAssocID="{48A4B290-14FC-4EBD-BFC3-8F7E5ED50AE6}" presName="spacer" presStyleCnt="0"/>
      <dgm:spPr/>
    </dgm:pt>
    <dgm:pt modelId="{455D0D06-F12B-714E-8C8C-0C19EA74BE37}" type="pres">
      <dgm:prSet presAssocID="{898A3844-FDA1-4A94-BD31-E5374FAA560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C90694D-01CB-7D48-B273-3AFE862D7B6E}" type="pres">
      <dgm:prSet presAssocID="{6FB07285-08DF-4ABC-A7EE-AA69DA422412}" presName="spacer" presStyleCnt="0"/>
      <dgm:spPr/>
    </dgm:pt>
    <dgm:pt modelId="{C6B7D419-B596-B641-A4EB-08EB0365C5EB}" type="pres">
      <dgm:prSet presAssocID="{BE694B2F-B9B7-4F0C-9E67-589FEAC83FF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0C1301D-310D-2948-8145-D6B3E5395DF8}" type="presOf" srcId="{34FE607C-7C70-4DEF-90C4-395065F7BD02}" destId="{A0AD9AD0-BF77-B147-8464-C88B217BDCBD}" srcOrd="0" destOrd="0" presId="urn:microsoft.com/office/officeart/2005/8/layout/vList2"/>
    <dgm:cxn modelId="{3AB47250-F69D-4B19-A7A9-D27652ECE684}" srcId="{34FE607C-7C70-4DEF-90C4-395065F7BD02}" destId="{16966BF1-8BC8-4F30-9C40-E42A6460B433}" srcOrd="0" destOrd="0" parTransId="{BC61E104-0B23-42B8-A6F6-9312A225A1F7}" sibTransId="{A69F1B08-BAA1-4248-AADD-86CA931C0455}"/>
    <dgm:cxn modelId="{0A15B15E-A8E0-4BD2-8DBB-65D7FFAF8C83}" srcId="{34FE607C-7C70-4DEF-90C4-395065F7BD02}" destId="{9D3B43E2-B5A0-423A-A28B-84A8F8B46147}" srcOrd="1" destOrd="0" parTransId="{A8B9E0CB-C688-4309-A41C-DBB5E9332B1F}" sibTransId="{48A4B290-14FC-4EBD-BFC3-8F7E5ED50AE6}"/>
    <dgm:cxn modelId="{170B2867-A061-C64F-AAE3-A321FC1E6C25}" type="presOf" srcId="{898A3844-FDA1-4A94-BD31-E5374FAA5608}" destId="{455D0D06-F12B-714E-8C8C-0C19EA74BE37}" srcOrd="0" destOrd="0" presId="urn:microsoft.com/office/officeart/2005/8/layout/vList2"/>
    <dgm:cxn modelId="{88E67C98-524F-034A-8C66-D02987589BB3}" type="presOf" srcId="{BE694B2F-B9B7-4F0C-9E67-589FEAC83FF4}" destId="{C6B7D419-B596-B641-A4EB-08EB0365C5EB}" srcOrd="0" destOrd="0" presId="urn:microsoft.com/office/officeart/2005/8/layout/vList2"/>
    <dgm:cxn modelId="{D872AFA1-3E21-F642-87A6-C3B69147CE3C}" type="presOf" srcId="{16966BF1-8BC8-4F30-9C40-E42A6460B433}" destId="{14E9B4F1-6B06-B748-B885-539369A39E2B}" srcOrd="0" destOrd="0" presId="urn:microsoft.com/office/officeart/2005/8/layout/vList2"/>
    <dgm:cxn modelId="{E9837FA3-64AC-41C8-ADDB-833850BC10AE}" srcId="{34FE607C-7C70-4DEF-90C4-395065F7BD02}" destId="{BE694B2F-B9B7-4F0C-9E67-589FEAC83FF4}" srcOrd="3" destOrd="0" parTransId="{5CEDE49E-3314-44BD-A8FB-B9103627A157}" sibTransId="{C942807C-1375-491C-B076-B8990C7CC4EC}"/>
    <dgm:cxn modelId="{65B214AD-1348-4BD7-BB0C-CB87EE747A35}" srcId="{34FE607C-7C70-4DEF-90C4-395065F7BD02}" destId="{898A3844-FDA1-4A94-BD31-E5374FAA5608}" srcOrd="2" destOrd="0" parTransId="{7C1753A7-C643-461D-BB69-F459D67DBCEB}" sibTransId="{6FB07285-08DF-4ABC-A7EE-AA69DA422412}"/>
    <dgm:cxn modelId="{5CC1D9B8-DFEA-5949-95E1-A0BE862DF147}" type="presOf" srcId="{9D3B43E2-B5A0-423A-A28B-84A8F8B46147}" destId="{F83FD0AA-54D1-A44F-B778-56426887E56E}" srcOrd="0" destOrd="0" presId="urn:microsoft.com/office/officeart/2005/8/layout/vList2"/>
    <dgm:cxn modelId="{43E58796-185D-CD47-8745-FE1159775CCD}" type="presParOf" srcId="{A0AD9AD0-BF77-B147-8464-C88B217BDCBD}" destId="{14E9B4F1-6B06-B748-B885-539369A39E2B}" srcOrd="0" destOrd="0" presId="urn:microsoft.com/office/officeart/2005/8/layout/vList2"/>
    <dgm:cxn modelId="{1FEBAC2D-7CF1-B547-9B9C-7BAB6A90F4B6}" type="presParOf" srcId="{A0AD9AD0-BF77-B147-8464-C88B217BDCBD}" destId="{CE41577D-BB42-6246-A127-B05AAF192B67}" srcOrd="1" destOrd="0" presId="urn:microsoft.com/office/officeart/2005/8/layout/vList2"/>
    <dgm:cxn modelId="{A9B3AF91-B18F-BC4E-AB1D-4F152F53918D}" type="presParOf" srcId="{A0AD9AD0-BF77-B147-8464-C88B217BDCBD}" destId="{F83FD0AA-54D1-A44F-B778-56426887E56E}" srcOrd="2" destOrd="0" presId="urn:microsoft.com/office/officeart/2005/8/layout/vList2"/>
    <dgm:cxn modelId="{2328E2FF-8B5C-3344-8541-905CECCEB7DF}" type="presParOf" srcId="{A0AD9AD0-BF77-B147-8464-C88B217BDCBD}" destId="{A4943174-03EC-F943-86F0-C53B63B953A8}" srcOrd="3" destOrd="0" presId="urn:microsoft.com/office/officeart/2005/8/layout/vList2"/>
    <dgm:cxn modelId="{69AAEF8C-F27E-854C-A187-7DF45425F41D}" type="presParOf" srcId="{A0AD9AD0-BF77-B147-8464-C88B217BDCBD}" destId="{455D0D06-F12B-714E-8C8C-0C19EA74BE37}" srcOrd="4" destOrd="0" presId="urn:microsoft.com/office/officeart/2005/8/layout/vList2"/>
    <dgm:cxn modelId="{79AD9FE7-65CF-4242-99E0-2FD5EDA1A049}" type="presParOf" srcId="{A0AD9AD0-BF77-B147-8464-C88B217BDCBD}" destId="{DC90694D-01CB-7D48-B273-3AFE862D7B6E}" srcOrd="5" destOrd="0" presId="urn:microsoft.com/office/officeart/2005/8/layout/vList2"/>
    <dgm:cxn modelId="{AE979811-D723-9E4C-9D95-68848A09E058}" type="presParOf" srcId="{A0AD9AD0-BF77-B147-8464-C88B217BDCBD}" destId="{C6B7D419-B596-B641-A4EB-08EB0365C5E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8B0B19-590B-4B0E-A06F-4F7ACBD2CC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FF31D0E-2CD2-4ECD-9BBF-C4BEEAFCB2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Bike sharing is an increasingly popular part of urban transportation systems.</a:t>
          </a:r>
        </a:p>
      </dgm:t>
    </dgm:pt>
    <dgm:pt modelId="{B61D5A76-8D5B-4552-ACD7-82B782E42F27}" type="parTrans" cxnId="{90E6AA8A-DE48-43A2-ACDC-D4513CB42E07}">
      <dgm:prSet/>
      <dgm:spPr/>
      <dgm:t>
        <a:bodyPr/>
        <a:lstStyle/>
        <a:p>
          <a:endParaRPr lang="en-US"/>
        </a:p>
      </dgm:t>
    </dgm:pt>
    <dgm:pt modelId="{B65AC122-E007-4337-BD2E-A691807266B0}" type="sibTrans" cxnId="{90E6AA8A-DE48-43A2-ACDC-D4513CB42E07}">
      <dgm:prSet/>
      <dgm:spPr/>
      <dgm:t>
        <a:bodyPr/>
        <a:lstStyle/>
        <a:p>
          <a:endParaRPr lang="en-US"/>
        </a:p>
      </dgm:t>
    </dgm:pt>
    <dgm:pt modelId="{7AE8D6A7-0AB0-4D3E-AF60-574282351C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secret to supporting prompt rebalancing and ensuring service effectiveness is accurate demand forecast.</a:t>
          </a:r>
        </a:p>
      </dgm:t>
    </dgm:pt>
    <dgm:pt modelId="{281EF1B6-62DC-4109-B663-0C779027F208}" type="parTrans" cxnId="{BDAF8F29-3E50-442F-9AE5-C28B3928E6C5}">
      <dgm:prSet/>
      <dgm:spPr/>
      <dgm:t>
        <a:bodyPr/>
        <a:lstStyle/>
        <a:p>
          <a:endParaRPr lang="en-US"/>
        </a:p>
      </dgm:t>
    </dgm:pt>
    <dgm:pt modelId="{F99EEA67-3E84-4B99-BA58-B1657540CC79}" type="sibTrans" cxnId="{BDAF8F29-3E50-442F-9AE5-C28B3928E6C5}">
      <dgm:prSet/>
      <dgm:spPr/>
      <dgm:t>
        <a:bodyPr/>
        <a:lstStyle/>
        <a:p>
          <a:endParaRPr lang="en-US"/>
        </a:p>
      </dgm:t>
    </dgm:pt>
    <dgm:pt modelId="{22D44577-5C76-4618-8E3B-8D56ECD9C0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Light Gradient Boosted Machine(LGBM) is used for the prediction of this project. As This model is giving best output.</a:t>
          </a:r>
        </a:p>
      </dgm:t>
    </dgm:pt>
    <dgm:pt modelId="{26284996-D39D-48A1-84A0-4ECF78FEFDC3}" type="parTrans" cxnId="{7CC71233-8401-47F7-A234-37DBAB175DD6}">
      <dgm:prSet/>
      <dgm:spPr/>
      <dgm:t>
        <a:bodyPr/>
        <a:lstStyle/>
        <a:p>
          <a:endParaRPr lang="en-US"/>
        </a:p>
      </dgm:t>
    </dgm:pt>
    <dgm:pt modelId="{624106A0-B04B-41CD-B5D6-42F6E49F5BB7}" type="sibTrans" cxnId="{7CC71233-8401-47F7-A234-37DBAB175DD6}">
      <dgm:prSet/>
      <dgm:spPr/>
      <dgm:t>
        <a:bodyPr/>
        <a:lstStyle/>
        <a:p>
          <a:endParaRPr lang="en-US"/>
        </a:p>
      </dgm:t>
    </dgm:pt>
    <dgm:pt modelId="{AE8AFFFA-21AD-4747-B346-CC9C4AC3D992}" type="pres">
      <dgm:prSet presAssocID="{138B0B19-590B-4B0E-A06F-4F7ACBD2CCEA}" presName="root" presStyleCnt="0">
        <dgm:presLayoutVars>
          <dgm:dir/>
          <dgm:resizeHandles val="exact"/>
        </dgm:presLayoutVars>
      </dgm:prSet>
      <dgm:spPr/>
    </dgm:pt>
    <dgm:pt modelId="{610AF2E2-870A-4210-9D19-0366F5424E03}" type="pres">
      <dgm:prSet presAssocID="{EFF31D0E-2CD2-4ECD-9BBF-C4BEEAFCB23D}" presName="compNode" presStyleCnt="0"/>
      <dgm:spPr/>
    </dgm:pt>
    <dgm:pt modelId="{EBF57DEE-7397-4453-AF75-328ED4938667}" type="pres">
      <dgm:prSet presAssocID="{EFF31D0E-2CD2-4ECD-9BBF-C4BEEAFCB23D}" presName="bgRect" presStyleLbl="bgShp" presStyleIdx="0" presStyleCnt="3"/>
      <dgm:spPr/>
    </dgm:pt>
    <dgm:pt modelId="{7BA896A1-D07C-4945-AA5E-8022438DA167}" type="pres">
      <dgm:prSet presAssocID="{EFF31D0E-2CD2-4ECD-9BBF-C4BEEAFCB2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3B146E78-F035-4C0F-BCC1-64E5008374E2}" type="pres">
      <dgm:prSet presAssocID="{EFF31D0E-2CD2-4ECD-9BBF-C4BEEAFCB23D}" presName="spaceRect" presStyleCnt="0"/>
      <dgm:spPr/>
    </dgm:pt>
    <dgm:pt modelId="{AC4A16D2-FD38-4D23-B0DA-CC85D4B011FA}" type="pres">
      <dgm:prSet presAssocID="{EFF31D0E-2CD2-4ECD-9BBF-C4BEEAFCB23D}" presName="parTx" presStyleLbl="revTx" presStyleIdx="0" presStyleCnt="3">
        <dgm:presLayoutVars>
          <dgm:chMax val="0"/>
          <dgm:chPref val="0"/>
        </dgm:presLayoutVars>
      </dgm:prSet>
      <dgm:spPr/>
    </dgm:pt>
    <dgm:pt modelId="{684D898C-7B49-4C91-982B-D256DB2325A5}" type="pres">
      <dgm:prSet presAssocID="{B65AC122-E007-4337-BD2E-A691807266B0}" presName="sibTrans" presStyleCnt="0"/>
      <dgm:spPr/>
    </dgm:pt>
    <dgm:pt modelId="{449035CC-2B62-4E3C-B995-1A6888F4BDF9}" type="pres">
      <dgm:prSet presAssocID="{7AE8D6A7-0AB0-4D3E-AF60-574282351C42}" presName="compNode" presStyleCnt="0"/>
      <dgm:spPr/>
    </dgm:pt>
    <dgm:pt modelId="{2D2AE1DF-EDA4-4B51-8708-40069649FDDB}" type="pres">
      <dgm:prSet presAssocID="{7AE8D6A7-0AB0-4D3E-AF60-574282351C42}" presName="bgRect" presStyleLbl="bgShp" presStyleIdx="1" presStyleCnt="3"/>
      <dgm:spPr/>
    </dgm:pt>
    <dgm:pt modelId="{1C29F45A-C4D0-4765-A3A6-88E5E8051B86}" type="pres">
      <dgm:prSet presAssocID="{7AE8D6A7-0AB0-4D3E-AF60-574282351C42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685B979-0A6A-453B-BC61-399E18B6997A}" type="pres">
      <dgm:prSet presAssocID="{7AE8D6A7-0AB0-4D3E-AF60-574282351C42}" presName="spaceRect" presStyleCnt="0"/>
      <dgm:spPr/>
    </dgm:pt>
    <dgm:pt modelId="{F4795441-B65D-4901-82F7-5905BE13A622}" type="pres">
      <dgm:prSet presAssocID="{7AE8D6A7-0AB0-4D3E-AF60-574282351C42}" presName="parTx" presStyleLbl="revTx" presStyleIdx="1" presStyleCnt="3">
        <dgm:presLayoutVars>
          <dgm:chMax val="0"/>
          <dgm:chPref val="0"/>
        </dgm:presLayoutVars>
      </dgm:prSet>
      <dgm:spPr/>
    </dgm:pt>
    <dgm:pt modelId="{905A74BA-E464-4E26-8849-E36A1A357815}" type="pres">
      <dgm:prSet presAssocID="{F99EEA67-3E84-4B99-BA58-B1657540CC79}" presName="sibTrans" presStyleCnt="0"/>
      <dgm:spPr/>
    </dgm:pt>
    <dgm:pt modelId="{5D02C9C4-DC16-4DD5-8F58-C9C7DF6B4054}" type="pres">
      <dgm:prSet presAssocID="{22D44577-5C76-4618-8E3B-8D56ECD9C0E4}" presName="compNode" presStyleCnt="0"/>
      <dgm:spPr/>
    </dgm:pt>
    <dgm:pt modelId="{AC4AD4B1-9AF1-40F0-9163-B3F84F16C88E}" type="pres">
      <dgm:prSet presAssocID="{22D44577-5C76-4618-8E3B-8D56ECD9C0E4}" presName="bgRect" presStyleLbl="bgShp" presStyleIdx="2" presStyleCnt="3"/>
      <dgm:spPr/>
    </dgm:pt>
    <dgm:pt modelId="{2145EF44-8924-423D-9910-28A4FEF81D2F}" type="pres">
      <dgm:prSet presAssocID="{22D44577-5C76-4618-8E3B-8D56ECD9C0E4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FDDC674-AFA2-4B40-A13C-C0A784BBBDCA}" type="pres">
      <dgm:prSet presAssocID="{22D44577-5C76-4618-8E3B-8D56ECD9C0E4}" presName="spaceRect" presStyleCnt="0"/>
      <dgm:spPr/>
    </dgm:pt>
    <dgm:pt modelId="{533518C8-4609-4D1D-8433-203E867F9A0F}" type="pres">
      <dgm:prSet presAssocID="{22D44577-5C76-4618-8E3B-8D56ECD9C0E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317AE1C-9CC3-2341-93CA-1C3410B70114}" type="presOf" srcId="{138B0B19-590B-4B0E-A06F-4F7ACBD2CCEA}" destId="{AE8AFFFA-21AD-4747-B346-CC9C4AC3D992}" srcOrd="0" destOrd="0" presId="urn:microsoft.com/office/officeart/2018/2/layout/IconVerticalSolidList"/>
    <dgm:cxn modelId="{BDAF8F29-3E50-442F-9AE5-C28B3928E6C5}" srcId="{138B0B19-590B-4B0E-A06F-4F7ACBD2CCEA}" destId="{7AE8D6A7-0AB0-4D3E-AF60-574282351C42}" srcOrd="1" destOrd="0" parTransId="{281EF1B6-62DC-4109-B663-0C779027F208}" sibTransId="{F99EEA67-3E84-4B99-BA58-B1657540CC79}"/>
    <dgm:cxn modelId="{7CC71233-8401-47F7-A234-37DBAB175DD6}" srcId="{138B0B19-590B-4B0E-A06F-4F7ACBD2CCEA}" destId="{22D44577-5C76-4618-8E3B-8D56ECD9C0E4}" srcOrd="2" destOrd="0" parTransId="{26284996-D39D-48A1-84A0-4ECF78FEFDC3}" sibTransId="{624106A0-B04B-41CD-B5D6-42F6E49F5BB7}"/>
    <dgm:cxn modelId="{D96FFA40-BC58-334A-8508-38E19CF9B54F}" type="presOf" srcId="{7AE8D6A7-0AB0-4D3E-AF60-574282351C42}" destId="{F4795441-B65D-4901-82F7-5905BE13A622}" srcOrd="0" destOrd="0" presId="urn:microsoft.com/office/officeart/2018/2/layout/IconVerticalSolidList"/>
    <dgm:cxn modelId="{90E6AA8A-DE48-43A2-ACDC-D4513CB42E07}" srcId="{138B0B19-590B-4B0E-A06F-4F7ACBD2CCEA}" destId="{EFF31D0E-2CD2-4ECD-9BBF-C4BEEAFCB23D}" srcOrd="0" destOrd="0" parTransId="{B61D5A76-8D5B-4552-ACD7-82B782E42F27}" sibTransId="{B65AC122-E007-4337-BD2E-A691807266B0}"/>
    <dgm:cxn modelId="{9168C7CD-47D1-0443-95D8-7867DA88446A}" type="presOf" srcId="{22D44577-5C76-4618-8E3B-8D56ECD9C0E4}" destId="{533518C8-4609-4D1D-8433-203E867F9A0F}" srcOrd="0" destOrd="0" presId="urn:microsoft.com/office/officeart/2018/2/layout/IconVerticalSolidList"/>
    <dgm:cxn modelId="{2975F0FB-0CA4-1A4D-BD2A-48F81AF8DE66}" type="presOf" srcId="{EFF31D0E-2CD2-4ECD-9BBF-C4BEEAFCB23D}" destId="{AC4A16D2-FD38-4D23-B0DA-CC85D4B011FA}" srcOrd="0" destOrd="0" presId="urn:microsoft.com/office/officeart/2018/2/layout/IconVerticalSolidList"/>
    <dgm:cxn modelId="{5D1D65F2-559F-DF4B-9F60-346F001220B2}" type="presParOf" srcId="{AE8AFFFA-21AD-4747-B346-CC9C4AC3D992}" destId="{610AF2E2-870A-4210-9D19-0366F5424E03}" srcOrd="0" destOrd="0" presId="urn:microsoft.com/office/officeart/2018/2/layout/IconVerticalSolidList"/>
    <dgm:cxn modelId="{EC9B6B75-58A4-F046-BDCD-7E064A937E9D}" type="presParOf" srcId="{610AF2E2-870A-4210-9D19-0366F5424E03}" destId="{EBF57DEE-7397-4453-AF75-328ED4938667}" srcOrd="0" destOrd="0" presId="urn:microsoft.com/office/officeart/2018/2/layout/IconVerticalSolidList"/>
    <dgm:cxn modelId="{3EC8B456-E85C-FC4A-A158-D9A791CD696D}" type="presParOf" srcId="{610AF2E2-870A-4210-9D19-0366F5424E03}" destId="{7BA896A1-D07C-4945-AA5E-8022438DA167}" srcOrd="1" destOrd="0" presId="urn:microsoft.com/office/officeart/2018/2/layout/IconVerticalSolidList"/>
    <dgm:cxn modelId="{121393F8-8836-F649-93B8-3B57AD260D5A}" type="presParOf" srcId="{610AF2E2-870A-4210-9D19-0366F5424E03}" destId="{3B146E78-F035-4C0F-BCC1-64E5008374E2}" srcOrd="2" destOrd="0" presId="urn:microsoft.com/office/officeart/2018/2/layout/IconVerticalSolidList"/>
    <dgm:cxn modelId="{B9CB83B5-E117-8A46-9AA9-16BA7B92FB0A}" type="presParOf" srcId="{610AF2E2-870A-4210-9D19-0366F5424E03}" destId="{AC4A16D2-FD38-4D23-B0DA-CC85D4B011FA}" srcOrd="3" destOrd="0" presId="urn:microsoft.com/office/officeart/2018/2/layout/IconVerticalSolidList"/>
    <dgm:cxn modelId="{32A80C6C-B2A8-064A-937B-4D892511BE73}" type="presParOf" srcId="{AE8AFFFA-21AD-4747-B346-CC9C4AC3D992}" destId="{684D898C-7B49-4C91-982B-D256DB2325A5}" srcOrd="1" destOrd="0" presId="urn:microsoft.com/office/officeart/2018/2/layout/IconVerticalSolidList"/>
    <dgm:cxn modelId="{DDDDE875-AC44-EE49-A5AE-40EC26550E50}" type="presParOf" srcId="{AE8AFFFA-21AD-4747-B346-CC9C4AC3D992}" destId="{449035CC-2B62-4E3C-B995-1A6888F4BDF9}" srcOrd="2" destOrd="0" presId="urn:microsoft.com/office/officeart/2018/2/layout/IconVerticalSolidList"/>
    <dgm:cxn modelId="{F7D8E489-88DC-8C4F-89D4-B656CCF2A9C4}" type="presParOf" srcId="{449035CC-2B62-4E3C-B995-1A6888F4BDF9}" destId="{2D2AE1DF-EDA4-4B51-8708-40069649FDDB}" srcOrd="0" destOrd="0" presId="urn:microsoft.com/office/officeart/2018/2/layout/IconVerticalSolidList"/>
    <dgm:cxn modelId="{8AA05F63-FFC8-7F48-9A6D-E48CF40058D1}" type="presParOf" srcId="{449035CC-2B62-4E3C-B995-1A6888F4BDF9}" destId="{1C29F45A-C4D0-4765-A3A6-88E5E8051B86}" srcOrd="1" destOrd="0" presId="urn:microsoft.com/office/officeart/2018/2/layout/IconVerticalSolidList"/>
    <dgm:cxn modelId="{47BDC56A-68D6-1E4E-8E43-4A84BCC0122C}" type="presParOf" srcId="{449035CC-2B62-4E3C-B995-1A6888F4BDF9}" destId="{B685B979-0A6A-453B-BC61-399E18B6997A}" srcOrd="2" destOrd="0" presId="urn:microsoft.com/office/officeart/2018/2/layout/IconVerticalSolidList"/>
    <dgm:cxn modelId="{6600D852-B85F-A544-B2FA-AFE3B8A68B1C}" type="presParOf" srcId="{449035CC-2B62-4E3C-B995-1A6888F4BDF9}" destId="{F4795441-B65D-4901-82F7-5905BE13A622}" srcOrd="3" destOrd="0" presId="urn:microsoft.com/office/officeart/2018/2/layout/IconVerticalSolidList"/>
    <dgm:cxn modelId="{47CA9D5A-E951-A142-A0C4-B496176147FC}" type="presParOf" srcId="{AE8AFFFA-21AD-4747-B346-CC9C4AC3D992}" destId="{905A74BA-E464-4E26-8849-E36A1A357815}" srcOrd="3" destOrd="0" presId="urn:microsoft.com/office/officeart/2018/2/layout/IconVerticalSolidList"/>
    <dgm:cxn modelId="{642A0B76-AF6A-C342-94E7-76705AD99952}" type="presParOf" srcId="{AE8AFFFA-21AD-4747-B346-CC9C4AC3D992}" destId="{5D02C9C4-DC16-4DD5-8F58-C9C7DF6B4054}" srcOrd="4" destOrd="0" presId="urn:microsoft.com/office/officeart/2018/2/layout/IconVerticalSolidList"/>
    <dgm:cxn modelId="{DEFCB03E-B5EC-3F45-A2EA-6486D83B1C35}" type="presParOf" srcId="{5D02C9C4-DC16-4DD5-8F58-C9C7DF6B4054}" destId="{AC4AD4B1-9AF1-40F0-9163-B3F84F16C88E}" srcOrd="0" destOrd="0" presId="urn:microsoft.com/office/officeart/2018/2/layout/IconVerticalSolidList"/>
    <dgm:cxn modelId="{217FE638-A671-714B-9BE4-7C654DAEFAFF}" type="presParOf" srcId="{5D02C9C4-DC16-4DD5-8F58-C9C7DF6B4054}" destId="{2145EF44-8924-423D-9910-28A4FEF81D2F}" srcOrd="1" destOrd="0" presId="urn:microsoft.com/office/officeart/2018/2/layout/IconVerticalSolidList"/>
    <dgm:cxn modelId="{6098BB38-1C59-934D-98F9-F7FCE4F2DAE3}" type="presParOf" srcId="{5D02C9C4-DC16-4DD5-8F58-C9C7DF6B4054}" destId="{4FDDC674-AFA2-4B40-A13C-C0A784BBBDCA}" srcOrd="2" destOrd="0" presId="urn:microsoft.com/office/officeart/2018/2/layout/IconVerticalSolidList"/>
    <dgm:cxn modelId="{A6D66BFA-031B-394B-88A5-27E39BE56211}" type="presParOf" srcId="{5D02C9C4-DC16-4DD5-8F58-C9C7DF6B4054}" destId="{533518C8-4609-4D1D-8433-203E867F9A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E98420-567C-4907-8E5D-A00DE0C43DBA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D760C61-E9ED-1D45-8138-062FAB536A60}">
      <dgm:prSet/>
      <dgm:spPr/>
      <dgm:t>
        <a:bodyPr/>
        <a:lstStyle/>
        <a:p>
          <a:r>
            <a:rPr lang="en-US" b="1" dirty="0"/>
            <a:t>Bike Sharing Systems</a:t>
          </a:r>
        </a:p>
      </dgm:t>
    </dgm:pt>
    <dgm:pt modelId="{AE082297-1298-2A45-B827-79DC57D13918}" type="parTrans" cxnId="{0566D4A4-8EDF-C54C-A13E-B00BFD280FF2}">
      <dgm:prSet/>
      <dgm:spPr/>
      <dgm:t>
        <a:bodyPr/>
        <a:lstStyle/>
        <a:p>
          <a:endParaRPr lang="en-US" b="1"/>
        </a:p>
      </dgm:t>
    </dgm:pt>
    <dgm:pt modelId="{FC751F01-65C1-ED4B-93CB-7F4996405042}" type="sibTrans" cxnId="{0566D4A4-8EDF-C54C-A13E-B00BFD280FF2}">
      <dgm:prSet/>
      <dgm:spPr/>
      <dgm:t>
        <a:bodyPr/>
        <a:lstStyle/>
        <a:p>
          <a:endParaRPr lang="en-US" b="1"/>
        </a:p>
      </dgm:t>
    </dgm:pt>
    <dgm:pt modelId="{A0F78A88-C413-2041-9B45-CA8632DA0F9B}">
      <dgm:prSet/>
      <dgm:spPr/>
      <dgm:t>
        <a:bodyPr/>
        <a:lstStyle/>
        <a:p>
          <a:r>
            <a:rPr lang="en-US" b="1"/>
            <a:t>Prediction Problems</a:t>
          </a:r>
        </a:p>
      </dgm:t>
    </dgm:pt>
    <dgm:pt modelId="{38520D29-AEB0-3D4B-81C6-17E42D73A887}" type="parTrans" cxnId="{666C9DE8-26AF-6547-96E8-3B6E3183D2A8}">
      <dgm:prSet/>
      <dgm:spPr/>
      <dgm:t>
        <a:bodyPr/>
        <a:lstStyle/>
        <a:p>
          <a:endParaRPr lang="en-US" b="1"/>
        </a:p>
      </dgm:t>
    </dgm:pt>
    <dgm:pt modelId="{D32E2507-7A6E-9745-B36D-BED5725CAFC1}" type="sibTrans" cxnId="{666C9DE8-26AF-6547-96E8-3B6E3183D2A8}">
      <dgm:prSet/>
      <dgm:spPr/>
      <dgm:t>
        <a:bodyPr/>
        <a:lstStyle/>
        <a:p>
          <a:endParaRPr lang="en-US" b="1"/>
        </a:p>
      </dgm:t>
    </dgm:pt>
    <dgm:pt modelId="{18964CDE-E574-DC4E-9B5F-0182CA8A6808}">
      <dgm:prSet/>
      <dgm:spPr/>
      <dgm:t>
        <a:bodyPr/>
        <a:lstStyle/>
        <a:p>
          <a:r>
            <a:rPr lang="en-US" b="1"/>
            <a:t>Who might be useful by the prediction</a:t>
          </a:r>
        </a:p>
      </dgm:t>
    </dgm:pt>
    <dgm:pt modelId="{9A92257E-B844-8949-B015-0AE10220701B}" type="parTrans" cxnId="{B83487DF-E5AA-E844-B5EF-85A190F77B6C}">
      <dgm:prSet/>
      <dgm:spPr/>
      <dgm:t>
        <a:bodyPr/>
        <a:lstStyle/>
        <a:p>
          <a:endParaRPr lang="en-US" b="1"/>
        </a:p>
      </dgm:t>
    </dgm:pt>
    <dgm:pt modelId="{2752B48A-48BC-AD4B-9DB7-42EEFC5BDC85}" type="sibTrans" cxnId="{B83487DF-E5AA-E844-B5EF-85A190F77B6C}">
      <dgm:prSet/>
      <dgm:spPr/>
      <dgm:t>
        <a:bodyPr/>
        <a:lstStyle/>
        <a:p>
          <a:endParaRPr lang="en-US" b="1"/>
        </a:p>
      </dgm:t>
    </dgm:pt>
    <dgm:pt modelId="{81E7FFC7-2053-DC48-8F22-10F004462837}">
      <dgm:prSet/>
      <dgm:spPr/>
      <dgm:t>
        <a:bodyPr/>
        <a:lstStyle/>
        <a:p>
          <a:r>
            <a:rPr lang="en-US" b="1" dirty="0"/>
            <a:t>Data Overview</a:t>
          </a:r>
        </a:p>
      </dgm:t>
    </dgm:pt>
    <dgm:pt modelId="{BB838E40-6225-6B49-98B0-246316CA5373}" type="parTrans" cxnId="{FDA1356F-96B6-7E40-82EC-57547411CB42}">
      <dgm:prSet/>
      <dgm:spPr/>
      <dgm:t>
        <a:bodyPr/>
        <a:lstStyle/>
        <a:p>
          <a:endParaRPr lang="en-US" b="1"/>
        </a:p>
      </dgm:t>
    </dgm:pt>
    <dgm:pt modelId="{8385E4E5-9540-CA45-9B3A-6C02A352C9DA}" type="sibTrans" cxnId="{FDA1356F-96B6-7E40-82EC-57547411CB42}">
      <dgm:prSet/>
      <dgm:spPr/>
      <dgm:t>
        <a:bodyPr/>
        <a:lstStyle/>
        <a:p>
          <a:endParaRPr lang="en-US" b="1"/>
        </a:p>
      </dgm:t>
    </dgm:pt>
    <dgm:pt modelId="{AF4571F9-2C28-9F40-8D88-7C17F81D86C9}">
      <dgm:prSet/>
      <dgm:spPr/>
      <dgm:t>
        <a:bodyPr/>
        <a:lstStyle/>
        <a:p>
          <a:r>
            <a:rPr lang="en-US" b="1"/>
            <a:t>Exploratory Data Analysis (EDA)</a:t>
          </a:r>
        </a:p>
      </dgm:t>
    </dgm:pt>
    <dgm:pt modelId="{632673E3-0FAE-E344-884B-869108B5D2CF}" type="parTrans" cxnId="{CBFCA2DC-0ED6-8D47-BD02-751C7EE1466A}">
      <dgm:prSet/>
      <dgm:spPr/>
      <dgm:t>
        <a:bodyPr/>
        <a:lstStyle/>
        <a:p>
          <a:endParaRPr lang="en-US" b="1"/>
        </a:p>
      </dgm:t>
    </dgm:pt>
    <dgm:pt modelId="{6718FA8F-B490-6C47-ADA6-242BB9F4EC3C}" type="sibTrans" cxnId="{CBFCA2DC-0ED6-8D47-BD02-751C7EE1466A}">
      <dgm:prSet/>
      <dgm:spPr/>
      <dgm:t>
        <a:bodyPr/>
        <a:lstStyle/>
        <a:p>
          <a:endParaRPr lang="en-US" b="1"/>
        </a:p>
      </dgm:t>
    </dgm:pt>
    <dgm:pt modelId="{0D153003-1D98-4D46-A104-BF1C157758F5}">
      <dgm:prSet/>
      <dgm:spPr/>
      <dgm:t>
        <a:bodyPr/>
        <a:lstStyle/>
        <a:p>
          <a:r>
            <a:rPr lang="en-US" b="1"/>
            <a:t>Regression plots</a:t>
          </a:r>
        </a:p>
      </dgm:t>
    </dgm:pt>
    <dgm:pt modelId="{4F1C216B-C7E4-1E4C-969B-9BF06E49283E}" type="parTrans" cxnId="{33BC01B3-F8AE-E84C-AFAD-602965EDB966}">
      <dgm:prSet/>
      <dgm:spPr/>
      <dgm:t>
        <a:bodyPr/>
        <a:lstStyle/>
        <a:p>
          <a:endParaRPr lang="en-US" b="1"/>
        </a:p>
      </dgm:t>
    </dgm:pt>
    <dgm:pt modelId="{E6D9368F-3909-5641-9508-876FA915939F}" type="sibTrans" cxnId="{33BC01B3-F8AE-E84C-AFAD-602965EDB966}">
      <dgm:prSet/>
      <dgm:spPr/>
      <dgm:t>
        <a:bodyPr/>
        <a:lstStyle/>
        <a:p>
          <a:endParaRPr lang="en-US" b="1"/>
        </a:p>
      </dgm:t>
    </dgm:pt>
    <dgm:pt modelId="{4873FB1F-0F43-8547-AED1-D5FE9279FE7A}">
      <dgm:prSet/>
      <dgm:spPr/>
      <dgm:t>
        <a:bodyPr/>
        <a:lstStyle/>
        <a:p>
          <a:r>
            <a:rPr lang="en-US" b="1" dirty="0"/>
            <a:t>Correlation Analysis – Heatmap</a:t>
          </a:r>
        </a:p>
      </dgm:t>
    </dgm:pt>
    <dgm:pt modelId="{A11ABF02-521D-314F-B056-ED7A1D9F65D5}" type="parTrans" cxnId="{C2978904-5899-8043-AADE-83B4F6689113}">
      <dgm:prSet/>
      <dgm:spPr/>
      <dgm:t>
        <a:bodyPr/>
        <a:lstStyle/>
        <a:p>
          <a:endParaRPr lang="en-US" b="1"/>
        </a:p>
      </dgm:t>
    </dgm:pt>
    <dgm:pt modelId="{CCC2673B-A9B8-3E42-84DB-3AD2E2EE508C}" type="sibTrans" cxnId="{C2978904-5899-8043-AADE-83B4F6689113}">
      <dgm:prSet/>
      <dgm:spPr/>
      <dgm:t>
        <a:bodyPr/>
        <a:lstStyle/>
        <a:p>
          <a:endParaRPr lang="en-US" b="1"/>
        </a:p>
      </dgm:t>
    </dgm:pt>
    <dgm:pt modelId="{757A0385-5DF5-8B44-9E70-1075C94C29FE}">
      <dgm:prSet/>
      <dgm:spPr/>
      <dgm:t>
        <a:bodyPr/>
        <a:lstStyle/>
        <a:p>
          <a:r>
            <a:rPr lang="en-US" b="1" dirty="0"/>
            <a:t>Models Used</a:t>
          </a:r>
        </a:p>
      </dgm:t>
    </dgm:pt>
    <dgm:pt modelId="{3ADA8D7F-C17B-0144-B0B2-3FBE9B40D0AF}" type="parTrans" cxnId="{2CE3FF16-D354-9E47-8150-08D9FDDF3660}">
      <dgm:prSet/>
      <dgm:spPr/>
      <dgm:t>
        <a:bodyPr/>
        <a:lstStyle/>
        <a:p>
          <a:endParaRPr lang="en-US" b="1"/>
        </a:p>
      </dgm:t>
    </dgm:pt>
    <dgm:pt modelId="{1E19FD4E-A4C5-1A48-B5A7-4123ABA712B6}" type="sibTrans" cxnId="{2CE3FF16-D354-9E47-8150-08D9FDDF3660}">
      <dgm:prSet/>
      <dgm:spPr/>
      <dgm:t>
        <a:bodyPr/>
        <a:lstStyle/>
        <a:p>
          <a:endParaRPr lang="en-US" b="1"/>
        </a:p>
        <a:p>
          <a:endParaRPr lang="en-US" b="1"/>
        </a:p>
      </dgm:t>
    </dgm:pt>
    <dgm:pt modelId="{722FC5D9-A4BF-C544-AE66-95C934CE01A1}">
      <dgm:prSet/>
      <dgm:spPr/>
      <dgm:t>
        <a:bodyPr/>
        <a:lstStyle/>
        <a:p>
          <a:r>
            <a:rPr lang="en-US" b="1" dirty="0"/>
            <a:t>Precise Model Selection</a:t>
          </a:r>
        </a:p>
      </dgm:t>
    </dgm:pt>
    <dgm:pt modelId="{476F9CDA-E6E6-9A41-A0EA-8C1F6C0DF1F7}" type="parTrans" cxnId="{82AD05B0-D5E0-DB4C-A18B-8A55784EFDD8}">
      <dgm:prSet/>
      <dgm:spPr/>
      <dgm:t>
        <a:bodyPr/>
        <a:lstStyle/>
        <a:p>
          <a:endParaRPr lang="en-US" b="1"/>
        </a:p>
      </dgm:t>
    </dgm:pt>
    <dgm:pt modelId="{2BB58252-0CD5-2243-8BF6-9BB643994918}" type="sibTrans" cxnId="{82AD05B0-D5E0-DB4C-A18B-8A55784EFDD8}">
      <dgm:prSet/>
      <dgm:spPr/>
      <dgm:t>
        <a:bodyPr/>
        <a:lstStyle/>
        <a:p>
          <a:endParaRPr lang="en-US" b="1"/>
        </a:p>
        <a:p>
          <a:endParaRPr lang="en-US" b="1"/>
        </a:p>
      </dgm:t>
    </dgm:pt>
    <dgm:pt modelId="{8925C008-C088-D14A-8410-ADA36E9A001B}">
      <dgm:prSet/>
      <dgm:spPr/>
      <dgm:t>
        <a:bodyPr/>
        <a:lstStyle/>
        <a:p>
          <a:r>
            <a:rPr lang="en-US" b="1" dirty="0"/>
            <a:t>Output</a:t>
          </a:r>
        </a:p>
      </dgm:t>
    </dgm:pt>
    <dgm:pt modelId="{37E8790F-E8AC-4144-B1FA-65B73F78CC86}" type="parTrans" cxnId="{63D44F32-2A4C-F743-8B25-35D886AD0C98}">
      <dgm:prSet/>
      <dgm:spPr/>
      <dgm:t>
        <a:bodyPr/>
        <a:lstStyle/>
        <a:p>
          <a:endParaRPr lang="en-US" b="1"/>
        </a:p>
      </dgm:t>
    </dgm:pt>
    <dgm:pt modelId="{8A9170C7-ECE0-8941-8FAB-757A6FF8EBD7}" type="sibTrans" cxnId="{63D44F32-2A4C-F743-8B25-35D886AD0C98}">
      <dgm:prSet/>
      <dgm:spPr/>
    </dgm:pt>
    <dgm:pt modelId="{A621423A-B598-D347-BBBA-D7CFD4DF62F7}" type="pres">
      <dgm:prSet presAssocID="{03E98420-567C-4907-8E5D-A00DE0C43DBA}" presName="Name0" presStyleCnt="0">
        <dgm:presLayoutVars>
          <dgm:dir/>
          <dgm:resizeHandles val="exact"/>
        </dgm:presLayoutVars>
      </dgm:prSet>
      <dgm:spPr/>
    </dgm:pt>
    <dgm:pt modelId="{409E6AEB-6B57-B649-83BA-2DD0BAA9577B}" type="pres">
      <dgm:prSet presAssocID="{2D760C61-E9ED-1D45-8138-062FAB536A60}" presName="node" presStyleLbl="node1" presStyleIdx="0" presStyleCnt="10">
        <dgm:presLayoutVars>
          <dgm:bulletEnabled val="1"/>
        </dgm:presLayoutVars>
      </dgm:prSet>
      <dgm:spPr/>
    </dgm:pt>
    <dgm:pt modelId="{3C4DC95E-7B08-8D41-9E7B-A7EC9F597E20}" type="pres">
      <dgm:prSet presAssocID="{FC751F01-65C1-ED4B-93CB-7F4996405042}" presName="sibTrans" presStyleLbl="sibTrans1D1" presStyleIdx="0" presStyleCnt="9"/>
      <dgm:spPr/>
    </dgm:pt>
    <dgm:pt modelId="{E0B349B8-F365-E04A-9677-23E926C424A3}" type="pres">
      <dgm:prSet presAssocID="{FC751F01-65C1-ED4B-93CB-7F4996405042}" presName="connectorText" presStyleLbl="sibTrans1D1" presStyleIdx="0" presStyleCnt="9"/>
      <dgm:spPr/>
    </dgm:pt>
    <dgm:pt modelId="{9E28E891-F0CD-CD43-9040-22CBE2105092}" type="pres">
      <dgm:prSet presAssocID="{A0F78A88-C413-2041-9B45-CA8632DA0F9B}" presName="node" presStyleLbl="node1" presStyleIdx="1" presStyleCnt="10">
        <dgm:presLayoutVars>
          <dgm:bulletEnabled val="1"/>
        </dgm:presLayoutVars>
      </dgm:prSet>
      <dgm:spPr/>
    </dgm:pt>
    <dgm:pt modelId="{37C8F4BE-4D24-6F4B-A99A-EF341A37F2A1}" type="pres">
      <dgm:prSet presAssocID="{D32E2507-7A6E-9745-B36D-BED5725CAFC1}" presName="sibTrans" presStyleLbl="sibTrans1D1" presStyleIdx="1" presStyleCnt="9"/>
      <dgm:spPr/>
    </dgm:pt>
    <dgm:pt modelId="{BD6771AB-DDE8-EC42-ACDA-6D6555267464}" type="pres">
      <dgm:prSet presAssocID="{D32E2507-7A6E-9745-B36D-BED5725CAFC1}" presName="connectorText" presStyleLbl="sibTrans1D1" presStyleIdx="1" presStyleCnt="9"/>
      <dgm:spPr/>
    </dgm:pt>
    <dgm:pt modelId="{5F997BAB-2D26-7A49-8932-1BEC0B2DDA69}" type="pres">
      <dgm:prSet presAssocID="{18964CDE-E574-DC4E-9B5F-0182CA8A6808}" presName="node" presStyleLbl="node1" presStyleIdx="2" presStyleCnt="10">
        <dgm:presLayoutVars>
          <dgm:bulletEnabled val="1"/>
        </dgm:presLayoutVars>
      </dgm:prSet>
      <dgm:spPr/>
    </dgm:pt>
    <dgm:pt modelId="{7E1190D7-0715-E149-8396-5CCD0F773081}" type="pres">
      <dgm:prSet presAssocID="{2752B48A-48BC-AD4B-9DB7-42EEFC5BDC85}" presName="sibTrans" presStyleLbl="sibTrans1D1" presStyleIdx="2" presStyleCnt="9"/>
      <dgm:spPr/>
    </dgm:pt>
    <dgm:pt modelId="{7A03DB9F-F30A-D148-9691-241F9A4C8005}" type="pres">
      <dgm:prSet presAssocID="{2752B48A-48BC-AD4B-9DB7-42EEFC5BDC85}" presName="connectorText" presStyleLbl="sibTrans1D1" presStyleIdx="2" presStyleCnt="9"/>
      <dgm:spPr/>
    </dgm:pt>
    <dgm:pt modelId="{FFBAF161-129F-F145-AA6C-F232CD3AA748}" type="pres">
      <dgm:prSet presAssocID="{81E7FFC7-2053-DC48-8F22-10F004462837}" presName="node" presStyleLbl="node1" presStyleIdx="3" presStyleCnt="10">
        <dgm:presLayoutVars>
          <dgm:bulletEnabled val="1"/>
        </dgm:presLayoutVars>
      </dgm:prSet>
      <dgm:spPr/>
    </dgm:pt>
    <dgm:pt modelId="{72FC20EA-0BA7-154C-A75E-314498BF296C}" type="pres">
      <dgm:prSet presAssocID="{8385E4E5-9540-CA45-9B3A-6C02A352C9DA}" presName="sibTrans" presStyleLbl="sibTrans1D1" presStyleIdx="3" presStyleCnt="9"/>
      <dgm:spPr/>
    </dgm:pt>
    <dgm:pt modelId="{49BEC4D2-6178-F541-97F1-CCA70E350EAD}" type="pres">
      <dgm:prSet presAssocID="{8385E4E5-9540-CA45-9B3A-6C02A352C9DA}" presName="connectorText" presStyleLbl="sibTrans1D1" presStyleIdx="3" presStyleCnt="9"/>
      <dgm:spPr/>
    </dgm:pt>
    <dgm:pt modelId="{E8D09DB8-7E10-844E-882C-030E3DC47790}" type="pres">
      <dgm:prSet presAssocID="{AF4571F9-2C28-9F40-8D88-7C17F81D86C9}" presName="node" presStyleLbl="node1" presStyleIdx="4" presStyleCnt="10">
        <dgm:presLayoutVars>
          <dgm:bulletEnabled val="1"/>
        </dgm:presLayoutVars>
      </dgm:prSet>
      <dgm:spPr/>
    </dgm:pt>
    <dgm:pt modelId="{9C579774-8A34-8541-BAB4-5D2C57739015}" type="pres">
      <dgm:prSet presAssocID="{6718FA8F-B490-6C47-ADA6-242BB9F4EC3C}" presName="sibTrans" presStyleLbl="sibTrans1D1" presStyleIdx="4" presStyleCnt="9"/>
      <dgm:spPr/>
    </dgm:pt>
    <dgm:pt modelId="{8616673F-602F-F249-AEB4-AEBF9B4798F8}" type="pres">
      <dgm:prSet presAssocID="{6718FA8F-B490-6C47-ADA6-242BB9F4EC3C}" presName="connectorText" presStyleLbl="sibTrans1D1" presStyleIdx="4" presStyleCnt="9"/>
      <dgm:spPr/>
    </dgm:pt>
    <dgm:pt modelId="{86C5FD4B-F9B8-3B48-A544-1AC7D9FAE641}" type="pres">
      <dgm:prSet presAssocID="{0D153003-1D98-4D46-A104-BF1C157758F5}" presName="node" presStyleLbl="node1" presStyleIdx="5" presStyleCnt="10">
        <dgm:presLayoutVars>
          <dgm:bulletEnabled val="1"/>
        </dgm:presLayoutVars>
      </dgm:prSet>
      <dgm:spPr/>
    </dgm:pt>
    <dgm:pt modelId="{A75912D1-66D2-8D48-B040-9EE80A711520}" type="pres">
      <dgm:prSet presAssocID="{E6D9368F-3909-5641-9508-876FA915939F}" presName="sibTrans" presStyleLbl="sibTrans1D1" presStyleIdx="5" presStyleCnt="9"/>
      <dgm:spPr/>
    </dgm:pt>
    <dgm:pt modelId="{062B6B2B-DEF2-E245-8B2B-D2474A41E725}" type="pres">
      <dgm:prSet presAssocID="{E6D9368F-3909-5641-9508-876FA915939F}" presName="connectorText" presStyleLbl="sibTrans1D1" presStyleIdx="5" presStyleCnt="9"/>
      <dgm:spPr/>
    </dgm:pt>
    <dgm:pt modelId="{C6D2A3B0-756C-E340-B983-49EB57F61843}" type="pres">
      <dgm:prSet presAssocID="{4873FB1F-0F43-8547-AED1-D5FE9279FE7A}" presName="node" presStyleLbl="node1" presStyleIdx="6" presStyleCnt="10">
        <dgm:presLayoutVars>
          <dgm:bulletEnabled val="1"/>
        </dgm:presLayoutVars>
      </dgm:prSet>
      <dgm:spPr/>
    </dgm:pt>
    <dgm:pt modelId="{F743DB33-EC1B-734D-8D72-62BDDF4A6503}" type="pres">
      <dgm:prSet presAssocID="{CCC2673B-A9B8-3E42-84DB-3AD2E2EE508C}" presName="sibTrans" presStyleLbl="sibTrans1D1" presStyleIdx="6" presStyleCnt="9"/>
      <dgm:spPr/>
    </dgm:pt>
    <dgm:pt modelId="{ADF7D711-E9C2-D243-B290-62AFA1B10EBA}" type="pres">
      <dgm:prSet presAssocID="{CCC2673B-A9B8-3E42-84DB-3AD2E2EE508C}" presName="connectorText" presStyleLbl="sibTrans1D1" presStyleIdx="6" presStyleCnt="9"/>
      <dgm:spPr/>
    </dgm:pt>
    <dgm:pt modelId="{D82DAECE-A6C4-DD46-85AF-50E131F6F40A}" type="pres">
      <dgm:prSet presAssocID="{757A0385-5DF5-8B44-9E70-1075C94C29FE}" presName="node" presStyleLbl="node1" presStyleIdx="7" presStyleCnt="10">
        <dgm:presLayoutVars>
          <dgm:bulletEnabled val="1"/>
        </dgm:presLayoutVars>
      </dgm:prSet>
      <dgm:spPr/>
    </dgm:pt>
    <dgm:pt modelId="{345D6427-7A10-D243-B92A-F43F30E9BC76}" type="pres">
      <dgm:prSet presAssocID="{1E19FD4E-A4C5-1A48-B5A7-4123ABA712B6}" presName="sibTrans" presStyleLbl="sibTrans1D1" presStyleIdx="7" presStyleCnt="9"/>
      <dgm:spPr/>
    </dgm:pt>
    <dgm:pt modelId="{91FFAA09-75B3-C445-84F7-EF4D6750C2EA}" type="pres">
      <dgm:prSet presAssocID="{1E19FD4E-A4C5-1A48-B5A7-4123ABA712B6}" presName="connectorText" presStyleLbl="sibTrans1D1" presStyleIdx="7" presStyleCnt="9"/>
      <dgm:spPr/>
    </dgm:pt>
    <dgm:pt modelId="{AF59D50C-1AAB-C344-A116-A9807ACF4808}" type="pres">
      <dgm:prSet presAssocID="{722FC5D9-A4BF-C544-AE66-95C934CE01A1}" presName="node" presStyleLbl="node1" presStyleIdx="8" presStyleCnt="10">
        <dgm:presLayoutVars>
          <dgm:bulletEnabled val="1"/>
        </dgm:presLayoutVars>
      </dgm:prSet>
      <dgm:spPr/>
    </dgm:pt>
    <dgm:pt modelId="{3C851C2E-22CB-1C45-834F-E3F9A111276D}" type="pres">
      <dgm:prSet presAssocID="{2BB58252-0CD5-2243-8BF6-9BB643994918}" presName="sibTrans" presStyleLbl="sibTrans1D1" presStyleIdx="8" presStyleCnt="9"/>
      <dgm:spPr/>
    </dgm:pt>
    <dgm:pt modelId="{AD6EA5B3-D6C0-2B44-832C-6448265EB385}" type="pres">
      <dgm:prSet presAssocID="{2BB58252-0CD5-2243-8BF6-9BB643994918}" presName="connectorText" presStyleLbl="sibTrans1D1" presStyleIdx="8" presStyleCnt="9"/>
      <dgm:spPr/>
    </dgm:pt>
    <dgm:pt modelId="{A5E0F7C0-7AEE-AA4A-9930-335BA0DE0D9D}" type="pres">
      <dgm:prSet presAssocID="{8925C008-C088-D14A-8410-ADA36E9A001B}" presName="node" presStyleLbl="node1" presStyleIdx="9" presStyleCnt="10">
        <dgm:presLayoutVars>
          <dgm:bulletEnabled val="1"/>
        </dgm:presLayoutVars>
      </dgm:prSet>
      <dgm:spPr/>
    </dgm:pt>
  </dgm:ptLst>
  <dgm:cxnLst>
    <dgm:cxn modelId="{C2978904-5899-8043-AADE-83B4F6689113}" srcId="{03E98420-567C-4907-8E5D-A00DE0C43DBA}" destId="{4873FB1F-0F43-8547-AED1-D5FE9279FE7A}" srcOrd="6" destOrd="0" parTransId="{A11ABF02-521D-314F-B056-ED7A1D9F65D5}" sibTransId="{CCC2673B-A9B8-3E42-84DB-3AD2E2EE508C}"/>
    <dgm:cxn modelId="{7BA4CB04-4C1C-CC4E-843B-776A1AB25A97}" type="presOf" srcId="{2BB58252-0CD5-2243-8BF6-9BB643994918}" destId="{AD6EA5B3-D6C0-2B44-832C-6448265EB385}" srcOrd="1" destOrd="0" presId="urn:microsoft.com/office/officeart/2016/7/layout/RepeatingBendingProcessNew"/>
    <dgm:cxn modelId="{EFA02E16-6020-ED41-9A58-165A22EABB89}" type="presOf" srcId="{6718FA8F-B490-6C47-ADA6-242BB9F4EC3C}" destId="{8616673F-602F-F249-AEB4-AEBF9B4798F8}" srcOrd="1" destOrd="0" presId="urn:microsoft.com/office/officeart/2016/7/layout/RepeatingBendingProcessNew"/>
    <dgm:cxn modelId="{2CE3FF16-D354-9E47-8150-08D9FDDF3660}" srcId="{03E98420-567C-4907-8E5D-A00DE0C43DBA}" destId="{757A0385-5DF5-8B44-9E70-1075C94C29FE}" srcOrd="7" destOrd="0" parTransId="{3ADA8D7F-C17B-0144-B0B2-3FBE9B40D0AF}" sibTransId="{1E19FD4E-A4C5-1A48-B5A7-4123ABA712B6}"/>
    <dgm:cxn modelId="{9E7CD81A-D025-5340-9FB2-C2EC83DD280C}" type="presOf" srcId="{757A0385-5DF5-8B44-9E70-1075C94C29FE}" destId="{D82DAECE-A6C4-DD46-85AF-50E131F6F40A}" srcOrd="0" destOrd="0" presId="urn:microsoft.com/office/officeart/2016/7/layout/RepeatingBendingProcessNew"/>
    <dgm:cxn modelId="{11645426-A3F7-F84D-ABFD-CD068A0E5F63}" type="presOf" srcId="{2BB58252-0CD5-2243-8BF6-9BB643994918}" destId="{3C851C2E-22CB-1C45-834F-E3F9A111276D}" srcOrd="0" destOrd="0" presId="urn:microsoft.com/office/officeart/2016/7/layout/RepeatingBendingProcessNew"/>
    <dgm:cxn modelId="{408F9E2F-0972-F847-B4D4-6404D9E48023}" type="presOf" srcId="{E6D9368F-3909-5641-9508-876FA915939F}" destId="{A75912D1-66D2-8D48-B040-9EE80A711520}" srcOrd="0" destOrd="0" presId="urn:microsoft.com/office/officeart/2016/7/layout/RepeatingBendingProcessNew"/>
    <dgm:cxn modelId="{63D44F32-2A4C-F743-8B25-35D886AD0C98}" srcId="{03E98420-567C-4907-8E5D-A00DE0C43DBA}" destId="{8925C008-C088-D14A-8410-ADA36E9A001B}" srcOrd="9" destOrd="0" parTransId="{37E8790F-E8AC-4144-B1FA-65B73F78CC86}" sibTransId="{8A9170C7-ECE0-8941-8FAB-757A6FF8EBD7}"/>
    <dgm:cxn modelId="{9C18BF36-7D4E-A44A-9DEC-ED7CC48F27B1}" type="presOf" srcId="{AF4571F9-2C28-9F40-8D88-7C17F81D86C9}" destId="{E8D09DB8-7E10-844E-882C-030E3DC47790}" srcOrd="0" destOrd="0" presId="urn:microsoft.com/office/officeart/2016/7/layout/RepeatingBendingProcessNew"/>
    <dgm:cxn modelId="{354B7C38-166F-3449-86C6-ADA430EFEF0E}" type="presOf" srcId="{2752B48A-48BC-AD4B-9DB7-42EEFC5BDC85}" destId="{7A03DB9F-F30A-D148-9691-241F9A4C8005}" srcOrd="1" destOrd="0" presId="urn:microsoft.com/office/officeart/2016/7/layout/RepeatingBendingProcessNew"/>
    <dgm:cxn modelId="{EB86A33E-D595-7C47-9D1D-26ABAFA8564C}" type="presOf" srcId="{1E19FD4E-A4C5-1A48-B5A7-4123ABA712B6}" destId="{345D6427-7A10-D243-B92A-F43F30E9BC76}" srcOrd="0" destOrd="0" presId="urn:microsoft.com/office/officeart/2016/7/layout/RepeatingBendingProcessNew"/>
    <dgm:cxn modelId="{9720CD53-2806-5F48-B6FC-70733BEFE2A0}" type="presOf" srcId="{8385E4E5-9540-CA45-9B3A-6C02A352C9DA}" destId="{49BEC4D2-6178-F541-97F1-CCA70E350EAD}" srcOrd="1" destOrd="0" presId="urn:microsoft.com/office/officeart/2016/7/layout/RepeatingBendingProcessNew"/>
    <dgm:cxn modelId="{AF6D9557-1260-4449-AFEA-339F3762DF77}" type="presOf" srcId="{E6D9368F-3909-5641-9508-876FA915939F}" destId="{062B6B2B-DEF2-E245-8B2B-D2474A41E725}" srcOrd="1" destOrd="0" presId="urn:microsoft.com/office/officeart/2016/7/layout/RepeatingBendingProcessNew"/>
    <dgm:cxn modelId="{7846EC58-357F-DD44-B8B3-7CF3247A3E1E}" type="presOf" srcId="{81E7FFC7-2053-DC48-8F22-10F004462837}" destId="{FFBAF161-129F-F145-AA6C-F232CD3AA748}" srcOrd="0" destOrd="0" presId="urn:microsoft.com/office/officeart/2016/7/layout/RepeatingBendingProcessNew"/>
    <dgm:cxn modelId="{FDA1356F-96B6-7E40-82EC-57547411CB42}" srcId="{03E98420-567C-4907-8E5D-A00DE0C43DBA}" destId="{81E7FFC7-2053-DC48-8F22-10F004462837}" srcOrd="3" destOrd="0" parTransId="{BB838E40-6225-6B49-98B0-246316CA5373}" sibTransId="{8385E4E5-9540-CA45-9B3A-6C02A352C9DA}"/>
    <dgm:cxn modelId="{A5AA2D77-BDF7-D04D-B39D-193C62A1D676}" type="presOf" srcId="{D32E2507-7A6E-9745-B36D-BED5725CAFC1}" destId="{BD6771AB-DDE8-EC42-ACDA-6D6555267464}" srcOrd="1" destOrd="0" presId="urn:microsoft.com/office/officeart/2016/7/layout/RepeatingBendingProcessNew"/>
    <dgm:cxn modelId="{116F5B78-9403-EF4F-8478-EE9BE8B8F5A5}" type="presOf" srcId="{6718FA8F-B490-6C47-ADA6-242BB9F4EC3C}" destId="{9C579774-8A34-8541-BAB4-5D2C57739015}" srcOrd="0" destOrd="0" presId="urn:microsoft.com/office/officeart/2016/7/layout/RepeatingBendingProcessNew"/>
    <dgm:cxn modelId="{82116379-8335-454A-8EB0-6C691CC875AB}" type="presOf" srcId="{722FC5D9-A4BF-C544-AE66-95C934CE01A1}" destId="{AF59D50C-1AAB-C344-A116-A9807ACF4808}" srcOrd="0" destOrd="0" presId="urn:microsoft.com/office/officeart/2016/7/layout/RepeatingBendingProcessNew"/>
    <dgm:cxn modelId="{8AA5157A-0827-4F4F-AB4E-13590B728A20}" type="presOf" srcId="{03E98420-567C-4907-8E5D-A00DE0C43DBA}" destId="{A621423A-B598-D347-BBBA-D7CFD4DF62F7}" srcOrd="0" destOrd="0" presId="urn:microsoft.com/office/officeart/2016/7/layout/RepeatingBendingProcessNew"/>
    <dgm:cxn modelId="{D06A367B-EF74-054F-8E19-4453EACCF1E7}" type="presOf" srcId="{8385E4E5-9540-CA45-9B3A-6C02A352C9DA}" destId="{72FC20EA-0BA7-154C-A75E-314498BF296C}" srcOrd="0" destOrd="0" presId="urn:microsoft.com/office/officeart/2016/7/layout/RepeatingBendingProcessNew"/>
    <dgm:cxn modelId="{15C77B7C-8301-8642-A074-AFEE49866D1B}" type="presOf" srcId="{8925C008-C088-D14A-8410-ADA36E9A001B}" destId="{A5E0F7C0-7AEE-AA4A-9930-335BA0DE0D9D}" srcOrd="0" destOrd="0" presId="urn:microsoft.com/office/officeart/2016/7/layout/RepeatingBendingProcessNew"/>
    <dgm:cxn modelId="{6E7B6287-394D-784C-88B9-2A1E41D0EBFC}" type="presOf" srcId="{D32E2507-7A6E-9745-B36D-BED5725CAFC1}" destId="{37C8F4BE-4D24-6F4B-A99A-EF341A37F2A1}" srcOrd="0" destOrd="0" presId="urn:microsoft.com/office/officeart/2016/7/layout/RepeatingBendingProcessNew"/>
    <dgm:cxn modelId="{40706E87-8DCA-B745-8F67-74C9541BA6A7}" type="presOf" srcId="{A0F78A88-C413-2041-9B45-CA8632DA0F9B}" destId="{9E28E891-F0CD-CD43-9040-22CBE2105092}" srcOrd="0" destOrd="0" presId="urn:microsoft.com/office/officeart/2016/7/layout/RepeatingBendingProcessNew"/>
    <dgm:cxn modelId="{AFEBB089-B9DA-4A4F-8655-EB69722A0F0E}" type="presOf" srcId="{2D760C61-E9ED-1D45-8138-062FAB536A60}" destId="{409E6AEB-6B57-B649-83BA-2DD0BAA9577B}" srcOrd="0" destOrd="0" presId="urn:microsoft.com/office/officeart/2016/7/layout/RepeatingBendingProcessNew"/>
    <dgm:cxn modelId="{0566D4A4-8EDF-C54C-A13E-B00BFD280FF2}" srcId="{03E98420-567C-4907-8E5D-A00DE0C43DBA}" destId="{2D760C61-E9ED-1D45-8138-062FAB536A60}" srcOrd="0" destOrd="0" parTransId="{AE082297-1298-2A45-B827-79DC57D13918}" sibTransId="{FC751F01-65C1-ED4B-93CB-7F4996405042}"/>
    <dgm:cxn modelId="{E962A1A8-524E-E94E-8C1E-E148DAD27BDC}" type="presOf" srcId="{CCC2673B-A9B8-3E42-84DB-3AD2E2EE508C}" destId="{ADF7D711-E9C2-D243-B290-62AFA1B10EBA}" srcOrd="1" destOrd="0" presId="urn:microsoft.com/office/officeart/2016/7/layout/RepeatingBendingProcessNew"/>
    <dgm:cxn modelId="{82AD05B0-D5E0-DB4C-A18B-8A55784EFDD8}" srcId="{03E98420-567C-4907-8E5D-A00DE0C43DBA}" destId="{722FC5D9-A4BF-C544-AE66-95C934CE01A1}" srcOrd="8" destOrd="0" parTransId="{476F9CDA-E6E6-9A41-A0EA-8C1F6C0DF1F7}" sibTransId="{2BB58252-0CD5-2243-8BF6-9BB643994918}"/>
    <dgm:cxn modelId="{61995FB2-6839-354B-AF1B-AB7702E6C488}" type="presOf" srcId="{FC751F01-65C1-ED4B-93CB-7F4996405042}" destId="{3C4DC95E-7B08-8D41-9E7B-A7EC9F597E20}" srcOrd="0" destOrd="0" presId="urn:microsoft.com/office/officeart/2016/7/layout/RepeatingBendingProcessNew"/>
    <dgm:cxn modelId="{33BC01B3-F8AE-E84C-AFAD-602965EDB966}" srcId="{03E98420-567C-4907-8E5D-A00DE0C43DBA}" destId="{0D153003-1D98-4D46-A104-BF1C157758F5}" srcOrd="5" destOrd="0" parTransId="{4F1C216B-C7E4-1E4C-969B-9BF06E49283E}" sibTransId="{E6D9368F-3909-5641-9508-876FA915939F}"/>
    <dgm:cxn modelId="{8203EDBC-9C6E-5E42-AEA9-68E832807A23}" type="presOf" srcId="{2752B48A-48BC-AD4B-9DB7-42EEFC5BDC85}" destId="{7E1190D7-0715-E149-8396-5CCD0F773081}" srcOrd="0" destOrd="0" presId="urn:microsoft.com/office/officeart/2016/7/layout/RepeatingBendingProcessNew"/>
    <dgm:cxn modelId="{F81EE1C5-1DF4-0141-BADC-864CAB0EEE87}" type="presOf" srcId="{0D153003-1D98-4D46-A104-BF1C157758F5}" destId="{86C5FD4B-F9B8-3B48-A544-1AC7D9FAE641}" srcOrd="0" destOrd="0" presId="urn:microsoft.com/office/officeart/2016/7/layout/RepeatingBendingProcessNew"/>
    <dgm:cxn modelId="{7A6230CD-D48B-9243-B7C8-86770E8C2606}" type="presOf" srcId="{CCC2673B-A9B8-3E42-84DB-3AD2E2EE508C}" destId="{F743DB33-EC1B-734D-8D72-62BDDF4A6503}" srcOrd="0" destOrd="0" presId="urn:microsoft.com/office/officeart/2016/7/layout/RepeatingBendingProcessNew"/>
    <dgm:cxn modelId="{CBFCA2DC-0ED6-8D47-BD02-751C7EE1466A}" srcId="{03E98420-567C-4907-8E5D-A00DE0C43DBA}" destId="{AF4571F9-2C28-9F40-8D88-7C17F81D86C9}" srcOrd="4" destOrd="0" parTransId="{632673E3-0FAE-E344-884B-869108B5D2CF}" sibTransId="{6718FA8F-B490-6C47-ADA6-242BB9F4EC3C}"/>
    <dgm:cxn modelId="{B83487DF-E5AA-E844-B5EF-85A190F77B6C}" srcId="{03E98420-567C-4907-8E5D-A00DE0C43DBA}" destId="{18964CDE-E574-DC4E-9B5F-0182CA8A6808}" srcOrd="2" destOrd="0" parTransId="{9A92257E-B844-8949-B015-0AE10220701B}" sibTransId="{2752B48A-48BC-AD4B-9DB7-42EEFC5BDC85}"/>
    <dgm:cxn modelId="{1628D4E3-AD60-D845-8BB6-8FCAC092DA7F}" type="presOf" srcId="{4873FB1F-0F43-8547-AED1-D5FE9279FE7A}" destId="{C6D2A3B0-756C-E340-B983-49EB57F61843}" srcOrd="0" destOrd="0" presId="urn:microsoft.com/office/officeart/2016/7/layout/RepeatingBendingProcessNew"/>
    <dgm:cxn modelId="{94DBE6E7-3EB2-5D4D-A27E-6B86E6796FB9}" type="presOf" srcId="{1E19FD4E-A4C5-1A48-B5A7-4123ABA712B6}" destId="{91FFAA09-75B3-C445-84F7-EF4D6750C2EA}" srcOrd="1" destOrd="0" presId="urn:microsoft.com/office/officeart/2016/7/layout/RepeatingBendingProcessNew"/>
    <dgm:cxn modelId="{666C9DE8-26AF-6547-96E8-3B6E3183D2A8}" srcId="{03E98420-567C-4907-8E5D-A00DE0C43DBA}" destId="{A0F78A88-C413-2041-9B45-CA8632DA0F9B}" srcOrd="1" destOrd="0" parTransId="{38520D29-AEB0-3D4B-81C6-17E42D73A887}" sibTransId="{D32E2507-7A6E-9745-B36D-BED5725CAFC1}"/>
    <dgm:cxn modelId="{863E78F1-0F95-294B-9D35-AC6CFE471BEB}" type="presOf" srcId="{18964CDE-E574-DC4E-9B5F-0182CA8A6808}" destId="{5F997BAB-2D26-7A49-8932-1BEC0B2DDA69}" srcOrd="0" destOrd="0" presId="urn:microsoft.com/office/officeart/2016/7/layout/RepeatingBendingProcessNew"/>
    <dgm:cxn modelId="{E9210AFD-3B8C-084A-BC95-F968B76C0320}" type="presOf" srcId="{FC751F01-65C1-ED4B-93CB-7F4996405042}" destId="{E0B349B8-F365-E04A-9677-23E926C424A3}" srcOrd="1" destOrd="0" presId="urn:microsoft.com/office/officeart/2016/7/layout/RepeatingBendingProcessNew"/>
    <dgm:cxn modelId="{C18EF29B-4AEC-DA4C-8C5E-22C5683248CD}" type="presParOf" srcId="{A621423A-B598-D347-BBBA-D7CFD4DF62F7}" destId="{409E6AEB-6B57-B649-83BA-2DD0BAA9577B}" srcOrd="0" destOrd="0" presId="urn:microsoft.com/office/officeart/2016/7/layout/RepeatingBendingProcessNew"/>
    <dgm:cxn modelId="{B2E7AEFB-5366-C240-9D08-4005E94EEE49}" type="presParOf" srcId="{A621423A-B598-D347-BBBA-D7CFD4DF62F7}" destId="{3C4DC95E-7B08-8D41-9E7B-A7EC9F597E20}" srcOrd="1" destOrd="0" presId="urn:microsoft.com/office/officeart/2016/7/layout/RepeatingBendingProcessNew"/>
    <dgm:cxn modelId="{1C7908B8-D1E7-734D-93B7-6437BC9ADED7}" type="presParOf" srcId="{3C4DC95E-7B08-8D41-9E7B-A7EC9F597E20}" destId="{E0B349B8-F365-E04A-9677-23E926C424A3}" srcOrd="0" destOrd="0" presId="urn:microsoft.com/office/officeart/2016/7/layout/RepeatingBendingProcessNew"/>
    <dgm:cxn modelId="{7E34EA8D-D428-D04D-B645-C638ED7E5C0F}" type="presParOf" srcId="{A621423A-B598-D347-BBBA-D7CFD4DF62F7}" destId="{9E28E891-F0CD-CD43-9040-22CBE2105092}" srcOrd="2" destOrd="0" presId="urn:microsoft.com/office/officeart/2016/7/layout/RepeatingBendingProcessNew"/>
    <dgm:cxn modelId="{E25FFE1C-2B49-AF44-9122-E968B3E58F9B}" type="presParOf" srcId="{A621423A-B598-D347-BBBA-D7CFD4DF62F7}" destId="{37C8F4BE-4D24-6F4B-A99A-EF341A37F2A1}" srcOrd="3" destOrd="0" presId="urn:microsoft.com/office/officeart/2016/7/layout/RepeatingBendingProcessNew"/>
    <dgm:cxn modelId="{AA470172-9DD0-9E4A-9802-21B2FEEAF4F9}" type="presParOf" srcId="{37C8F4BE-4D24-6F4B-A99A-EF341A37F2A1}" destId="{BD6771AB-DDE8-EC42-ACDA-6D6555267464}" srcOrd="0" destOrd="0" presId="urn:microsoft.com/office/officeart/2016/7/layout/RepeatingBendingProcessNew"/>
    <dgm:cxn modelId="{22D20352-1726-A248-BF5B-FA0AAE3ED695}" type="presParOf" srcId="{A621423A-B598-D347-BBBA-D7CFD4DF62F7}" destId="{5F997BAB-2D26-7A49-8932-1BEC0B2DDA69}" srcOrd="4" destOrd="0" presId="urn:microsoft.com/office/officeart/2016/7/layout/RepeatingBendingProcessNew"/>
    <dgm:cxn modelId="{EDCE7F16-8D3B-AE49-B098-FA57D820D998}" type="presParOf" srcId="{A621423A-B598-D347-BBBA-D7CFD4DF62F7}" destId="{7E1190D7-0715-E149-8396-5CCD0F773081}" srcOrd="5" destOrd="0" presId="urn:microsoft.com/office/officeart/2016/7/layout/RepeatingBendingProcessNew"/>
    <dgm:cxn modelId="{806916B0-8420-FC4F-883B-E64D8AA603F6}" type="presParOf" srcId="{7E1190D7-0715-E149-8396-5CCD0F773081}" destId="{7A03DB9F-F30A-D148-9691-241F9A4C8005}" srcOrd="0" destOrd="0" presId="urn:microsoft.com/office/officeart/2016/7/layout/RepeatingBendingProcessNew"/>
    <dgm:cxn modelId="{54DC7CDC-EF16-5240-9F10-F777ED7ECDD1}" type="presParOf" srcId="{A621423A-B598-D347-BBBA-D7CFD4DF62F7}" destId="{FFBAF161-129F-F145-AA6C-F232CD3AA748}" srcOrd="6" destOrd="0" presId="urn:microsoft.com/office/officeart/2016/7/layout/RepeatingBendingProcessNew"/>
    <dgm:cxn modelId="{876558A2-7572-2640-BE2C-2126A7C1FDF1}" type="presParOf" srcId="{A621423A-B598-D347-BBBA-D7CFD4DF62F7}" destId="{72FC20EA-0BA7-154C-A75E-314498BF296C}" srcOrd="7" destOrd="0" presId="urn:microsoft.com/office/officeart/2016/7/layout/RepeatingBendingProcessNew"/>
    <dgm:cxn modelId="{A49BF5A1-9CED-E24B-B7F3-1FBFB6698555}" type="presParOf" srcId="{72FC20EA-0BA7-154C-A75E-314498BF296C}" destId="{49BEC4D2-6178-F541-97F1-CCA70E350EAD}" srcOrd="0" destOrd="0" presId="urn:microsoft.com/office/officeart/2016/7/layout/RepeatingBendingProcessNew"/>
    <dgm:cxn modelId="{B74600DB-FCD6-894F-967A-B7FF18959B99}" type="presParOf" srcId="{A621423A-B598-D347-BBBA-D7CFD4DF62F7}" destId="{E8D09DB8-7E10-844E-882C-030E3DC47790}" srcOrd="8" destOrd="0" presId="urn:microsoft.com/office/officeart/2016/7/layout/RepeatingBendingProcessNew"/>
    <dgm:cxn modelId="{16D5F48B-0929-2644-9800-478C83A9E144}" type="presParOf" srcId="{A621423A-B598-D347-BBBA-D7CFD4DF62F7}" destId="{9C579774-8A34-8541-BAB4-5D2C57739015}" srcOrd="9" destOrd="0" presId="urn:microsoft.com/office/officeart/2016/7/layout/RepeatingBendingProcessNew"/>
    <dgm:cxn modelId="{013096EA-BE37-7546-B0F8-ACDDF5BAF5D3}" type="presParOf" srcId="{9C579774-8A34-8541-BAB4-5D2C57739015}" destId="{8616673F-602F-F249-AEB4-AEBF9B4798F8}" srcOrd="0" destOrd="0" presId="urn:microsoft.com/office/officeart/2016/7/layout/RepeatingBendingProcessNew"/>
    <dgm:cxn modelId="{AE42D01E-DA08-274A-B4B7-196F158E3F97}" type="presParOf" srcId="{A621423A-B598-D347-BBBA-D7CFD4DF62F7}" destId="{86C5FD4B-F9B8-3B48-A544-1AC7D9FAE641}" srcOrd="10" destOrd="0" presId="urn:microsoft.com/office/officeart/2016/7/layout/RepeatingBendingProcessNew"/>
    <dgm:cxn modelId="{2D91E41A-F097-6240-8C87-F57A7589BE23}" type="presParOf" srcId="{A621423A-B598-D347-BBBA-D7CFD4DF62F7}" destId="{A75912D1-66D2-8D48-B040-9EE80A711520}" srcOrd="11" destOrd="0" presId="urn:microsoft.com/office/officeart/2016/7/layout/RepeatingBendingProcessNew"/>
    <dgm:cxn modelId="{C3DDA9BF-9F7B-9E48-AC79-76E5314CED9B}" type="presParOf" srcId="{A75912D1-66D2-8D48-B040-9EE80A711520}" destId="{062B6B2B-DEF2-E245-8B2B-D2474A41E725}" srcOrd="0" destOrd="0" presId="urn:microsoft.com/office/officeart/2016/7/layout/RepeatingBendingProcessNew"/>
    <dgm:cxn modelId="{91DD0B1D-8E41-214D-A002-3B528E1F19D1}" type="presParOf" srcId="{A621423A-B598-D347-BBBA-D7CFD4DF62F7}" destId="{C6D2A3B0-756C-E340-B983-49EB57F61843}" srcOrd="12" destOrd="0" presId="urn:microsoft.com/office/officeart/2016/7/layout/RepeatingBendingProcessNew"/>
    <dgm:cxn modelId="{767DE0A3-4A96-5D47-B0A2-A54873556699}" type="presParOf" srcId="{A621423A-B598-D347-BBBA-D7CFD4DF62F7}" destId="{F743DB33-EC1B-734D-8D72-62BDDF4A6503}" srcOrd="13" destOrd="0" presId="urn:microsoft.com/office/officeart/2016/7/layout/RepeatingBendingProcessNew"/>
    <dgm:cxn modelId="{5C87625D-1F25-FD43-BBED-81F0ACC3BC61}" type="presParOf" srcId="{F743DB33-EC1B-734D-8D72-62BDDF4A6503}" destId="{ADF7D711-E9C2-D243-B290-62AFA1B10EBA}" srcOrd="0" destOrd="0" presId="urn:microsoft.com/office/officeart/2016/7/layout/RepeatingBendingProcessNew"/>
    <dgm:cxn modelId="{E38CCF1C-D8A0-DE47-BEDD-6964CE8D8D41}" type="presParOf" srcId="{A621423A-B598-D347-BBBA-D7CFD4DF62F7}" destId="{D82DAECE-A6C4-DD46-85AF-50E131F6F40A}" srcOrd="14" destOrd="0" presId="urn:microsoft.com/office/officeart/2016/7/layout/RepeatingBendingProcessNew"/>
    <dgm:cxn modelId="{005809E4-492E-3F4B-B180-3384C32BD961}" type="presParOf" srcId="{A621423A-B598-D347-BBBA-D7CFD4DF62F7}" destId="{345D6427-7A10-D243-B92A-F43F30E9BC76}" srcOrd="15" destOrd="0" presId="urn:microsoft.com/office/officeart/2016/7/layout/RepeatingBendingProcessNew"/>
    <dgm:cxn modelId="{1A9737EF-4009-E249-AADA-52A59F1FE2E5}" type="presParOf" srcId="{345D6427-7A10-D243-B92A-F43F30E9BC76}" destId="{91FFAA09-75B3-C445-84F7-EF4D6750C2EA}" srcOrd="0" destOrd="0" presId="urn:microsoft.com/office/officeart/2016/7/layout/RepeatingBendingProcessNew"/>
    <dgm:cxn modelId="{5801F9A9-4183-5547-A3BE-C113EAAF5882}" type="presParOf" srcId="{A621423A-B598-D347-BBBA-D7CFD4DF62F7}" destId="{AF59D50C-1AAB-C344-A116-A9807ACF4808}" srcOrd="16" destOrd="0" presId="urn:microsoft.com/office/officeart/2016/7/layout/RepeatingBendingProcessNew"/>
    <dgm:cxn modelId="{71A68018-96DC-B94C-A5D3-296F57AAF40A}" type="presParOf" srcId="{A621423A-B598-D347-BBBA-D7CFD4DF62F7}" destId="{3C851C2E-22CB-1C45-834F-E3F9A111276D}" srcOrd="17" destOrd="0" presId="urn:microsoft.com/office/officeart/2016/7/layout/RepeatingBendingProcessNew"/>
    <dgm:cxn modelId="{0A7CF283-FC9B-204C-A4B8-937F4A3BEA75}" type="presParOf" srcId="{3C851C2E-22CB-1C45-834F-E3F9A111276D}" destId="{AD6EA5B3-D6C0-2B44-832C-6448265EB385}" srcOrd="0" destOrd="0" presId="urn:microsoft.com/office/officeart/2016/7/layout/RepeatingBendingProcessNew"/>
    <dgm:cxn modelId="{E8D4C4C7-A1F0-8F40-B6C1-C0CF24A60271}" type="presParOf" srcId="{A621423A-B598-D347-BBBA-D7CFD4DF62F7}" destId="{A5E0F7C0-7AEE-AA4A-9930-335BA0DE0D9D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35C6C3-2129-4DCD-A33D-8C78A1865B96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C544745-49F0-4CB4-8866-E9EBB13D5817}">
      <dgm:prSet/>
      <dgm:spPr/>
      <dgm:t>
        <a:bodyPr/>
        <a:lstStyle/>
        <a:p>
          <a:r>
            <a:rPr lang="en-US"/>
            <a:t>Bike sharing systems are places where individuals may rent bikes from bike racks or docks.</a:t>
          </a:r>
        </a:p>
      </dgm:t>
    </dgm:pt>
    <dgm:pt modelId="{ADBE30A7-3ABB-4302-BDAD-D8565297814A}" type="parTrans" cxnId="{A45A5304-61DE-4A59-AD93-7BEE8D047C38}">
      <dgm:prSet/>
      <dgm:spPr/>
      <dgm:t>
        <a:bodyPr/>
        <a:lstStyle/>
        <a:p>
          <a:endParaRPr lang="en-US"/>
        </a:p>
      </dgm:t>
    </dgm:pt>
    <dgm:pt modelId="{54B29B99-3036-4C33-8A8A-F1828F2A1F2F}" type="sibTrans" cxnId="{A45A5304-61DE-4A59-AD93-7BEE8D047C38}">
      <dgm:prSet/>
      <dgm:spPr/>
      <dgm:t>
        <a:bodyPr/>
        <a:lstStyle/>
        <a:p>
          <a:endParaRPr lang="en-US"/>
        </a:p>
      </dgm:t>
    </dgm:pt>
    <dgm:pt modelId="{4032D742-476E-4BCE-A352-4FCF0B35B6DD}">
      <dgm:prSet/>
      <dgm:spPr/>
      <dgm:t>
        <a:bodyPr/>
        <a:lstStyle/>
        <a:p>
          <a:r>
            <a:rPr lang="en-US"/>
            <a:t>Mostly used by commuters for daily office commutes, by tourists for short distance travel.</a:t>
          </a:r>
        </a:p>
      </dgm:t>
    </dgm:pt>
    <dgm:pt modelId="{2E04026B-0B2F-4C2C-8AD3-7E26882851BB}" type="parTrans" cxnId="{C14DEBA4-D3FF-4895-9F68-DDE9485005AD}">
      <dgm:prSet/>
      <dgm:spPr/>
      <dgm:t>
        <a:bodyPr/>
        <a:lstStyle/>
        <a:p>
          <a:endParaRPr lang="en-US"/>
        </a:p>
      </dgm:t>
    </dgm:pt>
    <dgm:pt modelId="{350D9992-9EE6-4E56-93AA-B73934E11966}" type="sibTrans" cxnId="{C14DEBA4-D3FF-4895-9F68-DDE9485005AD}">
      <dgm:prSet/>
      <dgm:spPr/>
      <dgm:t>
        <a:bodyPr/>
        <a:lstStyle/>
        <a:p>
          <a:endParaRPr lang="en-US"/>
        </a:p>
      </dgm:t>
    </dgm:pt>
    <dgm:pt modelId="{02350A47-7138-4FE9-BEE5-D276E5FBA529}">
      <dgm:prSet/>
      <dgm:spPr/>
      <dgm:t>
        <a:bodyPr/>
        <a:lstStyle/>
        <a:p>
          <a:r>
            <a:rPr lang="en-US"/>
            <a:t>Recently, several bike/scooter ride-sharing businesses have emerged, particularly in major cities like San Francisco, New York, Chicago, and Los Angeles. </a:t>
          </a:r>
        </a:p>
      </dgm:t>
    </dgm:pt>
    <dgm:pt modelId="{719AFD19-5AD9-424B-80BF-DF8386041E23}" type="parTrans" cxnId="{07D55A90-EE57-420B-B812-4443ABF07231}">
      <dgm:prSet/>
      <dgm:spPr/>
      <dgm:t>
        <a:bodyPr/>
        <a:lstStyle/>
        <a:p>
          <a:endParaRPr lang="en-US"/>
        </a:p>
      </dgm:t>
    </dgm:pt>
    <dgm:pt modelId="{9C1349B5-A186-48BE-9F42-7976E7317BF4}" type="sibTrans" cxnId="{07D55A90-EE57-420B-B812-4443ABF07231}">
      <dgm:prSet/>
      <dgm:spPr/>
      <dgm:t>
        <a:bodyPr/>
        <a:lstStyle/>
        <a:p>
          <a:endParaRPr lang="en-US"/>
        </a:p>
      </dgm:t>
    </dgm:pt>
    <dgm:pt modelId="{1B471482-1634-4162-86F1-A79F45C67AE1}">
      <dgm:prSet/>
      <dgm:spPr/>
      <dgm:t>
        <a:bodyPr/>
        <a:lstStyle/>
        <a:p>
          <a:r>
            <a:rPr lang="en-US" dirty="0"/>
            <a:t>From a practical viewpoint, one of the biggest challenges is predicting the demand for bikes on any particular day. </a:t>
          </a:r>
        </a:p>
      </dgm:t>
    </dgm:pt>
    <dgm:pt modelId="{651BBE7B-6F97-40F2-AF4B-5D0D7396C40E}" type="parTrans" cxnId="{F3B78F73-D86B-4F76-9F48-EAD5FD549CEC}">
      <dgm:prSet/>
      <dgm:spPr/>
      <dgm:t>
        <a:bodyPr/>
        <a:lstStyle/>
        <a:p>
          <a:endParaRPr lang="en-US"/>
        </a:p>
      </dgm:t>
    </dgm:pt>
    <dgm:pt modelId="{F8661A62-0A79-4E5C-81C9-04E036F19599}" type="sibTrans" cxnId="{F3B78F73-D86B-4F76-9F48-EAD5FD549CEC}">
      <dgm:prSet/>
      <dgm:spPr/>
      <dgm:t>
        <a:bodyPr/>
        <a:lstStyle/>
        <a:p>
          <a:endParaRPr lang="en-US"/>
        </a:p>
      </dgm:t>
    </dgm:pt>
    <dgm:pt modelId="{26D9CA21-4CC6-45CB-80CC-DBE288721898}">
      <dgm:prSet/>
      <dgm:spPr/>
      <dgm:t>
        <a:bodyPr/>
        <a:lstStyle/>
        <a:p>
          <a:r>
            <a:rPr lang="en-US" dirty="0"/>
            <a:t>Having an estimate of the demand would help these businesses to operate efficiently. While having too many bikes results in resource waste, having too few bikes results in income loss.</a:t>
          </a:r>
        </a:p>
      </dgm:t>
    </dgm:pt>
    <dgm:pt modelId="{7126866B-65F9-49D5-9458-CCF671DCDE93}" type="parTrans" cxnId="{B7CBA894-749C-490D-ADEA-8AF19F8855D5}">
      <dgm:prSet/>
      <dgm:spPr/>
      <dgm:t>
        <a:bodyPr/>
        <a:lstStyle/>
        <a:p>
          <a:endParaRPr lang="en-US"/>
        </a:p>
      </dgm:t>
    </dgm:pt>
    <dgm:pt modelId="{90B95FE6-7AE3-49AD-B525-A63963EB7DB6}" type="sibTrans" cxnId="{B7CBA894-749C-490D-ADEA-8AF19F8855D5}">
      <dgm:prSet/>
      <dgm:spPr/>
      <dgm:t>
        <a:bodyPr/>
        <a:lstStyle/>
        <a:p>
          <a:endParaRPr lang="en-US"/>
        </a:p>
      </dgm:t>
    </dgm:pt>
    <dgm:pt modelId="{A1F33D7D-6053-4DAD-8E37-793BC9BD5493}">
      <dgm:prSet/>
      <dgm:spPr/>
      <dgm:t>
        <a:bodyPr/>
        <a:lstStyle/>
        <a:p>
          <a:r>
            <a:rPr lang="en-US"/>
            <a:t>In order to predict the demand for bike rentals, this research aims to blend previous bike usage trends with weather forecasts.</a:t>
          </a:r>
        </a:p>
      </dgm:t>
    </dgm:pt>
    <dgm:pt modelId="{F7CB4FD3-9500-4286-83F5-DE544C131D2B}" type="parTrans" cxnId="{07F857E1-37AF-4367-8ADC-3665C5148826}">
      <dgm:prSet/>
      <dgm:spPr/>
      <dgm:t>
        <a:bodyPr/>
        <a:lstStyle/>
        <a:p>
          <a:endParaRPr lang="en-US"/>
        </a:p>
      </dgm:t>
    </dgm:pt>
    <dgm:pt modelId="{0223609C-C5D3-46D3-A732-98ECDDB12A0F}" type="sibTrans" cxnId="{07F857E1-37AF-4367-8ADC-3665C5148826}">
      <dgm:prSet/>
      <dgm:spPr/>
      <dgm:t>
        <a:bodyPr/>
        <a:lstStyle/>
        <a:p>
          <a:endParaRPr lang="en-US"/>
        </a:p>
      </dgm:t>
    </dgm:pt>
    <dgm:pt modelId="{E938504C-CD52-AD43-B308-F74F62E819AC}" type="pres">
      <dgm:prSet presAssocID="{3735C6C3-2129-4DCD-A33D-8C78A1865B96}" presName="vert0" presStyleCnt="0">
        <dgm:presLayoutVars>
          <dgm:dir/>
          <dgm:animOne val="branch"/>
          <dgm:animLvl val="lvl"/>
        </dgm:presLayoutVars>
      </dgm:prSet>
      <dgm:spPr/>
    </dgm:pt>
    <dgm:pt modelId="{E0740BA8-0D81-8D4A-8B99-2A907C6F5A61}" type="pres">
      <dgm:prSet presAssocID="{AC544745-49F0-4CB4-8866-E9EBB13D5817}" presName="thickLine" presStyleLbl="alignNode1" presStyleIdx="0" presStyleCnt="6"/>
      <dgm:spPr/>
    </dgm:pt>
    <dgm:pt modelId="{2E878281-7FE6-D84F-83CD-CA4154DBFC15}" type="pres">
      <dgm:prSet presAssocID="{AC544745-49F0-4CB4-8866-E9EBB13D5817}" presName="horz1" presStyleCnt="0"/>
      <dgm:spPr/>
    </dgm:pt>
    <dgm:pt modelId="{434DF79B-9C2D-354F-83A8-4FD0D27997B1}" type="pres">
      <dgm:prSet presAssocID="{AC544745-49F0-4CB4-8866-E9EBB13D5817}" presName="tx1" presStyleLbl="revTx" presStyleIdx="0" presStyleCnt="6"/>
      <dgm:spPr/>
    </dgm:pt>
    <dgm:pt modelId="{30E97BCE-5F35-354D-8236-0E5322239128}" type="pres">
      <dgm:prSet presAssocID="{AC544745-49F0-4CB4-8866-E9EBB13D5817}" presName="vert1" presStyleCnt="0"/>
      <dgm:spPr/>
    </dgm:pt>
    <dgm:pt modelId="{E8AFCE97-E0FF-6C43-9690-92AE0E5E0A1D}" type="pres">
      <dgm:prSet presAssocID="{4032D742-476E-4BCE-A352-4FCF0B35B6DD}" presName="thickLine" presStyleLbl="alignNode1" presStyleIdx="1" presStyleCnt="6"/>
      <dgm:spPr/>
    </dgm:pt>
    <dgm:pt modelId="{40813CF9-83AB-7242-83B3-BC946AA13937}" type="pres">
      <dgm:prSet presAssocID="{4032D742-476E-4BCE-A352-4FCF0B35B6DD}" presName="horz1" presStyleCnt="0"/>
      <dgm:spPr/>
    </dgm:pt>
    <dgm:pt modelId="{0AF5C9ED-99A9-0C48-98FE-8BE0C0847A1D}" type="pres">
      <dgm:prSet presAssocID="{4032D742-476E-4BCE-A352-4FCF0B35B6DD}" presName="tx1" presStyleLbl="revTx" presStyleIdx="1" presStyleCnt="6"/>
      <dgm:spPr/>
    </dgm:pt>
    <dgm:pt modelId="{5BE1686A-4EEC-0F4B-B0EA-7BE8CA584BF3}" type="pres">
      <dgm:prSet presAssocID="{4032D742-476E-4BCE-A352-4FCF0B35B6DD}" presName="vert1" presStyleCnt="0"/>
      <dgm:spPr/>
    </dgm:pt>
    <dgm:pt modelId="{E4649D08-F6A3-8B45-9624-ABD7016BD36D}" type="pres">
      <dgm:prSet presAssocID="{02350A47-7138-4FE9-BEE5-D276E5FBA529}" presName="thickLine" presStyleLbl="alignNode1" presStyleIdx="2" presStyleCnt="6"/>
      <dgm:spPr/>
    </dgm:pt>
    <dgm:pt modelId="{87DACA53-7409-A74B-9AE2-D6AF0D048FDF}" type="pres">
      <dgm:prSet presAssocID="{02350A47-7138-4FE9-BEE5-D276E5FBA529}" presName="horz1" presStyleCnt="0"/>
      <dgm:spPr/>
    </dgm:pt>
    <dgm:pt modelId="{F64274B5-ECCF-2E4A-A1B5-54545541552E}" type="pres">
      <dgm:prSet presAssocID="{02350A47-7138-4FE9-BEE5-D276E5FBA529}" presName="tx1" presStyleLbl="revTx" presStyleIdx="2" presStyleCnt="6"/>
      <dgm:spPr/>
    </dgm:pt>
    <dgm:pt modelId="{FBA81A55-D384-D849-BD07-0A5B5C3A517F}" type="pres">
      <dgm:prSet presAssocID="{02350A47-7138-4FE9-BEE5-D276E5FBA529}" presName="vert1" presStyleCnt="0"/>
      <dgm:spPr/>
    </dgm:pt>
    <dgm:pt modelId="{F052ED37-24ED-8E42-BAC1-62F6DA6FDFDB}" type="pres">
      <dgm:prSet presAssocID="{1B471482-1634-4162-86F1-A79F45C67AE1}" presName="thickLine" presStyleLbl="alignNode1" presStyleIdx="3" presStyleCnt="6"/>
      <dgm:spPr/>
    </dgm:pt>
    <dgm:pt modelId="{7B25C7A2-5876-6441-AC35-8A55D1B5DFE9}" type="pres">
      <dgm:prSet presAssocID="{1B471482-1634-4162-86F1-A79F45C67AE1}" presName="horz1" presStyleCnt="0"/>
      <dgm:spPr/>
    </dgm:pt>
    <dgm:pt modelId="{CD01496F-7B9D-CF4F-A65E-06C3E36ACA6A}" type="pres">
      <dgm:prSet presAssocID="{1B471482-1634-4162-86F1-A79F45C67AE1}" presName="tx1" presStyleLbl="revTx" presStyleIdx="3" presStyleCnt="6"/>
      <dgm:spPr/>
    </dgm:pt>
    <dgm:pt modelId="{4EB57412-2845-E649-9870-2908CCAB193C}" type="pres">
      <dgm:prSet presAssocID="{1B471482-1634-4162-86F1-A79F45C67AE1}" presName="vert1" presStyleCnt="0"/>
      <dgm:spPr/>
    </dgm:pt>
    <dgm:pt modelId="{14E79B8D-A2CB-2F40-A5DD-423C22515AD0}" type="pres">
      <dgm:prSet presAssocID="{26D9CA21-4CC6-45CB-80CC-DBE288721898}" presName="thickLine" presStyleLbl="alignNode1" presStyleIdx="4" presStyleCnt="6"/>
      <dgm:spPr/>
    </dgm:pt>
    <dgm:pt modelId="{ED448B5A-26D3-464C-A74E-578C25A8DDFD}" type="pres">
      <dgm:prSet presAssocID="{26D9CA21-4CC6-45CB-80CC-DBE288721898}" presName="horz1" presStyleCnt="0"/>
      <dgm:spPr/>
    </dgm:pt>
    <dgm:pt modelId="{B19C6947-6C88-0F43-8737-AA174ADA297F}" type="pres">
      <dgm:prSet presAssocID="{26D9CA21-4CC6-45CB-80CC-DBE288721898}" presName="tx1" presStyleLbl="revTx" presStyleIdx="4" presStyleCnt="6"/>
      <dgm:spPr/>
    </dgm:pt>
    <dgm:pt modelId="{84916899-615C-DB4F-B158-32BE237BE0EF}" type="pres">
      <dgm:prSet presAssocID="{26D9CA21-4CC6-45CB-80CC-DBE288721898}" presName="vert1" presStyleCnt="0"/>
      <dgm:spPr/>
    </dgm:pt>
    <dgm:pt modelId="{5E922E6B-E3AA-3743-9DCF-4921F7A796DC}" type="pres">
      <dgm:prSet presAssocID="{A1F33D7D-6053-4DAD-8E37-793BC9BD5493}" presName="thickLine" presStyleLbl="alignNode1" presStyleIdx="5" presStyleCnt="6"/>
      <dgm:spPr/>
    </dgm:pt>
    <dgm:pt modelId="{FD8D7725-754C-E947-BE2F-FFCB8A7BCB63}" type="pres">
      <dgm:prSet presAssocID="{A1F33D7D-6053-4DAD-8E37-793BC9BD5493}" presName="horz1" presStyleCnt="0"/>
      <dgm:spPr/>
    </dgm:pt>
    <dgm:pt modelId="{D103DAE5-58EF-5E4B-A1D0-C31F57C395C6}" type="pres">
      <dgm:prSet presAssocID="{A1F33D7D-6053-4DAD-8E37-793BC9BD5493}" presName="tx1" presStyleLbl="revTx" presStyleIdx="5" presStyleCnt="6"/>
      <dgm:spPr/>
    </dgm:pt>
    <dgm:pt modelId="{414F5843-059E-9A46-A323-5775E004AAA1}" type="pres">
      <dgm:prSet presAssocID="{A1F33D7D-6053-4DAD-8E37-793BC9BD5493}" presName="vert1" presStyleCnt="0"/>
      <dgm:spPr/>
    </dgm:pt>
  </dgm:ptLst>
  <dgm:cxnLst>
    <dgm:cxn modelId="{A45A5304-61DE-4A59-AD93-7BEE8D047C38}" srcId="{3735C6C3-2129-4DCD-A33D-8C78A1865B96}" destId="{AC544745-49F0-4CB4-8866-E9EBB13D5817}" srcOrd="0" destOrd="0" parTransId="{ADBE30A7-3ABB-4302-BDAD-D8565297814A}" sibTransId="{54B29B99-3036-4C33-8A8A-F1828F2A1F2F}"/>
    <dgm:cxn modelId="{AC886B1C-05CC-AA4D-B3FC-AC3E8A04F48E}" type="presOf" srcId="{1B471482-1634-4162-86F1-A79F45C67AE1}" destId="{CD01496F-7B9D-CF4F-A65E-06C3E36ACA6A}" srcOrd="0" destOrd="0" presId="urn:microsoft.com/office/officeart/2008/layout/LinedList"/>
    <dgm:cxn modelId="{B3C1A272-E1AB-2846-8980-8FE61662980F}" type="presOf" srcId="{3735C6C3-2129-4DCD-A33D-8C78A1865B96}" destId="{E938504C-CD52-AD43-B308-F74F62E819AC}" srcOrd="0" destOrd="0" presId="urn:microsoft.com/office/officeart/2008/layout/LinedList"/>
    <dgm:cxn modelId="{F3B78F73-D86B-4F76-9F48-EAD5FD549CEC}" srcId="{3735C6C3-2129-4DCD-A33D-8C78A1865B96}" destId="{1B471482-1634-4162-86F1-A79F45C67AE1}" srcOrd="3" destOrd="0" parTransId="{651BBE7B-6F97-40F2-AF4B-5D0D7396C40E}" sibTransId="{F8661A62-0A79-4E5C-81C9-04E036F19599}"/>
    <dgm:cxn modelId="{86F8BB7F-05DB-434F-87EC-E57A5E71FDB1}" type="presOf" srcId="{A1F33D7D-6053-4DAD-8E37-793BC9BD5493}" destId="{D103DAE5-58EF-5E4B-A1D0-C31F57C395C6}" srcOrd="0" destOrd="0" presId="urn:microsoft.com/office/officeart/2008/layout/LinedList"/>
    <dgm:cxn modelId="{B44B7186-8E47-5D42-BAF1-30A5D6B4D004}" type="presOf" srcId="{4032D742-476E-4BCE-A352-4FCF0B35B6DD}" destId="{0AF5C9ED-99A9-0C48-98FE-8BE0C0847A1D}" srcOrd="0" destOrd="0" presId="urn:microsoft.com/office/officeart/2008/layout/LinedList"/>
    <dgm:cxn modelId="{07D55A90-EE57-420B-B812-4443ABF07231}" srcId="{3735C6C3-2129-4DCD-A33D-8C78A1865B96}" destId="{02350A47-7138-4FE9-BEE5-D276E5FBA529}" srcOrd="2" destOrd="0" parTransId="{719AFD19-5AD9-424B-80BF-DF8386041E23}" sibTransId="{9C1349B5-A186-48BE-9F42-7976E7317BF4}"/>
    <dgm:cxn modelId="{B7CBA894-749C-490D-ADEA-8AF19F8855D5}" srcId="{3735C6C3-2129-4DCD-A33D-8C78A1865B96}" destId="{26D9CA21-4CC6-45CB-80CC-DBE288721898}" srcOrd="4" destOrd="0" parTransId="{7126866B-65F9-49D5-9458-CCF671DCDE93}" sibTransId="{90B95FE6-7AE3-49AD-B525-A63963EB7DB6}"/>
    <dgm:cxn modelId="{93AC5995-B454-954B-A35E-7DE8946F2D1C}" type="presOf" srcId="{AC544745-49F0-4CB4-8866-E9EBB13D5817}" destId="{434DF79B-9C2D-354F-83A8-4FD0D27997B1}" srcOrd="0" destOrd="0" presId="urn:microsoft.com/office/officeart/2008/layout/LinedList"/>
    <dgm:cxn modelId="{C14DEBA4-D3FF-4895-9F68-DDE9485005AD}" srcId="{3735C6C3-2129-4DCD-A33D-8C78A1865B96}" destId="{4032D742-476E-4BCE-A352-4FCF0B35B6DD}" srcOrd="1" destOrd="0" parTransId="{2E04026B-0B2F-4C2C-8AD3-7E26882851BB}" sibTransId="{350D9992-9EE6-4E56-93AA-B73934E11966}"/>
    <dgm:cxn modelId="{07F857E1-37AF-4367-8ADC-3665C5148826}" srcId="{3735C6C3-2129-4DCD-A33D-8C78A1865B96}" destId="{A1F33D7D-6053-4DAD-8E37-793BC9BD5493}" srcOrd="5" destOrd="0" parTransId="{F7CB4FD3-9500-4286-83F5-DE544C131D2B}" sibTransId="{0223609C-C5D3-46D3-A732-98ECDDB12A0F}"/>
    <dgm:cxn modelId="{BC5994F2-0556-1345-AFF9-87463421B101}" type="presOf" srcId="{02350A47-7138-4FE9-BEE5-D276E5FBA529}" destId="{F64274B5-ECCF-2E4A-A1B5-54545541552E}" srcOrd="0" destOrd="0" presId="urn:microsoft.com/office/officeart/2008/layout/LinedList"/>
    <dgm:cxn modelId="{2B0E0EF9-B7A3-CC43-8FBF-9FF98C508B01}" type="presOf" srcId="{26D9CA21-4CC6-45CB-80CC-DBE288721898}" destId="{B19C6947-6C88-0F43-8737-AA174ADA297F}" srcOrd="0" destOrd="0" presId="urn:microsoft.com/office/officeart/2008/layout/LinedList"/>
    <dgm:cxn modelId="{F15B1E0E-616E-A045-9FA3-E7834950FB23}" type="presParOf" srcId="{E938504C-CD52-AD43-B308-F74F62E819AC}" destId="{E0740BA8-0D81-8D4A-8B99-2A907C6F5A61}" srcOrd="0" destOrd="0" presId="urn:microsoft.com/office/officeart/2008/layout/LinedList"/>
    <dgm:cxn modelId="{EC46F96A-575B-5543-B4AF-69C75FC5245F}" type="presParOf" srcId="{E938504C-CD52-AD43-B308-F74F62E819AC}" destId="{2E878281-7FE6-D84F-83CD-CA4154DBFC15}" srcOrd="1" destOrd="0" presId="urn:microsoft.com/office/officeart/2008/layout/LinedList"/>
    <dgm:cxn modelId="{2215BF45-F78B-A643-B859-9AEC1C626CC6}" type="presParOf" srcId="{2E878281-7FE6-D84F-83CD-CA4154DBFC15}" destId="{434DF79B-9C2D-354F-83A8-4FD0D27997B1}" srcOrd="0" destOrd="0" presId="urn:microsoft.com/office/officeart/2008/layout/LinedList"/>
    <dgm:cxn modelId="{C1FA3BEF-88D2-974A-BAC0-7D0567A424D0}" type="presParOf" srcId="{2E878281-7FE6-D84F-83CD-CA4154DBFC15}" destId="{30E97BCE-5F35-354D-8236-0E5322239128}" srcOrd="1" destOrd="0" presId="urn:microsoft.com/office/officeart/2008/layout/LinedList"/>
    <dgm:cxn modelId="{A6D49536-30CC-4C4F-8BC0-A9A14D081179}" type="presParOf" srcId="{E938504C-CD52-AD43-B308-F74F62E819AC}" destId="{E8AFCE97-E0FF-6C43-9690-92AE0E5E0A1D}" srcOrd="2" destOrd="0" presId="urn:microsoft.com/office/officeart/2008/layout/LinedList"/>
    <dgm:cxn modelId="{475BB02A-60D5-7B4E-87AE-4F105ADD7688}" type="presParOf" srcId="{E938504C-CD52-AD43-B308-F74F62E819AC}" destId="{40813CF9-83AB-7242-83B3-BC946AA13937}" srcOrd="3" destOrd="0" presId="urn:microsoft.com/office/officeart/2008/layout/LinedList"/>
    <dgm:cxn modelId="{21766711-D40C-8D46-9D99-C1364C39871F}" type="presParOf" srcId="{40813CF9-83AB-7242-83B3-BC946AA13937}" destId="{0AF5C9ED-99A9-0C48-98FE-8BE0C0847A1D}" srcOrd="0" destOrd="0" presId="urn:microsoft.com/office/officeart/2008/layout/LinedList"/>
    <dgm:cxn modelId="{0808CD54-809A-0941-8F51-43B529F035DD}" type="presParOf" srcId="{40813CF9-83AB-7242-83B3-BC946AA13937}" destId="{5BE1686A-4EEC-0F4B-B0EA-7BE8CA584BF3}" srcOrd="1" destOrd="0" presId="urn:microsoft.com/office/officeart/2008/layout/LinedList"/>
    <dgm:cxn modelId="{8667E1A7-CCBE-474C-A560-789A1ABC0B98}" type="presParOf" srcId="{E938504C-CD52-AD43-B308-F74F62E819AC}" destId="{E4649D08-F6A3-8B45-9624-ABD7016BD36D}" srcOrd="4" destOrd="0" presId="urn:microsoft.com/office/officeart/2008/layout/LinedList"/>
    <dgm:cxn modelId="{B76F426B-8199-6147-A129-A17B4F84DAC0}" type="presParOf" srcId="{E938504C-CD52-AD43-B308-F74F62E819AC}" destId="{87DACA53-7409-A74B-9AE2-D6AF0D048FDF}" srcOrd="5" destOrd="0" presId="urn:microsoft.com/office/officeart/2008/layout/LinedList"/>
    <dgm:cxn modelId="{89A4D8A2-E0F5-6F4D-AE13-6DCF8F2FBF2A}" type="presParOf" srcId="{87DACA53-7409-A74B-9AE2-D6AF0D048FDF}" destId="{F64274B5-ECCF-2E4A-A1B5-54545541552E}" srcOrd="0" destOrd="0" presId="urn:microsoft.com/office/officeart/2008/layout/LinedList"/>
    <dgm:cxn modelId="{6AD64C94-0D84-F24E-BFB4-6F9AF7DD6672}" type="presParOf" srcId="{87DACA53-7409-A74B-9AE2-D6AF0D048FDF}" destId="{FBA81A55-D384-D849-BD07-0A5B5C3A517F}" srcOrd="1" destOrd="0" presId="urn:microsoft.com/office/officeart/2008/layout/LinedList"/>
    <dgm:cxn modelId="{F3AE9EFD-0D75-E848-ADDB-E1BF18EA466D}" type="presParOf" srcId="{E938504C-CD52-AD43-B308-F74F62E819AC}" destId="{F052ED37-24ED-8E42-BAC1-62F6DA6FDFDB}" srcOrd="6" destOrd="0" presId="urn:microsoft.com/office/officeart/2008/layout/LinedList"/>
    <dgm:cxn modelId="{42D6BAFA-D510-8749-96D3-18D7AAF527D6}" type="presParOf" srcId="{E938504C-CD52-AD43-B308-F74F62E819AC}" destId="{7B25C7A2-5876-6441-AC35-8A55D1B5DFE9}" srcOrd="7" destOrd="0" presId="urn:microsoft.com/office/officeart/2008/layout/LinedList"/>
    <dgm:cxn modelId="{EB1B306E-7ED7-1D49-A25D-A3A6B0587B83}" type="presParOf" srcId="{7B25C7A2-5876-6441-AC35-8A55D1B5DFE9}" destId="{CD01496F-7B9D-CF4F-A65E-06C3E36ACA6A}" srcOrd="0" destOrd="0" presId="urn:microsoft.com/office/officeart/2008/layout/LinedList"/>
    <dgm:cxn modelId="{9F1C2FDA-2DFF-7C4D-AC1F-68C0B2037ED8}" type="presParOf" srcId="{7B25C7A2-5876-6441-AC35-8A55D1B5DFE9}" destId="{4EB57412-2845-E649-9870-2908CCAB193C}" srcOrd="1" destOrd="0" presId="urn:microsoft.com/office/officeart/2008/layout/LinedList"/>
    <dgm:cxn modelId="{98DE2D1C-B98C-4F42-AB04-33C464F2A302}" type="presParOf" srcId="{E938504C-CD52-AD43-B308-F74F62E819AC}" destId="{14E79B8D-A2CB-2F40-A5DD-423C22515AD0}" srcOrd="8" destOrd="0" presId="urn:microsoft.com/office/officeart/2008/layout/LinedList"/>
    <dgm:cxn modelId="{A7F1EF94-1FC0-984E-9D0D-42C4F3B9751D}" type="presParOf" srcId="{E938504C-CD52-AD43-B308-F74F62E819AC}" destId="{ED448B5A-26D3-464C-A74E-578C25A8DDFD}" srcOrd="9" destOrd="0" presId="urn:microsoft.com/office/officeart/2008/layout/LinedList"/>
    <dgm:cxn modelId="{74D1CE9B-53D9-CA49-853A-CD109F60216D}" type="presParOf" srcId="{ED448B5A-26D3-464C-A74E-578C25A8DDFD}" destId="{B19C6947-6C88-0F43-8737-AA174ADA297F}" srcOrd="0" destOrd="0" presId="urn:microsoft.com/office/officeart/2008/layout/LinedList"/>
    <dgm:cxn modelId="{6051267F-4005-484B-B74D-08328A5D6B3B}" type="presParOf" srcId="{ED448B5A-26D3-464C-A74E-578C25A8DDFD}" destId="{84916899-615C-DB4F-B158-32BE237BE0EF}" srcOrd="1" destOrd="0" presId="urn:microsoft.com/office/officeart/2008/layout/LinedList"/>
    <dgm:cxn modelId="{E6405582-FAE5-B849-9CAC-C3A10B3EF4F0}" type="presParOf" srcId="{E938504C-CD52-AD43-B308-F74F62E819AC}" destId="{5E922E6B-E3AA-3743-9DCF-4921F7A796DC}" srcOrd="10" destOrd="0" presId="urn:microsoft.com/office/officeart/2008/layout/LinedList"/>
    <dgm:cxn modelId="{B5AB2BC4-C898-C442-9142-DFD410C3A0BA}" type="presParOf" srcId="{E938504C-CD52-AD43-B308-F74F62E819AC}" destId="{FD8D7725-754C-E947-BE2F-FFCB8A7BCB63}" srcOrd="11" destOrd="0" presId="urn:microsoft.com/office/officeart/2008/layout/LinedList"/>
    <dgm:cxn modelId="{47A00FE5-6ED0-B741-8868-3E69B396DDD3}" type="presParOf" srcId="{FD8D7725-754C-E947-BE2F-FFCB8A7BCB63}" destId="{D103DAE5-58EF-5E4B-A1D0-C31F57C395C6}" srcOrd="0" destOrd="0" presId="urn:microsoft.com/office/officeart/2008/layout/LinedList"/>
    <dgm:cxn modelId="{24218A86-D2A1-294E-971A-2D5602A0ED7D}" type="presParOf" srcId="{FD8D7725-754C-E947-BE2F-FFCB8A7BCB63}" destId="{414F5843-059E-9A46-A323-5775E004AAA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5BF5043-728B-40F7-A910-8B9D5CADD79A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69D2422-4640-4BBF-B9B9-D12BCC5BC69B}">
      <dgm:prSet/>
      <dgm:spPr/>
      <dgm:t>
        <a:bodyPr/>
        <a:lstStyle/>
        <a:p>
          <a:r>
            <a:rPr lang="en-US"/>
            <a:t>Number of bikes rented out at a particular time of the day varies from &lt;10 to &gt;1000</a:t>
          </a:r>
        </a:p>
      </dgm:t>
    </dgm:pt>
    <dgm:pt modelId="{B4FD1381-4B3D-490A-BCC7-D1C1FF49EA6D}" type="parTrans" cxnId="{6D3D0AB7-3A2B-4061-86EC-8305658A3C5D}">
      <dgm:prSet/>
      <dgm:spPr/>
      <dgm:t>
        <a:bodyPr/>
        <a:lstStyle/>
        <a:p>
          <a:endParaRPr lang="en-US"/>
        </a:p>
      </dgm:t>
    </dgm:pt>
    <dgm:pt modelId="{7434EBA7-6202-4C53-B5A3-58DC9372EA10}" type="sibTrans" cxnId="{6D3D0AB7-3A2B-4061-86EC-8305658A3C5D}">
      <dgm:prSet/>
      <dgm:spPr/>
      <dgm:t>
        <a:bodyPr/>
        <a:lstStyle/>
        <a:p>
          <a:endParaRPr lang="en-US"/>
        </a:p>
      </dgm:t>
    </dgm:pt>
    <dgm:pt modelId="{BC67C3A4-F817-4B83-8DDD-25B354A79790}">
      <dgm:prSet/>
      <dgm:spPr/>
      <dgm:t>
        <a:bodyPr/>
        <a:lstStyle/>
        <a:p>
          <a:r>
            <a:rPr lang="en-US"/>
            <a:t>For such systems, the daily user count might fluctuate significantly. The entities (businesses/governments) in charge of these systems may be able to operate them more effectively and economically if they can forecast the number of hourly users.</a:t>
          </a:r>
        </a:p>
      </dgm:t>
    </dgm:pt>
    <dgm:pt modelId="{CF5F2528-7E32-4BAE-8209-0CFF08D6065E}" type="parTrans" cxnId="{5E05E5B6-B400-4EA2-9F66-CCE058AF12DA}">
      <dgm:prSet/>
      <dgm:spPr/>
      <dgm:t>
        <a:bodyPr/>
        <a:lstStyle/>
        <a:p>
          <a:endParaRPr lang="en-US"/>
        </a:p>
      </dgm:t>
    </dgm:pt>
    <dgm:pt modelId="{C136BF3C-B6FD-48EA-8C47-A7A9B1496ABD}" type="sibTrans" cxnId="{5E05E5B6-B400-4EA2-9F66-CCE058AF12DA}">
      <dgm:prSet/>
      <dgm:spPr/>
      <dgm:t>
        <a:bodyPr/>
        <a:lstStyle/>
        <a:p>
          <a:endParaRPr lang="en-US"/>
        </a:p>
      </dgm:t>
    </dgm:pt>
    <dgm:pt modelId="{5F101291-8FCB-41CC-83F7-A2F668555100}">
      <dgm:prSet/>
      <dgm:spPr/>
      <dgm:t>
        <a:bodyPr/>
        <a:lstStyle/>
        <a:p>
          <a:r>
            <a:rPr lang="en-US"/>
            <a:t>What elements influence the Bike Sharing rental count?</a:t>
          </a:r>
        </a:p>
      </dgm:t>
    </dgm:pt>
    <dgm:pt modelId="{861C750B-2879-4C28-952D-CDCAC43ECCC1}" type="parTrans" cxnId="{2E7C9A4A-BF9D-4A70-8675-FC5D55C9DC1F}">
      <dgm:prSet/>
      <dgm:spPr/>
      <dgm:t>
        <a:bodyPr/>
        <a:lstStyle/>
        <a:p>
          <a:endParaRPr lang="en-US"/>
        </a:p>
      </dgm:t>
    </dgm:pt>
    <dgm:pt modelId="{A0A67914-0905-495A-93D3-6A19549652FC}" type="sibTrans" cxnId="{2E7C9A4A-BF9D-4A70-8675-FC5D55C9DC1F}">
      <dgm:prSet/>
      <dgm:spPr/>
      <dgm:t>
        <a:bodyPr/>
        <a:lstStyle/>
        <a:p>
          <a:endParaRPr lang="en-US"/>
        </a:p>
      </dgm:t>
    </dgm:pt>
    <dgm:pt modelId="{6F993FCA-7035-469C-9737-EA682BFBD3A5}">
      <dgm:prSet/>
      <dgm:spPr/>
      <dgm:t>
        <a:bodyPr/>
        <a:lstStyle/>
        <a:p>
          <a:r>
            <a:rPr lang="en-US"/>
            <a:t>At what time of day would a certain number of bikes be needed?</a:t>
          </a:r>
        </a:p>
      </dgm:t>
    </dgm:pt>
    <dgm:pt modelId="{89BF0647-22B5-4F49-89A8-A97BF3D58A06}" type="parTrans" cxnId="{9205A50A-83EE-4B29-87B1-9BE48DE0B14D}">
      <dgm:prSet/>
      <dgm:spPr/>
      <dgm:t>
        <a:bodyPr/>
        <a:lstStyle/>
        <a:p>
          <a:endParaRPr lang="en-US"/>
        </a:p>
      </dgm:t>
    </dgm:pt>
    <dgm:pt modelId="{7C8060D8-A0AC-4087-B703-38F46DC58CF1}" type="sibTrans" cxnId="{9205A50A-83EE-4B29-87B1-9BE48DE0B14D}">
      <dgm:prSet/>
      <dgm:spPr/>
      <dgm:t>
        <a:bodyPr/>
        <a:lstStyle/>
        <a:p>
          <a:endParaRPr lang="en-US"/>
        </a:p>
      </dgm:t>
    </dgm:pt>
    <dgm:pt modelId="{5F3678FA-A69E-744D-8543-F3D31B5022FD}" type="pres">
      <dgm:prSet presAssocID="{15BF5043-728B-40F7-A910-8B9D5CADD79A}" presName="outerComposite" presStyleCnt="0">
        <dgm:presLayoutVars>
          <dgm:chMax val="5"/>
          <dgm:dir/>
          <dgm:resizeHandles val="exact"/>
        </dgm:presLayoutVars>
      </dgm:prSet>
      <dgm:spPr/>
    </dgm:pt>
    <dgm:pt modelId="{E0EBF605-48B7-FE45-ACA0-00A775254BD4}" type="pres">
      <dgm:prSet presAssocID="{15BF5043-728B-40F7-A910-8B9D5CADD79A}" presName="dummyMaxCanvas" presStyleCnt="0">
        <dgm:presLayoutVars/>
      </dgm:prSet>
      <dgm:spPr/>
    </dgm:pt>
    <dgm:pt modelId="{C5BECC7B-0DF4-5949-A00C-2F74D9F371D6}" type="pres">
      <dgm:prSet presAssocID="{15BF5043-728B-40F7-A910-8B9D5CADD79A}" presName="FourNodes_1" presStyleLbl="node1" presStyleIdx="0" presStyleCnt="4">
        <dgm:presLayoutVars>
          <dgm:bulletEnabled val="1"/>
        </dgm:presLayoutVars>
      </dgm:prSet>
      <dgm:spPr/>
    </dgm:pt>
    <dgm:pt modelId="{2D0569EA-5201-E84A-B94C-03974DC4E6CA}" type="pres">
      <dgm:prSet presAssocID="{15BF5043-728B-40F7-A910-8B9D5CADD79A}" presName="FourNodes_2" presStyleLbl="node1" presStyleIdx="1" presStyleCnt="4">
        <dgm:presLayoutVars>
          <dgm:bulletEnabled val="1"/>
        </dgm:presLayoutVars>
      </dgm:prSet>
      <dgm:spPr/>
    </dgm:pt>
    <dgm:pt modelId="{448F4C80-EEDB-5449-A346-334C73999E89}" type="pres">
      <dgm:prSet presAssocID="{15BF5043-728B-40F7-A910-8B9D5CADD79A}" presName="FourNodes_3" presStyleLbl="node1" presStyleIdx="2" presStyleCnt="4">
        <dgm:presLayoutVars>
          <dgm:bulletEnabled val="1"/>
        </dgm:presLayoutVars>
      </dgm:prSet>
      <dgm:spPr/>
    </dgm:pt>
    <dgm:pt modelId="{ABA7C03D-8C7D-C243-B951-26ED860D1185}" type="pres">
      <dgm:prSet presAssocID="{15BF5043-728B-40F7-A910-8B9D5CADD79A}" presName="FourNodes_4" presStyleLbl="node1" presStyleIdx="3" presStyleCnt="4">
        <dgm:presLayoutVars>
          <dgm:bulletEnabled val="1"/>
        </dgm:presLayoutVars>
      </dgm:prSet>
      <dgm:spPr/>
    </dgm:pt>
    <dgm:pt modelId="{715C5D4B-ED64-C848-8277-994B7B334FF3}" type="pres">
      <dgm:prSet presAssocID="{15BF5043-728B-40F7-A910-8B9D5CADD79A}" presName="FourConn_1-2" presStyleLbl="fgAccFollowNode1" presStyleIdx="0" presStyleCnt="3">
        <dgm:presLayoutVars>
          <dgm:bulletEnabled val="1"/>
        </dgm:presLayoutVars>
      </dgm:prSet>
      <dgm:spPr/>
    </dgm:pt>
    <dgm:pt modelId="{0381FC00-F863-6A4A-B664-6224320847EA}" type="pres">
      <dgm:prSet presAssocID="{15BF5043-728B-40F7-A910-8B9D5CADD79A}" presName="FourConn_2-3" presStyleLbl="fgAccFollowNode1" presStyleIdx="1" presStyleCnt="3">
        <dgm:presLayoutVars>
          <dgm:bulletEnabled val="1"/>
        </dgm:presLayoutVars>
      </dgm:prSet>
      <dgm:spPr/>
    </dgm:pt>
    <dgm:pt modelId="{C0BC8C6F-92CC-0749-A6D3-0CF7EC11AF69}" type="pres">
      <dgm:prSet presAssocID="{15BF5043-728B-40F7-A910-8B9D5CADD79A}" presName="FourConn_3-4" presStyleLbl="fgAccFollowNode1" presStyleIdx="2" presStyleCnt="3">
        <dgm:presLayoutVars>
          <dgm:bulletEnabled val="1"/>
        </dgm:presLayoutVars>
      </dgm:prSet>
      <dgm:spPr/>
    </dgm:pt>
    <dgm:pt modelId="{15EA2380-7A05-F94C-92F4-43264E2B3759}" type="pres">
      <dgm:prSet presAssocID="{15BF5043-728B-40F7-A910-8B9D5CADD79A}" presName="FourNodes_1_text" presStyleLbl="node1" presStyleIdx="3" presStyleCnt="4">
        <dgm:presLayoutVars>
          <dgm:bulletEnabled val="1"/>
        </dgm:presLayoutVars>
      </dgm:prSet>
      <dgm:spPr/>
    </dgm:pt>
    <dgm:pt modelId="{FC89A509-04E0-3E4E-B884-9118DF325971}" type="pres">
      <dgm:prSet presAssocID="{15BF5043-728B-40F7-A910-8B9D5CADD79A}" presName="FourNodes_2_text" presStyleLbl="node1" presStyleIdx="3" presStyleCnt="4">
        <dgm:presLayoutVars>
          <dgm:bulletEnabled val="1"/>
        </dgm:presLayoutVars>
      </dgm:prSet>
      <dgm:spPr/>
    </dgm:pt>
    <dgm:pt modelId="{5FC1ACDD-F4D3-F946-B73B-EDA7DC1533C8}" type="pres">
      <dgm:prSet presAssocID="{15BF5043-728B-40F7-A910-8B9D5CADD79A}" presName="FourNodes_3_text" presStyleLbl="node1" presStyleIdx="3" presStyleCnt="4">
        <dgm:presLayoutVars>
          <dgm:bulletEnabled val="1"/>
        </dgm:presLayoutVars>
      </dgm:prSet>
      <dgm:spPr/>
    </dgm:pt>
    <dgm:pt modelId="{82EA578B-47DF-A148-8B83-C8AC162DCD51}" type="pres">
      <dgm:prSet presAssocID="{15BF5043-728B-40F7-A910-8B9D5CADD79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2CCE702-5997-0741-966B-E62C54F78395}" type="presOf" srcId="{BC67C3A4-F817-4B83-8DDD-25B354A79790}" destId="{2D0569EA-5201-E84A-B94C-03974DC4E6CA}" srcOrd="0" destOrd="0" presId="urn:microsoft.com/office/officeart/2005/8/layout/vProcess5"/>
    <dgm:cxn modelId="{9205A50A-83EE-4B29-87B1-9BE48DE0B14D}" srcId="{15BF5043-728B-40F7-A910-8B9D5CADD79A}" destId="{6F993FCA-7035-469C-9737-EA682BFBD3A5}" srcOrd="3" destOrd="0" parTransId="{89BF0647-22B5-4F49-89A8-A97BF3D58A06}" sibTransId="{7C8060D8-A0AC-4087-B703-38F46DC58CF1}"/>
    <dgm:cxn modelId="{61B57E0C-59D5-9B4C-A6CE-B98E06B42D56}" type="presOf" srcId="{7434EBA7-6202-4C53-B5A3-58DC9372EA10}" destId="{715C5D4B-ED64-C848-8277-994B7B334FF3}" srcOrd="0" destOrd="0" presId="urn:microsoft.com/office/officeart/2005/8/layout/vProcess5"/>
    <dgm:cxn modelId="{29906D2E-81F8-4D4F-993A-3C6477B4E59D}" type="presOf" srcId="{F69D2422-4640-4BBF-B9B9-D12BCC5BC69B}" destId="{15EA2380-7A05-F94C-92F4-43264E2B3759}" srcOrd="1" destOrd="0" presId="urn:microsoft.com/office/officeart/2005/8/layout/vProcess5"/>
    <dgm:cxn modelId="{4D3DCA3C-5024-D54A-AF51-7555D80F01FE}" type="presOf" srcId="{15BF5043-728B-40F7-A910-8B9D5CADD79A}" destId="{5F3678FA-A69E-744D-8543-F3D31B5022FD}" srcOrd="0" destOrd="0" presId="urn:microsoft.com/office/officeart/2005/8/layout/vProcess5"/>
    <dgm:cxn modelId="{DF9D033F-E77B-2841-9F13-9CBE0BF02744}" type="presOf" srcId="{5F101291-8FCB-41CC-83F7-A2F668555100}" destId="{5FC1ACDD-F4D3-F946-B73B-EDA7DC1533C8}" srcOrd="1" destOrd="0" presId="urn:microsoft.com/office/officeart/2005/8/layout/vProcess5"/>
    <dgm:cxn modelId="{2E7C9A4A-BF9D-4A70-8675-FC5D55C9DC1F}" srcId="{15BF5043-728B-40F7-A910-8B9D5CADD79A}" destId="{5F101291-8FCB-41CC-83F7-A2F668555100}" srcOrd="2" destOrd="0" parTransId="{861C750B-2879-4C28-952D-CDCAC43ECCC1}" sibTransId="{A0A67914-0905-495A-93D3-6A19549652FC}"/>
    <dgm:cxn modelId="{2E8B616F-0294-8149-AFC2-DF823F9C8C51}" type="presOf" srcId="{6F993FCA-7035-469C-9737-EA682BFBD3A5}" destId="{82EA578B-47DF-A148-8B83-C8AC162DCD51}" srcOrd="1" destOrd="0" presId="urn:microsoft.com/office/officeart/2005/8/layout/vProcess5"/>
    <dgm:cxn modelId="{0201E872-A858-6643-AA08-940AE021D017}" type="presOf" srcId="{A0A67914-0905-495A-93D3-6A19549652FC}" destId="{C0BC8C6F-92CC-0749-A6D3-0CF7EC11AF69}" srcOrd="0" destOrd="0" presId="urn:microsoft.com/office/officeart/2005/8/layout/vProcess5"/>
    <dgm:cxn modelId="{5A144D73-C260-8948-894A-F4C3EDB44BBA}" type="presOf" srcId="{C136BF3C-B6FD-48EA-8C47-A7A9B1496ABD}" destId="{0381FC00-F863-6A4A-B664-6224320847EA}" srcOrd="0" destOrd="0" presId="urn:microsoft.com/office/officeart/2005/8/layout/vProcess5"/>
    <dgm:cxn modelId="{266DA48A-A760-2A48-92F7-34FCA274F558}" type="presOf" srcId="{5F101291-8FCB-41CC-83F7-A2F668555100}" destId="{448F4C80-EEDB-5449-A346-334C73999E89}" srcOrd="0" destOrd="0" presId="urn:microsoft.com/office/officeart/2005/8/layout/vProcess5"/>
    <dgm:cxn modelId="{5E05E5B6-B400-4EA2-9F66-CCE058AF12DA}" srcId="{15BF5043-728B-40F7-A910-8B9D5CADD79A}" destId="{BC67C3A4-F817-4B83-8DDD-25B354A79790}" srcOrd="1" destOrd="0" parTransId="{CF5F2528-7E32-4BAE-8209-0CFF08D6065E}" sibTransId="{C136BF3C-B6FD-48EA-8C47-A7A9B1496ABD}"/>
    <dgm:cxn modelId="{6D3D0AB7-3A2B-4061-86EC-8305658A3C5D}" srcId="{15BF5043-728B-40F7-A910-8B9D5CADD79A}" destId="{F69D2422-4640-4BBF-B9B9-D12BCC5BC69B}" srcOrd="0" destOrd="0" parTransId="{B4FD1381-4B3D-490A-BCC7-D1C1FF49EA6D}" sibTransId="{7434EBA7-6202-4C53-B5A3-58DC9372EA10}"/>
    <dgm:cxn modelId="{A41784C4-6EF3-B14F-880B-F26AF5B3FF3B}" type="presOf" srcId="{6F993FCA-7035-469C-9737-EA682BFBD3A5}" destId="{ABA7C03D-8C7D-C243-B951-26ED860D1185}" srcOrd="0" destOrd="0" presId="urn:microsoft.com/office/officeart/2005/8/layout/vProcess5"/>
    <dgm:cxn modelId="{19CF63DF-DC4E-944E-BB49-731AB39F5A29}" type="presOf" srcId="{F69D2422-4640-4BBF-B9B9-D12BCC5BC69B}" destId="{C5BECC7B-0DF4-5949-A00C-2F74D9F371D6}" srcOrd="0" destOrd="0" presId="urn:microsoft.com/office/officeart/2005/8/layout/vProcess5"/>
    <dgm:cxn modelId="{DA7C78EE-BB6A-DD43-B664-75E44F4779B6}" type="presOf" srcId="{BC67C3A4-F817-4B83-8DDD-25B354A79790}" destId="{FC89A509-04E0-3E4E-B884-9118DF325971}" srcOrd="1" destOrd="0" presId="urn:microsoft.com/office/officeart/2005/8/layout/vProcess5"/>
    <dgm:cxn modelId="{B06462B2-21CD-874C-9A46-9D32BF135A53}" type="presParOf" srcId="{5F3678FA-A69E-744D-8543-F3D31B5022FD}" destId="{E0EBF605-48B7-FE45-ACA0-00A775254BD4}" srcOrd="0" destOrd="0" presId="urn:microsoft.com/office/officeart/2005/8/layout/vProcess5"/>
    <dgm:cxn modelId="{FDF8ACBA-AC3F-734B-912C-7F92B866D6CC}" type="presParOf" srcId="{5F3678FA-A69E-744D-8543-F3D31B5022FD}" destId="{C5BECC7B-0DF4-5949-A00C-2F74D9F371D6}" srcOrd="1" destOrd="0" presId="urn:microsoft.com/office/officeart/2005/8/layout/vProcess5"/>
    <dgm:cxn modelId="{107437C9-CBE9-0D46-907E-E7C7D25E398A}" type="presParOf" srcId="{5F3678FA-A69E-744D-8543-F3D31B5022FD}" destId="{2D0569EA-5201-E84A-B94C-03974DC4E6CA}" srcOrd="2" destOrd="0" presId="urn:microsoft.com/office/officeart/2005/8/layout/vProcess5"/>
    <dgm:cxn modelId="{A57E50B9-42EF-E448-930D-4730D42A97B8}" type="presParOf" srcId="{5F3678FA-A69E-744D-8543-F3D31B5022FD}" destId="{448F4C80-EEDB-5449-A346-334C73999E89}" srcOrd="3" destOrd="0" presId="urn:microsoft.com/office/officeart/2005/8/layout/vProcess5"/>
    <dgm:cxn modelId="{9205A776-23E4-3145-AF04-5DDB40C25960}" type="presParOf" srcId="{5F3678FA-A69E-744D-8543-F3D31B5022FD}" destId="{ABA7C03D-8C7D-C243-B951-26ED860D1185}" srcOrd="4" destOrd="0" presId="urn:microsoft.com/office/officeart/2005/8/layout/vProcess5"/>
    <dgm:cxn modelId="{88D9FFB0-1635-7840-A2CB-35B15D6E4071}" type="presParOf" srcId="{5F3678FA-A69E-744D-8543-F3D31B5022FD}" destId="{715C5D4B-ED64-C848-8277-994B7B334FF3}" srcOrd="5" destOrd="0" presId="urn:microsoft.com/office/officeart/2005/8/layout/vProcess5"/>
    <dgm:cxn modelId="{A5D23CBB-513B-1441-9B61-A145A121D736}" type="presParOf" srcId="{5F3678FA-A69E-744D-8543-F3D31B5022FD}" destId="{0381FC00-F863-6A4A-B664-6224320847EA}" srcOrd="6" destOrd="0" presId="urn:microsoft.com/office/officeart/2005/8/layout/vProcess5"/>
    <dgm:cxn modelId="{33C79BC6-DD80-B84D-86B6-72811E1F64E4}" type="presParOf" srcId="{5F3678FA-A69E-744D-8543-F3D31B5022FD}" destId="{C0BC8C6F-92CC-0749-A6D3-0CF7EC11AF69}" srcOrd="7" destOrd="0" presId="urn:microsoft.com/office/officeart/2005/8/layout/vProcess5"/>
    <dgm:cxn modelId="{20E42563-2E3C-BE4E-8CF6-9E6F417EE061}" type="presParOf" srcId="{5F3678FA-A69E-744D-8543-F3D31B5022FD}" destId="{15EA2380-7A05-F94C-92F4-43264E2B3759}" srcOrd="8" destOrd="0" presId="urn:microsoft.com/office/officeart/2005/8/layout/vProcess5"/>
    <dgm:cxn modelId="{CE6672AE-B696-4C4E-872E-057F99D32E2B}" type="presParOf" srcId="{5F3678FA-A69E-744D-8543-F3D31B5022FD}" destId="{FC89A509-04E0-3E4E-B884-9118DF325971}" srcOrd="9" destOrd="0" presId="urn:microsoft.com/office/officeart/2005/8/layout/vProcess5"/>
    <dgm:cxn modelId="{96641156-47F1-934D-ADF6-9B110C54C441}" type="presParOf" srcId="{5F3678FA-A69E-744D-8543-F3D31B5022FD}" destId="{5FC1ACDD-F4D3-F946-B73B-EDA7DC1533C8}" srcOrd="10" destOrd="0" presId="urn:microsoft.com/office/officeart/2005/8/layout/vProcess5"/>
    <dgm:cxn modelId="{747A8162-715F-EE40-9A5F-233AB305979D}" type="presParOf" srcId="{5F3678FA-A69E-744D-8543-F3D31B5022FD}" destId="{82EA578B-47DF-A148-8B83-C8AC162DCD5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A9597B-540D-48CB-AE28-D6D3AA3B497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83EF056-8DBA-42B6-BD50-349F1270BEF2}">
      <dgm:prSet custT="1"/>
      <dgm:spPr/>
      <dgm:t>
        <a:bodyPr/>
        <a:lstStyle/>
        <a:p>
          <a:pPr>
            <a:defRPr b="1"/>
          </a:pPr>
          <a:r>
            <a:rPr lang="en-US" sz="1600" b="0" dirty="0"/>
            <a:t>collected data from Kaggle</a:t>
          </a:r>
        </a:p>
      </dgm:t>
    </dgm:pt>
    <dgm:pt modelId="{C3467CC7-F126-407B-8672-DC461164C2A4}" type="parTrans" cxnId="{516FF0B1-E5F3-4845-90ED-B8EC2DA3FDD9}">
      <dgm:prSet/>
      <dgm:spPr/>
      <dgm:t>
        <a:bodyPr/>
        <a:lstStyle/>
        <a:p>
          <a:endParaRPr lang="en-US"/>
        </a:p>
      </dgm:t>
    </dgm:pt>
    <dgm:pt modelId="{8654F854-3A88-4F20-993C-CC9C966E9CD8}" type="sibTrans" cxnId="{516FF0B1-E5F3-4845-90ED-B8EC2DA3FDD9}">
      <dgm:prSet/>
      <dgm:spPr/>
      <dgm:t>
        <a:bodyPr/>
        <a:lstStyle/>
        <a:p>
          <a:endParaRPr lang="en-US"/>
        </a:p>
      </dgm:t>
    </dgm:pt>
    <dgm:pt modelId="{D03C3E75-222B-4F07-BA44-FD5FFB83C6FB}">
      <dgm:prSet/>
      <dgm:spPr/>
      <dgm:t>
        <a:bodyPr/>
        <a:lstStyle/>
        <a:p>
          <a:pPr>
            <a:defRPr b="1"/>
          </a:pPr>
          <a:r>
            <a:rPr lang="en-US"/>
            <a:t>Feature set</a:t>
          </a:r>
        </a:p>
      </dgm:t>
    </dgm:pt>
    <dgm:pt modelId="{919F46B9-4019-4936-A533-6FD2B8935C22}" type="parTrans" cxnId="{A1B23A9D-6BB3-46C2-95CD-65BD316FD4F5}">
      <dgm:prSet/>
      <dgm:spPr/>
      <dgm:t>
        <a:bodyPr/>
        <a:lstStyle/>
        <a:p>
          <a:endParaRPr lang="en-US"/>
        </a:p>
      </dgm:t>
    </dgm:pt>
    <dgm:pt modelId="{5FA2BF17-12B8-4C6B-B886-9263D5FEC13C}" type="sibTrans" cxnId="{A1B23A9D-6BB3-46C2-95CD-65BD316FD4F5}">
      <dgm:prSet/>
      <dgm:spPr/>
      <dgm:t>
        <a:bodyPr/>
        <a:lstStyle/>
        <a:p>
          <a:endParaRPr lang="en-US"/>
        </a:p>
      </dgm:t>
    </dgm:pt>
    <dgm:pt modelId="{8A6260D4-8AE6-420A-9940-44694BFFB9D1}">
      <dgm:prSet/>
      <dgm:spPr/>
      <dgm:t>
        <a:bodyPr/>
        <a:lstStyle/>
        <a:p>
          <a:r>
            <a:rPr lang="en-US" dirty="0"/>
            <a:t>Weather conditions – Temperature, Humidity, Windspeed</a:t>
          </a:r>
        </a:p>
      </dgm:t>
    </dgm:pt>
    <dgm:pt modelId="{442ABFC7-4F5A-477D-B0BF-9C3DCE830FFD}" type="parTrans" cxnId="{097746EE-E6B1-44B8-9EEA-EB8BB26E0E4B}">
      <dgm:prSet/>
      <dgm:spPr/>
      <dgm:t>
        <a:bodyPr/>
        <a:lstStyle/>
        <a:p>
          <a:endParaRPr lang="en-US"/>
        </a:p>
      </dgm:t>
    </dgm:pt>
    <dgm:pt modelId="{5338585F-C5A7-4B4A-8D1B-3AF4D252A30B}" type="sibTrans" cxnId="{097746EE-E6B1-44B8-9EEA-EB8BB26E0E4B}">
      <dgm:prSet/>
      <dgm:spPr/>
      <dgm:t>
        <a:bodyPr/>
        <a:lstStyle/>
        <a:p>
          <a:endParaRPr lang="en-US"/>
        </a:p>
      </dgm:t>
    </dgm:pt>
    <dgm:pt modelId="{E1282467-45E0-4EB5-A3FD-C4DB9AF56B87}">
      <dgm:prSet/>
      <dgm:spPr/>
      <dgm:t>
        <a:bodyPr/>
        <a:lstStyle/>
        <a:p>
          <a:r>
            <a:rPr lang="en-US" dirty="0"/>
            <a:t>Day – Working day or not</a:t>
          </a:r>
        </a:p>
        <a:p>
          <a:r>
            <a:rPr lang="en-US" dirty="0"/>
            <a:t>Season</a:t>
          </a:r>
        </a:p>
      </dgm:t>
    </dgm:pt>
    <dgm:pt modelId="{8E61E91A-80BC-49F1-8F96-8D658C84FE84}" type="parTrans" cxnId="{703FF1B4-7AC7-4F2F-B08B-A132CA98D45C}">
      <dgm:prSet/>
      <dgm:spPr/>
      <dgm:t>
        <a:bodyPr/>
        <a:lstStyle/>
        <a:p>
          <a:endParaRPr lang="en-US"/>
        </a:p>
      </dgm:t>
    </dgm:pt>
    <dgm:pt modelId="{3A2F4EC2-4A87-484E-A809-9F1660C33AC8}" type="sibTrans" cxnId="{703FF1B4-7AC7-4F2F-B08B-A132CA98D45C}">
      <dgm:prSet/>
      <dgm:spPr/>
      <dgm:t>
        <a:bodyPr/>
        <a:lstStyle/>
        <a:p>
          <a:endParaRPr lang="en-US"/>
        </a:p>
      </dgm:t>
    </dgm:pt>
    <dgm:pt modelId="{12B9F236-9841-48DE-9922-EBCC1038F3DF}">
      <dgm:prSet/>
      <dgm:spPr/>
      <dgm:t>
        <a:bodyPr/>
        <a:lstStyle/>
        <a:p>
          <a:r>
            <a:rPr lang="en-US" dirty="0"/>
            <a:t>Date and Time of the day</a:t>
          </a:r>
        </a:p>
        <a:p>
          <a:r>
            <a:rPr lang="en-US" dirty="0"/>
            <a:t>Temperature and feel temperature</a:t>
          </a:r>
        </a:p>
        <a:p>
          <a:endParaRPr lang="en-US" dirty="0"/>
        </a:p>
      </dgm:t>
    </dgm:pt>
    <dgm:pt modelId="{273CBB9C-2D7C-4420-B857-34C226445F61}" type="parTrans" cxnId="{9A199DE4-BB28-47A0-9817-F67EF981105C}">
      <dgm:prSet/>
      <dgm:spPr/>
      <dgm:t>
        <a:bodyPr/>
        <a:lstStyle/>
        <a:p>
          <a:endParaRPr lang="en-US"/>
        </a:p>
      </dgm:t>
    </dgm:pt>
    <dgm:pt modelId="{9DEB8629-DD21-4B88-8674-E5173486A427}" type="sibTrans" cxnId="{9A199DE4-BB28-47A0-9817-F67EF981105C}">
      <dgm:prSet/>
      <dgm:spPr/>
      <dgm:t>
        <a:bodyPr/>
        <a:lstStyle/>
        <a:p>
          <a:endParaRPr lang="en-US"/>
        </a:p>
      </dgm:t>
    </dgm:pt>
    <dgm:pt modelId="{FF20AF5E-7767-49C5-BB78-75FB36B8617A}" type="pres">
      <dgm:prSet presAssocID="{ACA9597B-540D-48CB-AE28-D6D3AA3B497D}" presName="root" presStyleCnt="0">
        <dgm:presLayoutVars>
          <dgm:dir/>
          <dgm:resizeHandles val="exact"/>
        </dgm:presLayoutVars>
      </dgm:prSet>
      <dgm:spPr/>
    </dgm:pt>
    <dgm:pt modelId="{1FE0BA68-F7C6-4B18-9A34-185FF16110E7}" type="pres">
      <dgm:prSet presAssocID="{983EF056-8DBA-42B6-BD50-349F1270BEF2}" presName="compNode" presStyleCnt="0"/>
      <dgm:spPr/>
    </dgm:pt>
    <dgm:pt modelId="{6BAC1C48-83AB-4E3A-AF0C-1F3DB08C3047}" type="pres">
      <dgm:prSet presAssocID="{983EF056-8DBA-42B6-BD50-349F1270BEF2}" presName="iconRect" presStyleLbl="node1" presStyleIdx="0" presStyleCnt="2" custLinFactNeighborX="48372" custLinFactNeighborY="3255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B40469A-3A13-4EB9-9DAF-858C4D286CC2}" type="pres">
      <dgm:prSet presAssocID="{983EF056-8DBA-42B6-BD50-349F1270BEF2}" presName="iconSpace" presStyleCnt="0"/>
      <dgm:spPr/>
    </dgm:pt>
    <dgm:pt modelId="{D40DC69A-B4B3-4E70-B3AC-B7220987CDFF}" type="pres">
      <dgm:prSet presAssocID="{983EF056-8DBA-42B6-BD50-349F1270BEF2}" presName="parTx" presStyleLbl="revTx" presStyleIdx="0" presStyleCnt="4" custLinFactY="15560" custLinFactNeighborX="5046" custLinFactNeighborY="100000">
        <dgm:presLayoutVars>
          <dgm:chMax val="0"/>
          <dgm:chPref val="0"/>
        </dgm:presLayoutVars>
      </dgm:prSet>
      <dgm:spPr/>
    </dgm:pt>
    <dgm:pt modelId="{0C5112BE-54ED-46A0-B75F-182F339AD6CC}" type="pres">
      <dgm:prSet presAssocID="{983EF056-8DBA-42B6-BD50-349F1270BEF2}" presName="txSpace" presStyleCnt="0"/>
      <dgm:spPr/>
    </dgm:pt>
    <dgm:pt modelId="{E11D080B-C623-447C-A5A2-3410E965129E}" type="pres">
      <dgm:prSet presAssocID="{983EF056-8DBA-42B6-BD50-349F1270BEF2}" presName="desTx" presStyleLbl="revTx" presStyleIdx="1" presStyleCnt="4">
        <dgm:presLayoutVars/>
      </dgm:prSet>
      <dgm:spPr/>
    </dgm:pt>
    <dgm:pt modelId="{A96A42E2-55A0-4764-B2C7-19B04ED809E5}" type="pres">
      <dgm:prSet presAssocID="{8654F854-3A88-4F20-993C-CC9C966E9CD8}" presName="sibTrans" presStyleCnt="0"/>
      <dgm:spPr/>
    </dgm:pt>
    <dgm:pt modelId="{28A7FFC8-606A-4C2D-8753-33E7496BFF15}" type="pres">
      <dgm:prSet presAssocID="{D03C3E75-222B-4F07-BA44-FD5FFB83C6FB}" presName="compNode" presStyleCnt="0"/>
      <dgm:spPr/>
    </dgm:pt>
    <dgm:pt modelId="{5C4DE815-A21F-4D34-911E-F893163FF238}" type="pres">
      <dgm:prSet presAssocID="{D03C3E75-222B-4F07-BA44-FD5FFB83C6FB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5D799716-69E1-47E9-A613-542F90539802}" type="pres">
      <dgm:prSet presAssocID="{D03C3E75-222B-4F07-BA44-FD5FFB83C6FB}" presName="iconSpace" presStyleCnt="0"/>
      <dgm:spPr/>
    </dgm:pt>
    <dgm:pt modelId="{6FCC0C08-AB87-46C7-923F-F66851CB67F2}" type="pres">
      <dgm:prSet presAssocID="{D03C3E75-222B-4F07-BA44-FD5FFB83C6FB}" presName="parTx" presStyleLbl="revTx" presStyleIdx="2" presStyleCnt="4">
        <dgm:presLayoutVars>
          <dgm:chMax val="0"/>
          <dgm:chPref val="0"/>
        </dgm:presLayoutVars>
      </dgm:prSet>
      <dgm:spPr/>
    </dgm:pt>
    <dgm:pt modelId="{68B3E1F3-005B-4098-811D-685952A23B72}" type="pres">
      <dgm:prSet presAssocID="{D03C3E75-222B-4F07-BA44-FD5FFB83C6FB}" presName="txSpace" presStyleCnt="0"/>
      <dgm:spPr/>
    </dgm:pt>
    <dgm:pt modelId="{D173192E-B485-447F-8A16-BD2989C0D3DE}" type="pres">
      <dgm:prSet presAssocID="{D03C3E75-222B-4F07-BA44-FD5FFB83C6FB}" presName="desTx" presStyleLbl="revTx" presStyleIdx="3" presStyleCnt="4">
        <dgm:presLayoutVars/>
      </dgm:prSet>
      <dgm:spPr/>
    </dgm:pt>
  </dgm:ptLst>
  <dgm:cxnLst>
    <dgm:cxn modelId="{63A87604-78D0-AB42-BA78-3EBC2D1409B0}" type="presOf" srcId="{E1282467-45E0-4EB5-A3FD-C4DB9AF56B87}" destId="{D173192E-B485-447F-8A16-BD2989C0D3DE}" srcOrd="0" destOrd="1" presId="urn:microsoft.com/office/officeart/2018/2/layout/IconLabelDescriptionList"/>
    <dgm:cxn modelId="{CBBA1714-AD6D-1347-A09F-E7EA455DCBD0}" type="presOf" srcId="{D03C3E75-222B-4F07-BA44-FD5FFB83C6FB}" destId="{6FCC0C08-AB87-46C7-923F-F66851CB67F2}" srcOrd="0" destOrd="0" presId="urn:microsoft.com/office/officeart/2018/2/layout/IconLabelDescriptionList"/>
    <dgm:cxn modelId="{A1B23A9D-6BB3-46C2-95CD-65BD316FD4F5}" srcId="{ACA9597B-540D-48CB-AE28-D6D3AA3B497D}" destId="{D03C3E75-222B-4F07-BA44-FD5FFB83C6FB}" srcOrd="1" destOrd="0" parTransId="{919F46B9-4019-4936-A533-6FD2B8935C22}" sibTransId="{5FA2BF17-12B8-4C6B-B886-9263D5FEC13C}"/>
    <dgm:cxn modelId="{516FF0B1-E5F3-4845-90ED-B8EC2DA3FDD9}" srcId="{ACA9597B-540D-48CB-AE28-D6D3AA3B497D}" destId="{983EF056-8DBA-42B6-BD50-349F1270BEF2}" srcOrd="0" destOrd="0" parTransId="{C3467CC7-F126-407B-8672-DC461164C2A4}" sibTransId="{8654F854-3A88-4F20-993C-CC9C966E9CD8}"/>
    <dgm:cxn modelId="{DA59FEB1-A051-7848-872C-FE474F39F2FF}" type="presOf" srcId="{8A6260D4-8AE6-420A-9940-44694BFFB9D1}" destId="{D173192E-B485-447F-8A16-BD2989C0D3DE}" srcOrd="0" destOrd="0" presId="urn:microsoft.com/office/officeart/2018/2/layout/IconLabelDescriptionList"/>
    <dgm:cxn modelId="{703FF1B4-7AC7-4F2F-B08B-A132CA98D45C}" srcId="{D03C3E75-222B-4F07-BA44-FD5FFB83C6FB}" destId="{E1282467-45E0-4EB5-A3FD-C4DB9AF56B87}" srcOrd="1" destOrd="0" parTransId="{8E61E91A-80BC-49F1-8F96-8D658C84FE84}" sibTransId="{3A2F4EC2-4A87-484E-A809-9F1660C33AC8}"/>
    <dgm:cxn modelId="{19EF6CC4-FDB1-844D-82E8-6B82E73A3BAD}" type="presOf" srcId="{983EF056-8DBA-42B6-BD50-349F1270BEF2}" destId="{D40DC69A-B4B3-4E70-B3AC-B7220987CDFF}" srcOrd="0" destOrd="0" presId="urn:microsoft.com/office/officeart/2018/2/layout/IconLabelDescriptionList"/>
    <dgm:cxn modelId="{E59123D0-3620-1343-B583-C0E55D795DE3}" type="presOf" srcId="{12B9F236-9841-48DE-9922-EBCC1038F3DF}" destId="{D173192E-B485-447F-8A16-BD2989C0D3DE}" srcOrd="0" destOrd="2" presId="urn:microsoft.com/office/officeart/2018/2/layout/IconLabelDescriptionList"/>
    <dgm:cxn modelId="{072A57D8-2D9E-9A40-BE09-E8545BD442B9}" type="presOf" srcId="{ACA9597B-540D-48CB-AE28-D6D3AA3B497D}" destId="{FF20AF5E-7767-49C5-BB78-75FB36B8617A}" srcOrd="0" destOrd="0" presId="urn:microsoft.com/office/officeart/2018/2/layout/IconLabelDescriptionList"/>
    <dgm:cxn modelId="{9A199DE4-BB28-47A0-9817-F67EF981105C}" srcId="{D03C3E75-222B-4F07-BA44-FD5FFB83C6FB}" destId="{12B9F236-9841-48DE-9922-EBCC1038F3DF}" srcOrd="2" destOrd="0" parTransId="{273CBB9C-2D7C-4420-B857-34C226445F61}" sibTransId="{9DEB8629-DD21-4B88-8674-E5173486A427}"/>
    <dgm:cxn modelId="{097746EE-E6B1-44B8-9EEA-EB8BB26E0E4B}" srcId="{D03C3E75-222B-4F07-BA44-FD5FFB83C6FB}" destId="{8A6260D4-8AE6-420A-9940-44694BFFB9D1}" srcOrd="0" destOrd="0" parTransId="{442ABFC7-4F5A-477D-B0BF-9C3DCE830FFD}" sibTransId="{5338585F-C5A7-4B4A-8D1B-3AF4D252A30B}"/>
    <dgm:cxn modelId="{2CEB0092-3C4E-504D-A890-2CF09160D92E}" type="presParOf" srcId="{FF20AF5E-7767-49C5-BB78-75FB36B8617A}" destId="{1FE0BA68-F7C6-4B18-9A34-185FF16110E7}" srcOrd="0" destOrd="0" presId="urn:microsoft.com/office/officeart/2018/2/layout/IconLabelDescriptionList"/>
    <dgm:cxn modelId="{7DD05C6E-BFDC-1C44-A148-B07D5D6E7718}" type="presParOf" srcId="{1FE0BA68-F7C6-4B18-9A34-185FF16110E7}" destId="{6BAC1C48-83AB-4E3A-AF0C-1F3DB08C3047}" srcOrd="0" destOrd="0" presId="urn:microsoft.com/office/officeart/2018/2/layout/IconLabelDescriptionList"/>
    <dgm:cxn modelId="{DBF85640-85A4-AC41-8D78-1E89A5EC28D9}" type="presParOf" srcId="{1FE0BA68-F7C6-4B18-9A34-185FF16110E7}" destId="{5B40469A-3A13-4EB9-9DAF-858C4D286CC2}" srcOrd="1" destOrd="0" presId="urn:microsoft.com/office/officeart/2018/2/layout/IconLabelDescriptionList"/>
    <dgm:cxn modelId="{45255954-6B61-B640-8D79-0EA2418F6D8B}" type="presParOf" srcId="{1FE0BA68-F7C6-4B18-9A34-185FF16110E7}" destId="{D40DC69A-B4B3-4E70-B3AC-B7220987CDFF}" srcOrd="2" destOrd="0" presId="urn:microsoft.com/office/officeart/2018/2/layout/IconLabelDescriptionList"/>
    <dgm:cxn modelId="{7B2B9AB2-28F5-AA43-AEEB-64D943294AAF}" type="presParOf" srcId="{1FE0BA68-F7C6-4B18-9A34-185FF16110E7}" destId="{0C5112BE-54ED-46A0-B75F-182F339AD6CC}" srcOrd="3" destOrd="0" presId="urn:microsoft.com/office/officeart/2018/2/layout/IconLabelDescriptionList"/>
    <dgm:cxn modelId="{6D8B0689-03C8-D449-941D-C1FCF50DBBA5}" type="presParOf" srcId="{1FE0BA68-F7C6-4B18-9A34-185FF16110E7}" destId="{E11D080B-C623-447C-A5A2-3410E965129E}" srcOrd="4" destOrd="0" presId="urn:microsoft.com/office/officeart/2018/2/layout/IconLabelDescriptionList"/>
    <dgm:cxn modelId="{A7DF92C2-5494-024D-BB37-8778187F5D03}" type="presParOf" srcId="{FF20AF5E-7767-49C5-BB78-75FB36B8617A}" destId="{A96A42E2-55A0-4764-B2C7-19B04ED809E5}" srcOrd="1" destOrd="0" presId="urn:microsoft.com/office/officeart/2018/2/layout/IconLabelDescriptionList"/>
    <dgm:cxn modelId="{11A88418-12B1-BA44-86A4-60F48B88A7C4}" type="presParOf" srcId="{FF20AF5E-7767-49C5-BB78-75FB36B8617A}" destId="{28A7FFC8-606A-4C2D-8753-33E7496BFF15}" srcOrd="2" destOrd="0" presId="urn:microsoft.com/office/officeart/2018/2/layout/IconLabelDescriptionList"/>
    <dgm:cxn modelId="{63FC8219-D2A0-E746-99DF-3D14BB0D7ED3}" type="presParOf" srcId="{28A7FFC8-606A-4C2D-8753-33E7496BFF15}" destId="{5C4DE815-A21F-4D34-911E-F893163FF238}" srcOrd="0" destOrd="0" presId="urn:microsoft.com/office/officeart/2018/2/layout/IconLabelDescriptionList"/>
    <dgm:cxn modelId="{A45D196D-8991-8F4C-BAE5-4950B52E7010}" type="presParOf" srcId="{28A7FFC8-606A-4C2D-8753-33E7496BFF15}" destId="{5D799716-69E1-47E9-A613-542F90539802}" srcOrd="1" destOrd="0" presId="urn:microsoft.com/office/officeart/2018/2/layout/IconLabelDescriptionList"/>
    <dgm:cxn modelId="{18E5C50D-DE4B-5D4A-B665-A5EAEDC0C4E9}" type="presParOf" srcId="{28A7FFC8-606A-4C2D-8753-33E7496BFF15}" destId="{6FCC0C08-AB87-46C7-923F-F66851CB67F2}" srcOrd="2" destOrd="0" presId="urn:microsoft.com/office/officeart/2018/2/layout/IconLabelDescriptionList"/>
    <dgm:cxn modelId="{1CC17DBD-9BB1-8541-92C9-CD9CA06B2537}" type="presParOf" srcId="{28A7FFC8-606A-4C2D-8753-33E7496BFF15}" destId="{68B3E1F3-005B-4098-811D-685952A23B72}" srcOrd="3" destOrd="0" presId="urn:microsoft.com/office/officeart/2018/2/layout/IconLabelDescriptionList"/>
    <dgm:cxn modelId="{387E8688-4AD5-4F4A-9C48-22A424C7BCA2}" type="presParOf" srcId="{28A7FFC8-606A-4C2D-8753-33E7496BFF15}" destId="{D173192E-B485-447F-8A16-BD2989C0D3D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4E7205E-3F59-4FC3-911E-B9773D5DEB4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3037D7-32D9-4B2B-ABB1-DEF9A49850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see a strong positive correlation between count and temperature</a:t>
          </a:r>
        </a:p>
      </dgm:t>
    </dgm:pt>
    <dgm:pt modelId="{B522B6A1-659C-4456-B72F-DAA7D2392AB4}" type="parTrans" cxnId="{DB3C73AD-839A-4A3B-9369-F225EDB98377}">
      <dgm:prSet/>
      <dgm:spPr/>
      <dgm:t>
        <a:bodyPr/>
        <a:lstStyle/>
        <a:p>
          <a:endParaRPr lang="en-US"/>
        </a:p>
      </dgm:t>
    </dgm:pt>
    <dgm:pt modelId="{490E6BD4-8056-44A9-A573-51D76A39ED35}" type="sibTrans" cxnId="{DB3C73AD-839A-4A3B-9369-F225EDB98377}">
      <dgm:prSet/>
      <dgm:spPr/>
      <dgm:t>
        <a:bodyPr/>
        <a:lstStyle/>
        <a:p>
          <a:endParaRPr lang="en-US"/>
        </a:p>
      </dgm:t>
    </dgm:pt>
    <dgm:pt modelId="{4EDEF612-8B6E-41CE-AF2A-47877BA992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see a strong negative correlation between count and humidity</a:t>
          </a:r>
        </a:p>
      </dgm:t>
    </dgm:pt>
    <dgm:pt modelId="{47B751F9-4073-456F-8288-C998D084B187}" type="parTrans" cxnId="{5D36AF71-BE3B-48AC-9E51-62E742997B78}">
      <dgm:prSet/>
      <dgm:spPr/>
      <dgm:t>
        <a:bodyPr/>
        <a:lstStyle/>
        <a:p>
          <a:endParaRPr lang="en-US"/>
        </a:p>
      </dgm:t>
    </dgm:pt>
    <dgm:pt modelId="{A32D0B53-01F0-49E6-9F80-636172431202}" type="sibTrans" cxnId="{5D36AF71-BE3B-48AC-9E51-62E742997B78}">
      <dgm:prSet/>
      <dgm:spPr/>
      <dgm:t>
        <a:bodyPr/>
        <a:lstStyle/>
        <a:p>
          <a:endParaRPr lang="en-US"/>
        </a:p>
      </dgm:t>
    </dgm:pt>
    <dgm:pt modelId="{6F111CDF-3905-41D7-8521-635F050F21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Count has a weak dependence on windspeed and several missing (or erroneous) data points (labeled as 0s)</a:t>
          </a:r>
        </a:p>
      </dgm:t>
    </dgm:pt>
    <dgm:pt modelId="{1968AFA3-45E6-4A67-B882-16A003CB8050}" type="parTrans" cxnId="{81F17BB4-4398-4BA2-9A5A-7BB56D9AC84B}">
      <dgm:prSet/>
      <dgm:spPr/>
      <dgm:t>
        <a:bodyPr/>
        <a:lstStyle/>
        <a:p>
          <a:endParaRPr lang="en-US"/>
        </a:p>
      </dgm:t>
    </dgm:pt>
    <dgm:pt modelId="{EEA8EC83-304C-43A5-A5C2-0A65F6BBF1ED}" type="sibTrans" cxnId="{81F17BB4-4398-4BA2-9A5A-7BB56D9AC84B}">
      <dgm:prSet/>
      <dgm:spPr/>
      <dgm:t>
        <a:bodyPr/>
        <a:lstStyle/>
        <a:p>
          <a:endParaRPr lang="en-US"/>
        </a:p>
      </dgm:t>
    </dgm:pt>
    <dgm:pt modelId="{9E2E20BB-31AF-483F-ABB6-C319B187362A}" type="pres">
      <dgm:prSet presAssocID="{84E7205E-3F59-4FC3-911E-B9773D5DEB49}" presName="root" presStyleCnt="0">
        <dgm:presLayoutVars>
          <dgm:dir/>
          <dgm:resizeHandles val="exact"/>
        </dgm:presLayoutVars>
      </dgm:prSet>
      <dgm:spPr/>
    </dgm:pt>
    <dgm:pt modelId="{3770B062-72E7-440E-9B38-4F76584B82BB}" type="pres">
      <dgm:prSet presAssocID="{353037D7-32D9-4B2B-ABB1-DEF9A498501B}" presName="compNode" presStyleCnt="0"/>
      <dgm:spPr/>
    </dgm:pt>
    <dgm:pt modelId="{653E0A56-27AE-4700-9EE2-C5DC1B8C8F6F}" type="pres">
      <dgm:prSet presAssocID="{353037D7-32D9-4B2B-ABB1-DEF9A498501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322C88F5-AD85-401E-8BCD-4801B7937077}" type="pres">
      <dgm:prSet presAssocID="{353037D7-32D9-4B2B-ABB1-DEF9A498501B}" presName="spaceRect" presStyleCnt="0"/>
      <dgm:spPr/>
    </dgm:pt>
    <dgm:pt modelId="{7FD72EED-31B2-4959-88C7-B65419BAA456}" type="pres">
      <dgm:prSet presAssocID="{353037D7-32D9-4B2B-ABB1-DEF9A498501B}" presName="textRect" presStyleLbl="revTx" presStyleIdx="0" presStyleCnt="3">
        <dgm:presLayoutVars>
          <dgm:chMax val="1"/>
          <dgm:chPref val="1"/>
        </dgm:presLayoutVars>
      </dgm:prSet>
      <dgm:spPr/>
    </dgm:pt>
    <dgm:pt modelId="{2F2CD42D-DE6D-478D-848F-2BF0A20EBB8F}" type="pres">
      <dgm:prSet presAssocID="{490E6BD4-8056-44A9-A573-51D76A39ED35}" presName="sibTrans" presStyleCnt="0"/>
      <dgm:spPr/>
    </dgm:pt>
    <dgm:pt modelId="{D0429F66-EA72-44E5-8DF3-8C98E1CD459A}" type="pres">
      <dgm:prSet presAssocID="{4EDEF612-8B6E-41CE-AF2A-47877BA99257}" presName="compNode" presStyleCnt="0"/>
      <dgm:spPr/>
    </dgm:pt>
    <dgm:pt modelId="{1656E293-A3A3-4AC1-AA6E-91434EFC8ED9}" type="pres">
      <dgm:prSet presAssocID="{4EDEF612-8B6E-41CE-AF2A-47877BA99257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CE4E8BFF-5E7E-48FB-AB52-10362421EAA3}" type="pres">
      <dgm:prSet presAssocID="{4EDEF612-8B6E-41CE-AF2A-47877BA99257}" presName="spaceRect" presStyleCnt="0"/>
      <dgm:spPr/>
    </dgm:pt>
    <dgm:pt modelId="{CBE0ECFF-4D25-4B7B-8FC9-5B682D471BD3}" type="pres">
      <dgm:prSet presAssocID="{4EDEF612-8B6E-41CE-AF2A-47877BA99257}" presName="textRect" presStyleLbl="revTx" presStyleIdx="1" presStyleCnt="3">
        <dgm:presLayoutVars>
          <dgm:chMax val="1"/>
          <dgm:chPref val="1"/>
        </dgm:presLayoutVars>
      </dgm:prSet>
      <dgm:spPr/>
    </dgm:pt>
    <dgm:pt modelId="{10594137-8D59-4BFA-A2F0-4B2059AE7FD0}" type="pres">
      <dgm:prSet presAssocID="{A32D0B53-01F0-49E6-9F80-636172431202}" presName="sibTrans" presStyleCnt="0"/>
      <dgm:spPr/>
    </dgm:pt>
    <dgm:pt modelId="{B6AF1ECC-0076-4369-BB3B-B21FD6357A72}" type="pres">
      <dgm:prSet presAssocID="{6F111CDF-3905-41D7-8521-635F050F212F}" presName="compNode" presStyleCnt="0"/>
      <dgm:spPr/>
    </dgm:pt>
    <dgm:pt modelId="{0C5F00AE-28A1-44A3-A24C-74A3439497C4}" type="pres">
      <dgm:prSet presAssocID="{6F111CDF-3905-41D7-8521-635F050F212F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kull"/>
        </a:ext>
      </dgm:extLst>
    </dgm:pt>
    <dgm:pt modelId="{07B0E406-15BD-4148-92BC-D53457E88D01}" type="pres">
      <dgm:prSet presAssocID="{6F111CDF-3905-41D7-8521-635F050F212F}" presName="spaceRect" presStyleCnt="0"/>
      <dgm:spPr/>
    </dgm:pt>
    <dgm:pt modelId="{A0D60DA2-54F6-45C3-BAF6-52A49E2E9F82}" type="pres">
      <dgm:prSet presAssocID="{6F111CDF-3905-41D7-8521-635F050F212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B2D6502-D00F-4A15-AB5E-723F9B0B6C8B}" type="presOf" srcId="{84E7205E-3F59-4FC3-911E-B9773D5DEB49}" destId="{9E2E20BB-31AF-483F-ABB6-C319B187362A}" srcOrd="0" destOrd="0" presId="urn:microsoft.com/office/officeart/2018/2/layout/IconLabelList"/>
    <dgm:cxn modelId="{54565E71-6DC6-4E2C-B9BE-F443531EFFCC}" type="presOf" srcId="{353037D7-32D9-4B2B-ABB1-DEF9A498501B}" destId="{7FD72EED-31B2-4959-88C7-B65419BAA456}" srcOrd="0" destOrd="0" presId="urn:microsoft.com/office/officeart/2018/2/layout/IconLabelList"/>
    <dgm:cxn modelId="{5D36AF71-BE3B-48AC-9E51-62E742997B78}" srcId="{84E7205E-3F59-4FC3-911E-B9773D5DEB49}" destId="{4EDEF612-8B6E-41CE-AF2A-47877BA99257}" srcOrd="1" destOrd="0" parTransId="{47B751F9-4073-456F-8288-C998D084B187}" sibTransId="{A32D0B53-01F0-49E6-9F80-636172431202}"/>
    <dgm:cxn modelId="{62FE7C9F-78F1-4DBA-B570-937B4FC9F29C}" type="presOf" srcId="{6F111CDF-3905-41D7-8521-635F050F212F}" destId="{A0D60DA2-54F6-45C3-BAF6-52A49E2E9F82}" srcOrd="0" destOrd="0" presId="urn:microsoft.com/office/officeart/2018/2/layout/IconLabelList"/>
    <dgm:cxn modelId="{DB3C73AD-839A-4A3B-9369-F225EDB98377}" srcId="{84E7205E-3F59-4FC3-911E-B9773D5DEB49}" destId="{353037D7-32D9-4B2B-ABB1-DEF9A498501B}" srcOrd="0" destOrd="0" parTransId="{B522B6A1-659C-4456-B72F-DAA7D2392AB4}" sibTransId="{490E6BD4-8056-44A9-A573-51D76A39ED35}"/>
    <dgm:cxn modelId="{81F17BB4-4398-4BA2-9A5A-7BB56D9AC84B}" srcId="{84E7205E-3F59-4FC3-911E-B9773D5DEB49}" destId="{6F111CDF-3905-41D7-8521-635F050F212F}" srcOrd="2" destOrd="0" parTransId="{1968AFA3-45E6-4A67-B882-16A003CB8050}" sibTransId="{EEA8EC83-304C-43A5-A5C2-0A65F6BBF1ED}"/>
    <dgm:cxn modelId="{E36175DC-E10F-404D-B338-67419697C7B2}" type="presOf" srcId="{4EDEF612-8B6E-41CE-AF2A-47877BA99257}" destId="{CBE0ECFF-4D25-4B7B-8FC9-5B682D471BD3}" srcOrd="0" destOrd="0" presId="urn:microsoft.com/office/officeart/2018/2/layout/IconLabelList"/>
    <dgm:cxn modelId="{F95822AB-D0A9-4BDE-8BA6-920B378ED618}" type="presParOf" srcId="{9E2E20BB-31AF-483F-ABB6-C319B187362A}" destId="{3770B062-72E7-440E-9B38-4F76584B82BB}" srcOrd="0" destOrd="0" presId="urn:microsoft.com/office/officeart/2018/2/layout/IconLabelList"/>
    <dgm:cxn modelId="{42D438E9-EA2C-4E1D-9F1E-EFB5925860FF}" type="presParOf" srcId="{3770B062-72E7-440E-9B38-4F76584B82BB}" destId="{653E0A56-27AE-4700-9EE2-C5DC1B8C8F6F}" srcOrd="0" destOrd="0" presId="urn:microsoft.com/office/officeart/2018/2/layout/IconLabelList"/>
    <dgm:cxn modelId="{F392AEDA-5CF4-4D7C-9E7F-75ABA658351C}" type="presParOf" srcId="{3770B062-72E7-440E-9B38-4F76584B82BB}" destId="{322C88F5-AD85-401E-8BCD-4801B7937077}" srcOrd="1" destOrd="0" presId="urn:microsoft.com/office/officeart/2018/2/layout/IconLabelList"/>
    <dgm:cxn modelId="{17FF576A-53F6-4056-8DB3-1167328A786F}" type="presParOf" srcId="{3770B062-72E7-440E-9B38-4F76584B82BB}" destId="{7FD72EED-31B2-4959-88C7-B65419BAA456}" srcOrd="2" destOrd="0" presId="urn:microsoft.com/office/officeart/2018/2/layout/IconLabelList"/>
    <dgm:cxn modelId="{A7D13C68-2576-4704-8156-93170FF02FDF}" type="presParOf" srcId="{9E2E20BB-31AF-483F-ABB6-C319B187362A}" destId="{2F2CD42D-DE6D-478D-848F-2BF0A20EBB8F}" srcOrd="1" destOrd="0" presId="urn:microsoft.com/office/officeart/2018/2/layout/IconLabelList"/>
    <dgm:cxn modelId="{7A6214F6-76FF-42E1-BF3D-8576CCB562B3}" type="presParOf" srcId="{9E2E20BB-31AF-483F-ABB6-C319B187362A}" destId="{D0429F66-EA72-44E5-8DF3-8C98E1CD459A}" srcOrd="2" destOrd="0" presId="urn:microsoft.com/office/officeart/2018/2/layout/IconLabelList"/>
    <dgm:cxn modelId="{AC679B44-C58D-4E06-B48E-CC2F5A61F24F}" type="presParOf" srcId="{D0429F66-EA72-44E5-8DF3-8C98E1CD459A}" destId="{1656E293-A3A3-4AC1-AA6E-91434EFC8ED9}" srcOrd="0" destOrd="0" presId="urn:microsoft.com/office/officeart/2018/2/layout/IconLabelList"/>
    <dgm:cxn modelId="{339C2041-50EF-48F4-97AE-7AE9BB582833}" type="presParOf" srcId="{D0429F66-EA72-44E5-8DF3-8C98E1CD459A}" destId="{CE4E8BFF-5E7E-48FB-AB52-10362421EAA3}" srcOrd="1" destOrd="0" presId="urn:microsoft.com/office/officeart/2018/2/layout/IconLabelList"/>
    <dgm:cxn modelId="{47CE7425-F0B7-43A5-BA9E-92CA613BBF32}" type="presParOf" srcId="{D0429F66-EA72-44E5-8DF3-8C98E1CD459A}" destId="{CBE0ECFF-4D25-4B7B-8FC9-5B682D471BD3}" srcOrd="2" destOrd="0" presId="urn:microsoft.com/office/officeart/2018/2/layout/IconLabelList"/>
    <dgm:cxn modelId="{6C1F7E78-0F06-428E-B3FC-1E6477E3A3E7}" type="presParOf" srcId="{9E2E20BB-31AF-483F-ABB6-C319B187362A}" destId="{10594137-8D59-4BFA-A2F0-4B2059AE7FD0}" srcOrd="3" destOrd="0" presId="urn:microsoft.com/office/officeart/2018/2/layout/IconLabelList"/>
    <dgm:cxn modelId="{67C315E4-0ACB-4E6B-9FCB-E18212C0F596}" type="presParOf" srcId="{9E2E20BB-31AF-483F-ABB6-C319B187362A}" destId="{B6AF1ECC-0076-4369-BB3B-B21FD6357A72}" srcOrd="4" destOrd="0" presId="urn:microsoft.com/office/officeart/2018/2/layout/IconLabelList"/>
    <dgm:cxn modelId="{2D077EFE-08BF-461C-A400-3007029F4A75}" type="presParOf" srcId="{B6AF1ECC-0076-4369-BB3B-B21FD6357A72}" destId="{0C5F00AE-28A1-44A3-A24C-74A3439497C4}" srcOrd="0" destOrd="0" presId="urn:microsoft.com/office/officeart/2018/2/layout/IconLabelList"/>
    <dgm:cxn modelId="{98D1327B-1CAE-4776-98BE-9AC2E7AAA904}" type="presParOf" srcId="{B6AF1ECC-0076-4369-BB3B-B21FD6357A72}" destId="{07B0E406-15BD-4148-92BC-D53457E88D01}" srcOrd="1" destOrd="0" presId="urn:microsoft.com/office/officeart/2018/2/layout/IconLabelList"/>
    <dgm:cxn modelId="{6FC27A51-BFA1-4A4B-9429-4A8162708EBB}" type="presParOf" srcId="{B6AF1ECC-0076-4369-BB3B-B21FD6357A72}" destId="{A0D60DA2-54F6-45C3-BAF6-52A49E2E9F8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95E0C0E-172F-480E-B8BA-1C0D57DA820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74EB21-BC63-412A-BBB5-88C8F7B27F75}">
      <dgm:prSet/>
      <dgm:spPr/>
      <dgm:t>
        <a:bodyPr/>
        <a:lstStyle/>
        <a:p>
          <a:r>
            <a:rPr lang="en-US"/>
            <a:t>LinearRegression</a:t>
          </a:r>
        </a:p>
      </dgm:t>
    </dgm:pt>
    <dgm:pt modelId="{D91E1C04-B100-424A-9855-804BC1AF657E}" type="parTrans" cxnId="{EBE8330B-E337-41CD-8142-EBF9F4F6C12A}">
      <dgm:prSet/>
      <dgm:spPr/>
      <dgm:t>
        <a:bodyPr/>
        <a:lstStyle/>
        <a:p>
          <a:endParaRPr lang="en-US"/>
        </a:p>
      </dgm:t>
    </dgm:pt>
    <dgm:pt modelId="{2D45AC22-AEA3-4015-B687-03EF1D5CEC48}" type="sibTrans" cxnId="{EBE8330B-E337-41CD-8142-EBF9F4F6C12A}">
      <dgm:prSet/>
      <dgm:spPr/>
      <dgm:t>
        <a:bodyPr/>
        <a:lstStyle/>
        <a:p>
          <a:endParaRPr lang="en-US"/>
        </a:p>
      </dgm:t>
    </dgm:pt>
    <dgm:pt modelId="{05504CF3-9469-4632-BEA2-C55D8A8A9C7B}">
      <dgm:prSet/>
      <dgm:spPr/>
      <dgm:t>
        <a:bodyPr/>
        <a:lstStyle/>
        <a:p>
          <a:r>
            <a:rPr lang="en-US"/>
            <a:t>Ridge</a:t>
          </a:r>
        </a:p>
      </dgm:t>
    </dgm:pt>
    <dgm:pt modelId="{B5EA3941-0988-472F-962A-0C252C60E6D7}" type="parTrans" cxnId="{FEF7D077-DCF2-4815-A3FE-DA7C4E6D8503}">
      <dgm:prSet/>
      <dgm:spPr/>
      <dgm:t>
        <a:bodyPr/>
        <a:lstStyle/>
        <a:p>
          <a:endParaRPr lang="en-US"/>
        </a:p>
      </dgm:t>
    </dgm:pt>
    <dgm:pt modelId="{C8FE6DFB-74A1-4607-868A-75C93BFE4922}" type="sibTrans" cxnId="{FEF7D077-DCF2-4815-A3FE-DA7C4E6D8503}">
      <dgm:prSet/>
      <dgm:spPr/>
      <dgm:t>
        <a:bodyPr/>
        <a:lstStyle/>
        <a:p>
          <a:endParaRPr lang="en-US"/>
        </a:p>
      </dgm:t>
    </dgm:pt>
    <dgm:pt modelId="{27A212F6-0A71-4D36-B6EE-49F3DA28CB06}">
      <dgm:prSet/>
      <dgm:spPr/>
      <dgm:t>
        <a:bodyPr/>
        <a:lstStyle/>
        <a:p>
          <a:r>
            <a:rPr lang="en-US"/>
            <a:t>Lasso</a:t>
          </a:r>
        </a:p>
      </dgm:t>
    </dgm:pt>
    <dgm:pt modelId="{7E5302DC-FC27-469E-9198-26979BFF2F9B}" type="parTrans" cxnId="{2F63F069-6E5C-40B4-A3C0-2447FF60211F}">
      <dgm:prSet/>
      <dgm:spPr/>
      <dgm:t>
        <a:bodyPr/>
        <a:lstStyle/>
        <a:p>
          <a:endParaRPr lang="en-US"/>
        </a:p>
      </dgm:t>
    </dgm:pt>
    <dgm:pt modelId="{566241CC-9A19-4B1A-96F5-7EF7119E0687}" type="sibTrans" cxnId="{2F63F069-6E5C-40B4-A3C0-2447FF60211F}">
      <dgm:prSet/>
      <dgm:spPr/>
      <dgm:t>
        <a:bodyPr/>
        <a:lstStyle/>
        <a:p>
          <a:endParaRPr lang="en-US"/>
        </a:p>
      </dgm:t>
    </dgm:pt>
    <dgm:pt modelId="{0F6BA242-9F18-4126-91D3-572C13CBFA49}">
      <dgm:prSet/>
      <dgm:spPr/>
      <dgm:t>
        <a:bodyPr/>
        <a:lstStyle/>
        <a:p>
          <a:r>
            <a:rPr lang="en-US"/>
            <a:t>RandomForestRegressor </a:t>
          </a:r>
        </a:p>
      </dgm:t>
    </dgm:pt>
    <dgm:pt modelId="{AF1F106E-4FD7-400A-887B-F88E5BB14C35}" type="parTrans" cxnId="{312AC846-9D54-40DF-9499-59B817BFFC0F}">
      <dgm:prSet/>
      <dgm:spPr/>
      <dgm:t>
        <a:bodyPr/>
        <a:lstStyle/>
        <a:p>
          <a:endParaRPr lang="en-US"/>
        </a:p>
      </dgm:t>
    </dgm:pt>
    <dgm:pt modelId="{1B18A3A0-9EC7-42C8-B228-65C671612264}" type="sibTrans" cxnId="{312AC846-9D54-40DF-9499-59B817BFFC0F}">
      <dgm:prSet/>
      <dgm:spPr/>
      <dgm:t>
        <a:bodyPr/>
        <a:lstStyle/>
        <a:p>
          <a:endParaRPr lang="en-US"/>
        </a:p>
      </dgm:t>
    </dgm:pt>
    <dgm:pt modelId="{10CC35CF-1893-4A29-AF7C-37E562FEC172}">
      <dgm:prSet/>
      <dgm:spPr/>
      <dgm:t>
        <a:bodyPr/>
        <a:lstStyle/>
        <a:p>
          <a:r>
            <a:rPr lang="en-US"/>
            <a:t>GradientBoostingRegressor</a:t>
          </a:r>
        </a:p>
      </dgm:t>
    </dgm:pt>
    <dgm:pt modelId="{446B8B50-D22C-4BBD-AC44-54AFB0B5BB3C}" type="parTrans" cxnId="{D0522E91-C7C6-4F15-A109-5F7114C7FF15}">
      <dgm:prSet/>
      <dgm:spPr/>
      <dgm:t>
        <a:bodyPr/>
        <a:lstStyle/>
        <a:p>
          <a:endParaRPr lang="en-US"/>
        </a:p>
      </dgm:t>
    </dgm:pt>
    <dgm:pt modelId="{52CB41A3-7F8D-4D5E-AF9F-C8AF36193781}" type="sibTrans" cxnId="{D0522E91-C7C6-4F15-A109-5F7114C7FF15}">
      <dgm:prSet/>
      <dgm:spPr/>
      <dgm:t>
        <a:bodyPr/>
        <a:lstStyle/>
        <a:p>
          <a:endParaRPr lang="en-US"/>
        </a:p>
      </dgm:t>
    </dgm:pt>
    <dgm:pt modelId="{261511DA-B9F2-4B0C-A45C-7BA9EF07E327}">
      <dgm:prSet/>
      <dgm:spPr/>
      <dgm:t>
        <a:bodyPr/>
        <a:lstStyle/>
        <a:p>
          <a:r>
            <a:rPr lang="en-US"/>
            <a:t>XGBRegressor</a:t>
          </a:r>
        </a:p>
      </dgm:t>
    </dgm:pt>
    <dgm:pt modelId="{44510864-B294-4759-9D71-16A85ADC7446}" type="parTrans" cxnId="{2E56BCD4-EAC2-42B3-8DC5-1A5C568E9789}">
      <dgm:prSet/>
      <dgm:spPr/>
      <dgm:t>
        <a:bodyPr/>
        <a:lstStyle/>
        <a:p>
          <a:endParaRPr lang="en-US"/>
        </a:p>
      </dgm:t>
    </dgm:pt>
    <dgm:pt modelId="{7EB3EF82-8923-40BF-8587-0CA7089DFCB3}" type="sibTrans" cxnId="{2E56BCD4-EAC2-42B3-8DC5-1A5C568E9789}">
      <dgm:prSet/>
      <dgm:spPr/>
      <dgm:t>
        <a:bodyPr/>
        <a:lstStyle/>
        <a:p>
          <a:endParaRPr lang="en-US"/>
        </a:p>
      </dgm:t>
    </dgm:pt>
    <dgm:pt modelId="{88A2719F-2645-446C-AC82-B3E924F8FCFC}">
      <dgm:prSet/>
      <dgm:spPr/>
      <dgm:t>
        <a:bodyPr/>
        <a:lstStyle/>
        <a:p>
          <a:r>
            <a:rPr lang="en-US"/>
            <a:t>LGBMRegressor)</a:t>
          </a:r>
        </a:p>
      </dgm:t>
    </dgm:pt>
    <dgm:pt modelId="{F28AD2F7-E65B-4B1E-BB31-1A230E4EA445}" type="parTrans" cxnId="{AECAD186-5FAB-4E2C-833E-E800219D27FD}">
      <dgm:prSet/>
      <dgm:spPr/>
      <dgm:t>
        <a:bodyPr/>
        <a:lstStyle/>
        <a:p>
          <a:endParaRPr lang="en-US"/>
        </a:p>
      </dgm:t>
    </dgm:pt>
    <dgm:pt modelId="{52DB28AB-9DD2-4D87-BA2C-EF76D82E0303}" type="sibTrans" cxnId="{AECAD186-5FAB-4E2C-833E-E800219D27FD}">
      <dgm:prSet/>
      <dgm:spPr/>
      <dgm:t>
        <a:bodyPr/>
        <a:lstStyle/>
        <a:p>
          <a:endParaRPr lang="en-US"/>
        </a:p>
      </dgm:t>
    </dgm:pt>
    <dgm:pt modelId="{DFD1C3A7-C531-8245-B0FF-F54046C6E336}" type="pres">
      <dgm:prSet presAssocID="{A95E0C0E-172F-480E-B8BA-1C0D57DA8208}" presName="linear" presStyleCnt="0">
        <dgm:presLayoutVars>
          <dgm:animLvl val="lvl"/>
          <dgm:resizeHandles val="exact"/>
        </dgm:presLayoutVars>
      </dgm:prSet>
      <dgm:spPr/>
    </dgm:pt>
    <dgm:pt modelId="{C1B1E0CF-2A4E-854E-AFF4-1A92AF7BAA31}" type="pres">
      <dgm:prSet presAssocID="{3F74EB21-BC63-412A-BBB5-88C8F7B27F75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D5CA729-40ED-E04F-9BD5-1A19A562BEA1}" type="pres">
      <dgm:prSet presAssocID="{2D45AC22-AEA3-4015-B687-03EF1D5CEC48}" presName="spacer" presStyleCnt="0"/>
      <dgm:spPr/>
    </dgm:pt>
    <dgm:pt modelId="{9A5E7640-A730-B641-9FB0-DF651CF4C705}" type="pres">
      <dgm:prSet presAssocID="{05504CF3-9469-4632-BEA2-C55D8A8A9C7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5D7181E-401D-EE48-97DF-083B304B5179}" type="pres">
      <dgm:prSet presAssocID="{C8FE6DFB-74A1-4607-868A-75C93BFE4922}" presName="spacer" presStyleCnt="0"/>
      <dgm:spPr/>
    </dgm:pt>
    <dgm:pt modelId="{9531ACBF-D1C0-BE4B-86C8-1856A144BDC1}" type="pres">
      <dgm:prSet presAssocID="{27A212F6-0A71-4D36-B6EE-49F3DA28CB06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FB0B3E1-556F-494E-80B9-6DF1A69BE173}" type="pres">
      <dgm:prSet presAssocID="{566241CC-9A19-4B1A-96F5-7EF7119E0687}" presName="spacer" presStyleCnt="0"/>
      <dgm:spPr/>
    </dgm:pt>
    <dgm:pt modelId="{8DF43D5D-32BE-4B4B-A902-98535EEAAD02}" type="pres">
      <dgm:prSet presAssocID="{0F6BA242-9F18-4126-91D3-572C13CBFA49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5FA74147-AFC3-1E4C-A008-FC5649B2700B}" type="pres">
      <dgm:prSet presAssocID="{1B18A3A0-9EC7-42C8-B228-65C671612264}" presName="spacer" presStyleCnt="0"/>
      <dgm:spPr/>
    </dgm:pt>
    <dgm:pt modelId="{F21FA6D9-DE82-6544-BA25-4B29A9F20813}" type="pres">
      <dgm:prSet presAssocID="{10CC35CF-1893-4A29-AF7C-37E562FEC172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D93B2521-01B2-864F-81A7-289FA87974E0}" type="pres">
      <dgm:prSet presAssocID="{52CB41A3-7F8D-4D5E-AF9F-C8AF36193781}" presName="spacer" presStyleCnt="0"/>
      <dgm:spPr/>
    </dgm:pt>
    <dgm:pt modelId="{EB377E17-4537-1449-A62F-166557638029}" type="pres">
      <dgm:prSet presAssocID="{261511DA-B9F2-4B0C-A45C-7BA9EF07E327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9F30AA90-70C8-A246-A068-D6551500099D}" type="pres">
      <dgm:prSet presAssocID="{7EB3EF82-8923-40BF-8587-0CA7089DFCB3}" presName="spacer" presStyleCnt="0"/>
      <dgm:spPr/>
    </dgm:pt>
    <dgm:pt modelId="{D122C1ED-1464-2A41-9A24-1FC41260D33D}" type="pres">
      <dgm:prSet presAssocID="{88A2719F-2645-446C-AC82-B3E924F8FCFC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EBE8330B-E337-41CD-8142-EBF9F4F6C12A}" srcId="{A95E0C0E-172F-480E-B8BA-1C0D57DA8208}" destId="{3F74EB21-BC63-412A-BBB5-88C8F7B27F75}" srcOrd="0" destOrd="0" parTransId="{D91E1C04-B100-424A-9855-804BC1AF657E}" sibTransId="{2D45AC22-AEA3-4015-B687-03EF1D5CEC48}"/>
    <dgm:cxn modelId="{DC212C37-15B2-3A4B-9870-34EC1899AE7C}" type="presOf" srcId="{261511DA-B9F2-4B0C-A45C-7BA9EF07E327}" destId="{EB377E17-4537-1449-A62F-166557638029}" srcOrd="0" destOrd="0" presId="urn:microsoft.com/office/officeart/2005/8/layout/vList2"/>
    <dgm:cxn modelId="{312AC846-9D54-40DF-9499-59B817BFFC0F}" srcId="{A95E0C0E-172F-480E-B8BA-1C0D57DA8208}" destId="{0F6BA242-9F18-4126-91D3-572C13CBFA49}" srcOrd="3" destOrd="0" parTransId="{AF1F106E-4FD7-400A-887B-F88E5BB14C35}" sibTransId="{1B18A3A0-9EC7-42C8-B228-65C671612264}"/>
    <dgm:cxn modelId="{AC2B8748-AC5E-304E-B504-0D8CB7A887CA}" type="presOf" srcId="{88A2719F-2645-446C-AC82-B3E924F8FCFC}" destId="{D122C1ED-1464-2A41-9A24-1FC41260D33D}" srcOrd="0" destOrd="0" presId="urn:microsoft.com/office/officeart/2005/8/layout/vList2"/>
    <dgm:cxn modelId="{86C77655-633A-804C-84A3-804EC09C6BDB}" type="presOf" srcId="{0F6BA242-9F18-4126-91D3-572C13CBFA49}" destId="{8DF43D5D-32BE-4B4B-A902-98535EEAAD02}" srcOrd="0" destOrd="0" presId="urn:microsoft.com/office/officeart/2005/8/layout/vList2"/>
    <dgm:cxn modelId="{AE2DBE68-C7F0-5F46-B131-B0D4B36C029A}" type="presOf" srcId="{05504CF3-9469-4632-BEA2-C55D8A8A9C7B}" destId="{9A5E7640-A730-B641-9FB0-DF651CF4C705}" srcOrd="0" destOrd="0" presId="urn:microsoft.com/office/officeart/2005/8/layout/vList2"/>
    <dgm:cxn modelId="{2F63F069-6E5C-40B4-A3C0-2447FF60211F}" srcId="{A95E0C0E-172F-480E-B8BA-1C0D57DA8208}" destId="{27A212F6-0A71-4D36-B6EE-49F3DA28CB06}" srcOrd="2" destOrd="0" parTransId="{7E5302DC-FC27-469E-9198-26979BFF2F9B}" sibTransId="{566241CC-9A19-4B1A-96F5-7EF7119E0687}"/>
    <dgm:cxn modelId="{FEF7D077-DCF2-4815-A3FE-DA7C4E6D8503}" srcId="{A95E0C0E-172F-480E-B8BA-1C0D57DA8208}" destId="{05504CF3-9469-4632-BEA2-C55D8A8A9C7B}" srcOrd="1" destOrd="0" parTransId="{B5EA3941-0988-472F-962A-0C252C60E6D7}" sibTransId="{C8FE6DFB-74A1-4607-868A-75C93BFE4922}"/>
    <dgm:cxn modelId="{9628C081-1A6B-234A-9F32-C2411F7CE27C}" type="presOf" srcId="{27A212F6-0A71-4D36-B6EE-49F3DA28CB06}" destId="{9531ACBF-D1C0-BE4B-86C8-1856A144BDC1}" srcOrd="0" destOrd="0" presId="urn:microsoft.com/office/officeart/2005/8/layout/vList2"/>
    <dgm:cxn modelId="{AECAD186-5FAB-4E2C-833E-E800219D27FD}" srcId="{A95E0C0E-172F-480E-B8BA-1C0D57DA8208}" destId="{88A2719F-2645-446C-AC82-B3E924F8FCFC}" srcOrd="6" destOrd="0" parTransId="{F28AD2F7-E65B-4B1E-BB31-1A230E4EA445}" sibTransId="{52DB28AB-9DD2-4D87-BA2C-EF76D82E0303}"/>
    <dgm:cxn modelId="{50A0DE8E-68DA-D54D-97EC-B77643DE075D}" type="presOf" srcId="{3F74EB21-BC63-412A-BBB5-88C8F7B27F75}" destId="{C1B1E0CF-2A4E-854E-AFF4-1A92AF7BAA31}" srcOrd="0" destOrd="0" presId="urn:microsoft.com/office/officeart/2005/8/layout/vList2"/>
    <dgm:cxn modelId="{D0522E91-C7C6-4F15-A109-5F7114C7FF15}" srcId="{A95E0C0E-172F-480E-B8BA-1C0D57DA8208}" destId="{10CC35CF-1893-4A29-AF7C-37E562FEC172}" srcOrd="4" destOrd="0" parTransId="{446B8B50-D22C-4BBD-AC44-54AFB0B5BB3C}" sibTransId="{52CB41A3-7F8D-4D5E-AF9F-C8AF36193781}"/>
    <dgm:cxn modelId="{A1B4E5BA-67BB-0147-B1AF-9EA88EB0689A}" type="presOf" srcId="{10CC35CF-1893-4A29-AF7C-37E562FEC172}" destId="{F21FA6D9-DE82-6544-BA25-4B29A9F20813}" srcOrd="0" destOrd="0" presId="urn:microsoft.com/office/officeart/2005/8/layout/vList2"/>
    <dgm:cxn modelId="{B7D090D4-949F-9B4B-AD41-2067F72CC234}" type="presOf" srcId="{A95E0C0E-172F-480E-B8BA-1C0D57DA8208}" destId="{DFD1C3A7-C531-8245-B0FF-F54046C6E336}" srcOrd="0" destOrd="0" presId="urn:microsoft.com/office/officeart/2005/8/layout/vList2"/>
    <dgm:cxn modelId="{2E56BCD4-EAC2-42B3-8DC5-1A5C568E9789}" srcId="{A95E0C0E-172F-480E-B8BA-1C0D57DA8208}" destId="{261511DA-B9F2-4B0C-A45C-7BA9EF07E327}" srcOrd="5" destOrd="0" parTransId="{44510864-B294-4759-9D71-16A85ADC7446}" sibTransId="{7EB3EF82-8923-40BF-8587-0CA7089DFCB3}"/>
    <dgm:cxn modelId="{361E19D3-DFF0-0D4D-A7CA-638C7A0C4A94}" type="presParOf" srcId="{DFD1C3A7-C531-8245-B0FF-F54046C6E336}" destId="{C1B1E0CF-2A4E-854E-AFF4-1A92AF7BAA31}" srcOrd="0" destOrd="0" presId="urn:microsoft.com/office/officeart/2005/8/layout/vList2"/>
    <dgm:cxn modelId="{7E7EFB90-36F4-0C42-A2E3-231A88FC7B7D}" type="presParOf" srcId="{DFD1C3A7-C531-8245-B0FF-F54046C6E336}" destId="{DD5CA729-40ED-E04F-9BD5-1A19A562BEA1}" srcOrd="1" destOrd="0" presId="urn:microsoft.com/office/officeart/2005/8/layout/vList2"/>
    <dgm:cxn modelId="{14CF57D9-276C-D147-8006-4AB73205F4AF}" type="presParOf" srcId="{DFD1C3A7-C531-8245-B0FF-F54046C6E336}" destId="{9A5E7640-A730-B641-9FB0-DF651CF4C705}" srcOrd="2" destOrd="0" presId="urn:microsoft.com/office/officeart/2005/8/layout/vList2"/>
    <dgm:cxn modelId="{18962763-D537-E542-BB00-4C71438F6DAE}" type="presParOf" srcId="{DFD1C3A7-C531-8245-B0FF-F54046C6E336}" destId="{E5D7181E-401D-EE48-97DF-083B304B5179}" srcOrd="3" destOrd="0" presId="urn:microsoft.com/office/officeart/2005/8/layout/vList2"/>
    <dgm:cxn modelId="{51B96CB0-F3C8-5847-B797-F8416E61F5D6}" type="presParOf" srcId="{DFD1C3A7-C531-8245-B0FF-F54046C6E336}" destId="{9531ACBF-D1C0-BE4B-86C8-1856A144BDC1}" srcOrd="4" destOrd="0" presId="urn:microsoft.com/office/officeart/2005/8/layout/vList2"/>
    <dgm:cxn modelId="{DDAA2355-C857-794E-B58E-1AA6D1FC5825}" type="presParOf" srcId="{DFD1C3A7-C531-8245-B0FF-F54046C6E336}" destId="{AFB0B3E1-556F-494E-80B9-6DF1A69BE173}" srcOrd="5" destOrd="0" presId="urn:microsoft.com/office/officeart/2005/8/layout/vList2"/>
    <dgm:cxn modelId="{707F5160-059D-BC45-9401-6E39149511A0}" type="presParOf" srcId="{DFD1C3A7-C531-8245-B0FF-F54046C6E336}" destId="{8DF43D5D-32BE-4B4B-A902-98535EEAAD02}" srcOrd="6" destOrd="0" presId="urn:microsoft.com/office/officeart/2005/8/layout/vList2"/>
    <dgm:cxn modelId="{A857030B-1407-4B41-9F89-1B9B232C85EB}" type="presParOf" srcId="{DFD1C3A7-C531-8245-B0FF-F54046C6E336}" destId="{5FA74147-AFC3-1E4C-A008-FC5649B2700B}" srcOrd="7" destOrd="0" presId="urn:microsoft.com/office/officeart/2005/8/layout/vList2"/>
    <dgm:cxn modelId="{2EE35639-713F-6E40-B217-C83F119A0D11}" type="presParOf" srcId="{DFD1C3A7-C531-8245-B0FF-F54046C6E336}" destId="{F21FA6D9-DE82-6544-BA25-4B29A9F20813}" srcOrd="8" destOrd="0" presId="urn:microsoft.com/office/officeart/2005/8/layout/vList2"/>
    <dgm:cxn modelId="{ED788CA4-3921-9F4E-A7F2-231A1CEFAD28}" type="presParOf" srcId="{DFD1C3A7-C531-8245-B0FF-F54046C6E336}" destId="{D93B2521-01B2-864F-81A7-289FA87974E0}" srcOrd="9" destOrd="0" presId="urn:microsoft.com/office/officeart/2005/8/layout/vList2"/>
    <dgm:cxn modelId="{4E6CE78A-8E87-4E4D-9C40-4B6DFD1023D0}" type="presParOf" srcId="{DFD1C3A7-C531-8245-B0FF-F54046C6E336}" destId="{EB377E17-4537-1449-A62F-166557638029}" srcOrd="10" destOrd="0" presId="urn:microsoft.com/office/officeart/2005/8/layout/vList2"/>
    <dgm:cxn modelId="{BDC46375-3D0B-8140-880F-B3BC8CDF88B8}" type="presParOf" srcId="{DFD1C3A7-C531-8245-B0FF-F54046C6E336}" destId="{9F30AA90-70C8-A246-A068-D6551500099D}" srcOrd="11" destOrd="0" presId="urn:microsoft.com/office/officeart/2005/8/layout/vList2"/>
    <dgm:cxn modelId="{319CCE00-52F5-4C40-AD45-2C7CB08B6322}" type="presParOf" srcId="{DFD1C3A7-C531-8245-B0FF-F54046C6E336}" destId="{D122C1ED-1464-2A41-9A24-1FC41260D33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9B4F1-6B06-B748-B885-539369A39E2B}">
      <dsp:nvSpPr>
        <dsp:cNvPr id="0" name=""/>
        <dsp:cNvSpPr/>
      </dsp:nvSpPr>
      <dsp:spPr>
        <a:xfrm>
          <a:off x="0" y="513541"/>
          <a:ext cx="6832212" cy="101190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Alugupalli</a:t>
          </a:r>
          <a:r>
            <a:rPr lang="en-US" sz="2200" kern="1200" dirty="0"/>
            <a:t> Sri </a:t>
          </a:r>
          <a:r>
            <a:rPr lang="en-US" sz="2200" kern="1200" dirty="0" err="1"/>
            <a:t>Charanreddy</a:t>
          </a:r>
          <a:r>
            <a:rPr lang="en-US" sz="2200" kern="1200" dirty="0"/>
            <a:t> (cag6w@umsystem.edu,Student ID:16336417)</a:t>
          </a:r>
        </a:p>
      </dsp:txBody>
      <dsp:txXfrm>
        <a:off x="49397" y="562938"/>
        <a:ext cx="6733418" cy="913109"/>
      </dsp:txXfrm>
    </dsp:sp>
    <dsp:sp modelId="{F83FD0AA-54D1-A44F-B778-56426887E56E}">
      <dsp:nvSpPr>
        <dsp:cNvPr id="0" name=""/>
        <dsp:cNvSpPr/>
      </dsp:nvSpPr>
      <dsp:spPr>
        <a:xfrm>
          <a:off x="0" y="1588805"/>
          <a:ext cx="6832212" cy="101190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Teja </a:t>
          </a:r>
          <a:r>
            <a:rPr lang="en-US" sz="2200" kern="1200" dirty="0" err="1"/>
            <a:t>Gourineni</a:t>
          </a:r>
          <a:endParaRPr 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(</a:t>
          </a:r>
          <a:r>
            <a:rPr lang="en-US" sz="2200" kern="1200" dirty="0" err="1"/>
            <a:t>tgxgw@umsystem.edu,Student</a:t>
          </a:r>
          <a:r>
            <a:rPr lang="en-US" sz="2200" kern="1200" dirty="0"/>
            <a:t> ID:16337547)</a:t>
          </a:r>
        </a:p>
      </dsp:txBody>
      <dsp:txXfrm>
        <a:off x="49397" y="1638202"/>
        <a:ext cx="6733418" cy="913109"/>
      </dsp:txXfrm>
    </dsp:sp>
    <dsp:sp modelId="{455D0D06-F12B-714E-8C8C-0C19EA74BE37}">
      <dsp:nvSpPr>
        <dsp:cNvPr id="0" name=""/>
        <dsp:cNvSpPr/>
      </dsp:nvSpPr>
      <dsp:spPr>
        <a:xfrm>
          <a:off x="0" y="2664069"/>
          <a:ext cx="6832212" cy="101190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MUNI PRANAY POLAMPALLI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(</a:t>
          </a:r>
          <a:r>
            <a:rPr lang="en-US" sz="2200" kern="1200" dirty="0" err="1"/>
            <a:t>MPYPW@UMSYSTEM.EDU,Student</a:t>
          </a:r>
          <a:r>
            <a:rPr lang="en-US" sz="2200" kern="1200" dirty="0"/>
            <a:t> ID:16336367)</a:t>
          </a:r>
        </a:p>
      </dsp:txBody>
      <dsp:txXfrm>
        <a:off x="49397" y="2713466"/>
        <a:ext cx="6733418" cy="913109"/>
      </dsp:txXfrm>
    </dsp:sp>
    <dsp:sp modelId="{C6B7D419-B596-B641-A4EB-08EB0365C5EB}">
      <dsp:nvSpPr>
        <dsp:cNvPr id="0" name=""/>
        <dsp:cNvSpPr/>
      </dsp:nvSpPr>
      <dsp:spPr>
        <a:xfrm>
          <a:off x="0" y="3739333"/>
          <a:ext cx="6832212" cy="101190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Petlu</a:t>
          </a:r>
          <a:r>
            <a:rPr lang="en-US" sz="2200" kern="1200" dirty="0"/>
            <a:t> </a:t>
          </a:r>
          <a:r>
            <a:rPr lang="en-US" sz="2200" kern="1200" dirty="0" err="1"/>
            <a:t>Epapharas</a:t>
          </a:r>
          <a:r>
            <a:rPr lang="en-US" sz="2200" kern="1200" dirty="0"/>
            <a:t> Abhishek David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(</a:t>
          </a:r>
          <a:r>
            <a:rPr lang="en-US" sz="2200" kern="1200" dirty="0" err="1"/>
            <a:t>apcfp@umsystem.edu,Student</a:t>
          </a:r>
          <a:r>
            <a:rPr lang="en-US" sz="2200" kern="1200" dirty="0"/>
            <a:t> ID:16337381)</a:t>
          </a:r>
        </a:p>
      </dsp:txBody>
      <dsp:txXfrm>
        <a:off x="49397" y="3788730"/>
        <a:ext cx="6733418" cy="913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57DEE-7397-4453-AF75-328ED4938667}">
      <dsp:nvSpPr>
        <dsp:cNvPr id="0" name=""/>
        <dsp:cNvSpPr/>
      </dsp:nvSpPr>
      <dsp:spPr>
        <a:xfrm>
          <a:off x="0" y="642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896A1-D07C-4945-AA5E-8022438DA167}">
      <dsp:nvSpPr>
        <dsp:cNvPr id="0" name=""/>
        <dsp:cNvSpPr/>
      </dsp:nvSpPr>
      <dsp:spPr>
        <a:xfrm>
          <a:off x="454916" y="339010"/>
          <a:ext cx="827120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A16D2-FD38-4D23-B0DA-CC85D4B011FA}">
      <dsp:nvSpPr>
        <dsp:cNvPr id="0" name=""/>
        <dsp:cNvSpPr/>
      </dsp:nvSpPr>
      <dsp:spPr>
        <a:xfrm>
          <a:off x="1736952" y="642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Bike sharing is an increasingly popular part of urban transportation systems.</a:t>
          </a:r>
        </a:p>
      </dsp:txBody>
      <dsp:txXfrm>
        <a:off x="1736952" y="642"/>
        <a:ext cx="5095259" cy="1503855"/>
      </dsp:txXfrm>
    </dsp:sp>
    <dsp:sp modelId="{2D2AE1DF-EDA4-4B51-8708-40069649FDDB}">
      <dsp:nvSpPr>
        <dsp:cNvPr id="0" name=""/>
        <dsp:cNvSpPr/>
      </dsp:nvSpPr>
      <dsp:spPr>
        <a:xfrm>
          <a:off x="0" y="1880461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29F45A-C4D0-4765-A3A6-88E5E8051B86}">
      <dsp:nvSpPr>
        <dsp:cNvPr id="0" name=""/>
        <dsp:cNvSpPr/>
      </dsp:nvSpPr>
      <dsp:spPr>
        <a:xfrm>
          <a:off x="454916" y="2218829"/>
          <a:ext cx="827120" cy="82712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95441-B65D-4901-82F7-5905BE13A622}">
      <dsp:nvSpPr>
        <dsp:cNvPr id="0" name=""/>
        <dsp:cNvSpPr/>
      </dsp:nvSpPr>
      <dsp:spPr>
        <a:xfrm>
          <a:off x="1736952" y="1880461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secret to supporting prompt rebalancing and ensuring service effectiveness is accurate demand forecast.</a:t>
          </a:r>
        </a:p>
      </dsp:txBody>
      <dsp:txXfrm>
        <a:off x="1736952" y="1880461"/>
        <a:ext cx="5095259" cy="1503855"/>
      </dsp:txXfrm>
    </dsp:sp>
    <dsp:sp modelId="{AC4AD4B1-9AF1-40F0-9163-B3F84F16C88E}">
      <dsp:nvSpPr>
        <dsp:cNvPr id="0" name=""/>
        <dsp:cNvSpPr/>
      </dsp:nvSpPr>
      <dsp:spPr>
        <a:xfrm>
          <a:off x="0" y="3760280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5EF44-8924-423D-9910-28A4FEF81D2F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518C8-4609-4D1D-8433-203E867F9A0F}">
      <dsp:nvSpPr>
        <dsp:cNvPr id="0" name=""/>
        <dsp:cNvSpPr/>
      </dsp:nvSpPr>
      <dsp:spPr>
        <a:xfrm>
          <a:off x="1736952" y="3760280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Light Gradient Boosted Machine(LGBM) is used for the prediction of this project. As This model is giving best output.</a:t>
          </a:r>
        </a:p>
      </dsp:txBody>
      <dsp:txXfrm>
        <a:off x="1736952" y="3760280"/>
        <a:ext cx="5095259" cy="15038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DC95E-7B08-8D41-9E7B-A7EC9F597E20}">
      <dsp:nvSpPr>
        <dsp:cNvPr id="0" name=""/>
        <dsp:cNvSpPr/>
      </dsp:nvSpPr>
      <dsp:spPr>
        <a:xfrm>
          <a:off x="1736666" y="716560"/>
          <a:ext cx="3677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7725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b="1" kern="1200"/>
        </a:p>
      </dsp:txBody>
      <dsp:txXfrm>
        <a:off x="1910571" y="760288"/>
        <a:ext cx="19916" cy="3983"/>
      </dsp:txXfrm>
    </dsp:sp>
    <dsp:sp modelId="{409E6AEB-6B57-B649-83BA-2DD0BAA9577B}">
      <dsp:nvSpPr>
        <dsp:cNvPr id="0" name=""/>
        <dsp:cNvSpPr/>
      </dsp:nvSpPr>
      <dsp:spPr>
        <a:xfrm>
          <a:off x="6616" y="242725"/>
          <a:ext cx="1731850" cy="103911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862" tIns="89078" rIns="84862" bIns="890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Bike Sharing Systems</a:t>
          </a:r>
        </a:p>
      </dsp:txBody>
      <dsp:txXfrm>
        <a:off x="6616" y="242725"/>
        <a:ext cx="1731850" cy="1039110"/>
      </dsp:txXfrm>
    </dsp:sp>
    <dsp:sp modelId="{37C8F4BE-4D24-6F4B-A99A-EF341A37F2A1}">
      <dsp:nvSpPr>
        <dsp:cNvPr id="0" name=""/>
        <dsp:cNvSpPr/>
      </dsp:nvSpPr>
      <dsp:spPr>
        <a:xfrm>
          <a:off x="3866842" y="716560"/>
          <a:ext cx="3677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7725" y="45720"/>
              </a:lnTo>
            </a:path>
          </a:pathLst>
        </a:custGeom>
        <a:noFill/>
        <a:ln w="9525" cap="rnd" cmpd="sng" algn="ctr">
          <a:solidFill>
            <a:schemeClr val="accent5">
              <a:hueOff val="601017"/>
              <a:satOff val="-1221"/>
              <a:lumOff val="78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b="1" kern="1200"/>
        </a:p>
      </dsp:txBody>
      <dsp:txXfrm>
        <a:off x="4040747" y="760288"/>
        <a:ext cx="19916" cy="3983"/>
      </dsp:txXfrm>
    </dsp:sp>
    <dsp:sp modelId="{9E28E891-F0CD-CD43-9040-22CBE2105092}">
      <dsp:nvSpPr>
        <dsp:cNvPr id="0" name=""/>
        <dsp:cNvSpPr/>
      </dsp:nvSpPr>
      <dsp:spPr>
        <a:xfrm>
          <a:off x="2136792" y="242725"/>
          <a:ext cx="1731850" cy="1039110"/>
        </a:xfrm>
        <a:prstGeom prst="rect">
          <a:avLst/>
        </a:prstGeom>
        <a:gradFill rotWithShape="0">
          <a:gsLst>
            <a:gs pos="0">
              <a:schemeClr val="accent5">
                <a:hueOff val="534237"/>
                <a:satOff val="-1085"/>
                <a:lumOff val="697"/>
                <a:alphaOff val="0"/>
                <a:tint val="96000"/>
                <a:lumMod val="104000"/>
              </a:schemeClr>
            </a:gs>
            <a:gs pos="100000">
              <a:schemeClr val="accent5">
                <a:hueOff val="534237"/>
                <a:satOff val="-1085"/>
                <a:lumOff val="697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862" tIns="89078" rIns="84862" bIns="890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Prediction Problems</a:t>
          </a:r>
        </a:p>
      </dsp:txBody>
      <dsp:txXfrm>
        <a:off x="2136792" y="242725"/>
        <a:ext cx="1731850" cy="1039110"/>
      </dsp:txXfrm>
    </dsp:sp>
    <dsp:sp modelId="{7E1190D7-0715-E149-8396-5CCD0F773081}">
      <dsp:nvSpPr>
        <dsp:cNvPr id="0" name=""/>
        <dsp:cNvSpPr/>
      </dsp:nvSpPr>
      <dsp:spPr>
        <a:xfrm>
          <a:off x="5997018" y="716560"/>
          <a:ext cx="3677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7725" y="45720"/>
              </a:lnTo>
            </a:path>
          </a:pathLst>
        </a:custGeom>
        <a:noFill/>
        <a:ln w="9525" cap="rnd" cmpd="sng" algn="ctr">
          <a:solidFill>
            <a:schemeClr val="accent5">
              <a:hueOff val="1202033"/>
              <a:satOff val="-2441"/>
              <a:lumOff val="156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b="1" kern="1200"/>
        </a:p>
      </dsp:txBody>
      <dsp:txXfrm>
        <a:off x="6170922" y="760288"/>
        <a:ext cx="19916" cy="3983"/>
      </dsp:txXfrm>
    </dsp:sp>
    <dsp:sp modelId="{5F997BAB-2D26-7A49-8932-1BEC0B2DDA69}">
      <dsp:nvSpPr>
        <dsp:cNvPr id="0" name=""/>
        <dsp:cNvSpPr/>
      </dsp:nvSpPr>
      <dsp:spPr>
        <a:xfrm>
          <a:off x="4266967" y="242725"/>
          <a:ext cx="1731850" cy="1039110"/>
        </a:xfrm>
        <a:prstGeom prst="rect">
          <a:avLst/>
        </a:prstGeom>
        <a:gradFill rotWithShape="0">
          <a:gsLst>
            <a:gs pos="0">
              <a:schemeClr val="accent5">
                <a:hueOff val="1068474"/>
                <a:satOff val="-2170"/>
                <a:lumOff val="1394"/>
                <a:alphaOff val="0"/>
                <a:tint val="96000"/>
                <a:lumMod val="104000"/>
              </a:schemeClr>
            </a:gs>
            <a:gs pos="100000">
              <a:schemeClr val="accent5">
                <a:hueOff val="1068474"/>
                <a:satOff val="-2170"/>
                <a:lumOff val="139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862" tIns="89078" rIns="84862" bIns="890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Who might be useful by the prediction</a:t>
          </a:r>
        </a:p>
      </dsp:txBody>
      <dsp:txXfrm>
        <a:off x="4266967" y="242725"/>
        <a:ext cx="1731850" cy="1039110"/>
      </dsp:txXfrm>
    </dsp:sp>
    <dsp:sp modelId="{72FC20EA-0BA7-154C-A75E-314498BF296C}">
      <dsp:nvSpPr>
        <dsp:cNvPr id="0" name=""/>
        <dsp:cNvSpPr/>
      </dsp:nvSpPr>
      <dsp:spPr>
        <a:xfrm>
          <a:off x="8127193" y="716560"/>
          <a:ext cx="3677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7725" y="45720"/>
              </a:lnTo>
            </a:path>
          </a:pathLst>
        </a:custGeom>
        <a:noFill/>
        <a:ln w="9525" cap="rnd" cmpd="sng" algn="ctr">
          <a:solidFill>
            <a:schemeClr val="accent5">
              <a:hueOff val="1803050"/>
              <a:satOff val="-3662"/>
              <a:lumOff val="235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b="1" kern="1200"/>
        </a:p>
      </dsp:txBody>
      <dsp:txXfrm>
        <a:off x="8301098" y="760288"/>
        <a:ext cx="19916" cy="3983"/>
      </dsp:txXfrm>
    </dsp:sp>
    <dsp:sp modelId="{FFBAF161-129F-F145-AA6C-F232CD3AA748}">
      <dsp:nvSpPr>
        <dsp:cNvPr id="0" name=""/>
        <dsp:cNvSpPr/>
      </dsp:nvSpPr>
      <dsp:spPr>
        <a:xfrm>
          <a:off x="6397143" y="242725"/>
          <a:ext cx="1731850" cy="1039110"/>
        </a:xfrm>
        <a:prstGeom prst="rect">
          <a:avLst/>
        </a:prstGeom>
        <a:gradFill rotWithShape="0">
          <a:gsLst>
            <a:gs pos="0">
              <a:schemeClr val="accent5">
                <a:hueOff val="1602711"/>
                <a:satOff val="-3255"/>
                <a:lumOff val="2092"/>
                <a:alphaOff val="0"/>
                <a:tint val="96000"/>
                <a:lumMod val="104000"/>
              </a:schemeClr>
            </a:gs>
            <a:gs pos="100000">
              <a:schemeClr val="accent5">
                <a:hueOff val="1602711"/>
                <a:satOff val="-3255"/>
                <a:lumOff val="209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862" tIns="89078" rIns="84862" bIns="890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Data Overview</a:t>
          </a:r>
        </a:p>
      </dsp:txBody>
      <dsp:txXfrm>
        <a:off x="6397143" y="242725"/>
        <a:ext cx="1731850" cy="1039110"/>
      </dsp:txXfrm>
    </dsp:sp>
    <dsp:sp modelId="{9C579774-8A34-8541-BAB4-5D2C57739015}">
      <dsp:nvSpPr>
        <dsp:cNvPr id="0" name=""/>
        <dsp:cNvSpPr/>
      </dsp:nvSpPr>
      <dsp:spPr>
        <a:xfrm>
          <a:off x="872541" y="1280035"/>
          <a:ext cx="8520702" cy="367725"/>
        </a:xfrm>
        <a:custGeom>
          <a:avLst/>
          <a:gdLst/>
          <a:ahLst/>
          <a:cxnLst/>
          <a:rect l="0" t="0" r="0" b="0"/>
          <a:pathLst>
            <a:path>
              <a:moveTo>
                <a:pt x="8520702" y="0"/>
              </a:moveTo>
              <a:lnTo>
                <a:pt x="8520702" y="200962"/>
              </a:lnTo>
              <a:lnTo>
                <a:pt x="0" y="200962"/>
              </a:lnTo>
              <a:lnTo>
                <a:pt x="0" y="367725"/>
              </a:lnTo>
            </a:path>
          </a:pathLst>
        </a:custGeom>
        <a:noFill/>
        <a:ln w="9525" cap="rnd" cmpd="sng" algn="ctr">
          <a:solidFill>
            <a:schemeClr val="accent5">
              <a:hueOff val="2404066"/>
              <a:satOff val="-4882"/>
              <a:lumOff val="31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b="1" kern="1200"/>
        </a:p>
      </dsp:txBody>
      <dsp:txXfrm>
        <a:off x="4919642" y="1461906"/>
        <a:ext cx="426500" cy="3983"/>
      </dsp:txXfrm>
    </dsp:sp>
    <dsp:sp modelId="{E8D09DB8-7E10-844E-882C-030E3DC47790}">
      <dsp:nvSpPr>
        <dsp:cNvPr id="0" name=""/>
        <dsp:cNvSpPr/>
      </dsp:nvSpPr>
      <dsp:spPr>
        <a:xfrm>
          <a:off x="8527319" y="242725"/>
          <a:ext cx="1731850" cy="1039110"/>
        </a:xfrm>
        <a:prstGeom prst="rect">
          <a:avLst/>
        </a:prstGeom>
        <a:gradFill rotWithShape="0">
          <a:gsLst>
            <a:gs pos="0">
              <a:schemeClr val="accent5">
                <a:hueOff val="2136948"/>
                <a:satOff val="-4340"/>
                <a:lumOff val="2789"/>
                <a:alphaOff val="0"/>
                <a:tint val="96000"/>
                <a:lumMod val="104000"/>
              </a:schemeClr>
            </a:gs>
            <a:gs pos="100000">
              <a:schemeClr val="accent5">
                <a:hueOff val="2136948"/>
                <a:satOff val="-4340"/>
                <a:lumOff val="2789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862" tIns="89078" rIns="84862" bIns="890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Exploratory Data Analysis (EDA)</a:t>
          </a:r>
        </a:p>
      </dsp:txBody>
      <dsp:txXfrm>
        <a:off x="8527319" y="242725"/>
        <a:ext cx="1731850" cy="1039110"/>
      </dsp:txXfrm>
    </dsp:sp>
    <dsp:sp modelId="{A75912D1-66D2-8D48-B040-9EE80A711520}">
      <dsp:nvSpPr>
        <dsp:cNvPr id="0" name=""/>
        <dsp:cNvSpPr/>
      </dsp:nvSpPr>
      <dsp:spPr>
        <a:xfrm>
          <a:off x="1736666" y="2153995"/>
          <a:ext cx="3677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7725" y="45720"/>
              </a:lnTo>
            </a:path>
          </a:pathLst>
        </a:custGeom>
        <a:noFill/>
        <a:ln w="9525" cap="rnd" cmpd="sng" algn="ctr">
          <a:solidFill>
            <a:schemeClr val="accent5">
              <a:hueOff val="3005083"/>
              <a:satOff val="-6103"/>
              <a:lumOff val="392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b="1" kern="1200"/>
        </a:p>
      </dsp:txBody>
      <dsp:txXfrm>
        <a:off x="1910571" y="2197724"/>
        <a:ext cx="19916" cy="3983"/>
      </dsp:txXfrm>
    </dsp:sp>
    <dsp:sp modelId="{86C5FD4B-F9B8-3B48-A544-1AC7D9FAE641}">
      <dsp:nvSpPr>
        <dsp:cNvPr id="0" name=""/>
        <dsp:cNvSpPr/>
      </dsp:nvSpPr>
      <dsp:spPr>
        <a:xfrm>
          <a:off x="6616" y="1680160"/>
          <a:ext cx="1731850" cy="1039110"/>
        </a:xfrm>
        <a:prstGeom prst="rect">
          <a:avLst/>
        </a:prstGeom>
        <a:gradFill rotWithShape="0">
          <a:gsLst>
            <a:gs pos="0">
              <a:schemeClr val="accent5">
                <a:hueOff val="2671185"/>
                <a:satOff val="-5424"/>
                <a:lumOff val="3486"/>
                <a:alphaOff val="0"/>
                <a:tint val="96000"/>
                <a:lumMod val="104000"/>
              </a:schemeClr>
            </a:gs>
            <a:gs pos="100000">
              <a:schemeClr val="accent5">
                <a:hueOff val="2671185"/>
                <a:satOff val="-5424"/>
                <a:lumOff val="348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862" tIns="89078" rIns="84862" bIns="890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Regression plots</a:t>
          </a:r>
        </a:p>
      </dsp:txBody>
      <dsp:txXfrm>
        <a:off x="6616" y="1680160"/>
        <a:ext cx="1731850" cy="1039110"/>
      </dsp:txXfrm>
    </dsp:sp>
    <dsp:sp modelId="{F743DB33-EC1B-734D-8D72-62BDDF4A6503}">
      <dsp:nvSpPr>
        <dsp:cNvPr id="0" name=""/>
        <dsp:cNvSpPr/>
      </dsp:nvSpPr>
      <dsp:spPr>
        <a:xfrm>
          <a:off x="3866842" y="2153995"/>
          <a:ext cx="3677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7725" y="45720"/>
              </a:lnTo>
            </a:path>
          </a:pathLst>
        </a:custGeom>
        <a:noFill/>
        <a:ln w="9525" cap="rnd" cmpd="sng" algn="ctr">
          <a:solidFill>
            <a:schemeClr val="accent5">
              <a:hueOff val="3606099"/>
              <a:satOff val="-7323"/>
              <a:lumOff val="470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b="1" kern="1200"/>
        </a:p>
      </dsp:txBody>
      <dsp:txXfrm>
        <a:off x="4040747" y="2197724"/>
        <a:ext cx="19916" cy="3983"/>
      </dsp:txXfrm>
    </dsp:sp>
    <dsp:sp modelId="{C6D2A3B0-756C-E340-B983-49EB57F61843}">
      <dsp:nvSpPr>
        <dsp:cNvPr id="0" name=""/>
        <dsp:cNvSpPr/>
      </dsp:nvSpPr>
      <dsp:spPr>
        <a:xfrm>
          <a:off x="2136792" y="1680160"/>
          <a:ext cx="1731850" cy="1039110"/>
        </a:xfrm>
        <a:prstGeom prst="rect">
          <a:avLst/>
        </a:prstGeom>
        <a:gradFill rotWithShape="0">
          <a:gsLst>
            <a:gs pos="0">
              <a:schemeClr val="accent5">
                <a:hueOff val="3205422"/>
                <a:satOff val="-6509"/>
                <a:lumOff val="4183"/>
                <a:alphaOff val="0"/>
                <a:tint val="96000"/>
                <a:lumMod val="104000"/>
              </a:schemeClr>
            </a:gs>
            <a:gs pos="100000">
              <a:schemeClr val="accent5">
                <a:hueOff val="3205422"/>
                <a:satOff val="-6509"/>
                <a:lumOff val="418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862" tIns="89078" rIns="84862" bIns="890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Correlation Analysis – Heatmap</a:t>
          </a:r>
        </a:p>
      </dsp:txBody>
      <dsp:txXfrm>
        <a:off x="2136792" y="1680160"/>
        <a:ext cx="1731850" cy="1039110"/>
      </dsp:txXfrm>
    </dsp:sp>
    <dsp:sp modelId="{345D6427-7A10-D243-B92A-F43F30E9BC76}">
      <dsp:nvSpPr>
        <dsp:cNvPr id="0" name=""/>
        <dsp:cNvSpPr/>
      </dsp:nvSpPr>
      <dsp:spPr>
        <a:xfrm>
          <a:off x="5997018" y="2153995"/>
          <a:ext cx="3677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3904" y="45720"/>
              </a:lnTo>
            </a:path>
            <a:path>
              <a:moveTo>
                <a:pt x="193820" y="45720"/>
              </a:moveTo>
              <a:lnTo>
                <a:pt x="367725" y="45720"/>
              </a:lnTo>
            </a:path>
          </a:pathLst>
        </a:custGeom>
        <a:noFill/>
        <a:ln w="9525" cap="rnd" cmpd="sng" algn="ctr">
          <a:solidFill>
            <a:schemeClr val="accent5">
              <a:hueOff val="4207116"/>
              <a:satOff val="-8544"/>
              <a:lumOff val="549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b="1" kern="120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b="1" kern="1200"/>
        </a:p>
      </dsp:txBody>
      <dsp:txXfrm>
        <a:off x="6170922" y="2080218"/>
        <a:ext cx="19916" cy="238995"/>
      </dsp:txXfrm>
    </dsp:sp>
    <dsp:sp modelId="{D82DAECE-A6C4-DD46-85AF-50E131F6F40A}">
      <dsp:nvSpPr>
        <dsp:cNvPr id="0" name=""/>
        <dsp:cNvSpPr/>
      </dsp:nvSpPr>
      <dsp:spPr>
        <a:xfrm>
          <a:off x="4266967" y="1680160"/>
          <a:ext cx="1731850" cy="1039110"/>
        </a:xfrm>
        <a:prstGeom prst="rect">
          <a:avLst/>
        </a:prstGeom>
        <a:gradFill rotWithShape="0">
          <a:gsLst>
            <a:gs pos="0">
              <a:schemeClr val="accent5">
                <a:hueOff val="3739659"/>
                <a:satOff val="-7594"/>
                <a:lumOff val="4881"/>
                <a:alphaOff val="0"/>
                <a:tint val="96000"/>
                <a:lumMod val="104000"/>
              </a:schemeClr>
            </a:gs>
            <a:gs pos="100000">
              <a:schemeClr val="accent5">
                <a:hueOff val="3739659"/>
                <a:satOff val="-7594"/>
                <a:lumOff val="4881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862" tIns="89078" rIns="84862" bIns="890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Models Used</a:t>
          </a:r>
        </a:p>
      </dsp:txBody>
      <dsp:txXfrm>
        <a:off x="4266967" y="1680160"/>
        <a:ext cx="1731850" cy="1039110"/>
      </dsp:txXfrm>
    </dsp:sp>
    <dsp:sp modelId="{3C851C2E-22CB-1C45-834F-E3F9A111276D}">
      <dsp:nvSpPr>
        <dsp:cNvPr id="0" name=""/>
        <dsp:cNvSpPr/>
      </dsp:nvSpPr>
      <dsp:spPr>
        <a:xfrm>
          <a:off x="8127193" y="2153995"/>
          <a:ext cx="3677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3904" y="45720"/>
              </a:lnTo>
            </a:path>
            <a:path>
              <a:moveTo>
                <a:pt x="193820" y="45720"/>
              </a:moveTo>
              <a:lnTo>
                <a:pt x="367725" y="45720"/>
              </a:lnTo>
            </a:path>
          </a:pathLst>
        </a:custGeom>
        <a:noFill/>
        <a:ln w="9525" cap="rnd" cmpd="sng" algn="ctr">
          <a:solidFill>
            <a:schemeClr val="accent5">
              <a:hueOff val="4808133"/>
              <a:satOff val="-9764"/>
              <a:lumOff val="627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b="1" kern="120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b="1" kern="1200"/>
        </a:p>
      </dsp:txBody>
      <dsp:txXfrm>
        <a:off x="8301098" y="2080218"/>
        <a:ext cx="19916" cy="238995"/>
      </dsp:txXfrm>
    </dsp:sp>
    <dsp:sp modelId="{AF59D50C-1AAB-C344-A116-A9807ACF4808}">
      <dsp:nvSpPr>
        <dsp:cNvPr id="0" name=""/>
        <dsp:cNvSpPr/>
      </dsp:nvSpPr>
      <dsp:spPr>
        <a:xfrm>
          <a:off x="6397143" y="1680160"/>
          <a:ext cx="1731850" cy="1039110"/>
        </a:xfrm>
        <a:prstGeom prst="rect">
          <a:avLst/>
        </a:prstGeom>
        <a:gradFill rotWithShape="0">
          <a:gsLst>
            <a:gs pos="0">
              <a:schemeClr val="accent5">
                <a:hueOff val="4273896"/>
                <a:satOff val="-8679"/>
                <a:lumOff val="5578"/>
                <a:alphaOff val="0"/>
                <a:tint val="96000"/>
                <a:lumMod val="104000"/>
              </a:schemeClr>
            </a:gs>
            <a:gs pos="100000">
              <a:schemeClr val="accent5">
                <a:hueOff val="4273896"/>
                <a:satOff val="-8679"/>
                <a:lumOff val="557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862" tIns="89078" rIns="84862" bIns="890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Precise Model Selection</a:t>
          </a:r>
        </a:p>
      </dsp:txBody>
      <dsp:txXfrm>
        <a:off x="6397143" y="1680160"/>
        <a:ext cx="1731850" cy="1039110"/>
      </dsp:txXfrm>
    </dsp:sp>
    <dsp:sp modelId="{A5E0F7C0-7AEE-AA4A-9930-335BA0DE0D9D}">
      <dsp:nvSpPr>
        <dsp:cNvPr id="0" name=""/>
        <dsp:cNvSpPr/>
      </dsp:nvSpPr>
      <dsp:spPr>
        <a:xfrm>
          <a:off x="8527319" y="1680160"/>
          <a:ext cx="1731850" cy="1039110"/>
        </a:xfrm>
        <a:prstGeom prst="rect">
          <a:avLst/>
        </a:prstGeom>
        <a:gradFill rotWithShape="0">
          <a:gsLst>
            <a:gs pos="0">
              <a:schemeClr val="accent5">
                <a:hueOff val="4808133"/>
                <a:satOff val="-9764"/>
                <a:lumOff val="6275"/>
                <a:alphaOff val="0"/>
                <a:tint val="96000"/>
                <a:lumMod val="104000"/>
              </a:schemeClr>
            </a:gs>
            <a:gs pos="100000">
              <a:schemeClr val="accent5">
                <a:hueOff val="4808133"/>
                <a:satOff val="-9764"/>
                <a:lumOff val="627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862" tIns="89078" rIns="84862" bIns="890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Output</a:t>
          </a:r>
        </a:p>
      </dsp:txBody>
      <dsp:txXfrm>
        <a:off x="8527319" y="1680160"/>
        <a:ext cx="1731850" cy="10391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40BA8-0D81-8D4A-8B99-2A907C6F5A61}">
      <dsp:nvSpPr>
        <dsp:cNvPr id="0" name=""/>
        <dsp:cNvSpPr/>
      </dsp:nvSpPr>
      <dsp:spPr>
        <a:xfrm>
          <a:off x="0" y="257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4DF79B-9C2D-354F-83A8-4FD0D27997B1}">
      <dsp:nvSpPr>
        <dsp:cNvPr id="0" name=""/>
        <dsp:cNvSpPr/>
      </dsp:nvSpPr>
      <dsp:spPr>
        <a:xfrm>
          <a:off x="0" y="2570"/>
          <a:ext cx="6832212" cy="876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Bike sharing systems are places where individuals may rent bikes from bike racks or docks.</a:t>
          </a:r>
        </a:p>
      </dsp:txBody>
      <dsp:txXfrm>
        <a:off x="0" y="2570"/>
        <a:ext cx="6832212" cy="876606"/>
      </dsp:txXfrm>
    </dsp:sp>
    <dsp:sp modelId="{E8AFCE97-E0FF-6C43-9690-92AE0E5E0A1D}">
      <dsp:nvSpPr>
        <dsp:cNvPr id="0" name=""/>
        <dsp:cNvSpPr/>
      </dsp:nvSpPr>
      <dsp:spPr>
        <a:xfrm>
          <a:off x="0" y="879176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90633"/>
                <a:satOff val="-9599"/>
                <a:lumOff val="-235"/>
                <a:alphaOff val="0"/>
                <a:tint val="96000"/>
                <a:lumMod val="104000"/>
              </a:schemeClr>
            </a:gs>
            <a:gs pos="100000">
              <a:schemeClr val="accent2">
                <a:hueOff val="90633"/>
                <a:satOff val="-9599"/>
                <a:lumOff val="-235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90633"/>
              <a:satOff val="-9599"/>
              <a:lumOff val="-23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F5C9ED-99A9-0C48-98FE-8BE0C0847A1D}">
      <dsp:nvSpPr>
        <dsp:cNvPr id="0" name=""/>
        <dsp:cNvSpPr/>
      </dsp:nvSpPr>
      <dsp:spPr>
        <a:xfrm>
          <a:off x="0" y="879176"/>
          <a:ext cx="6832212" cy="876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Mostly used by commuters for daily office commutes, by tourists for short distance travel.</a:t>
          </a:r>
        </a:p>
      </dsp:txBody>
      <dsp:txXfrm>
        <a:off x="0" y="879176"/>
        <a:ext cx="6832212" cy="876606"/>
      </dsp:txXfrm>
    </dsp:sp>
    <dsp:sp modelId="{E4649D08-F6A3-8B45-9624-ABD7016BD36D}">
      <dsp:nvSpPr>
        <dsp:cNvPr id="0" name=""/>
        <dsp:cNvSpPr/>
      </dsp:nvSpPr>
      <dsp:spPr>
        <a:xfrm>
          <a:off x="0" y="1755783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181266"/>
                <a:satOff val="-19197"/>
                <a:lumOff val="-470"/>
                <a:alphaOff val="0"/>
                <a:tint val="96000"/>
                <a:lumMod val="104000"/>
              </a:schemeClr>
            </a:gs>
            <a:gs pos="100000">
              <a:schemeClr val="accent2">
                <a:hueOff val="181266"/>
                <a:satOff val="-19197"/>
                <a:lumOff val="-47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81266"/>
              <a:satOff val="-19197"/>
              <a:lumOff val="-47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4274B5-ECCF-2E4A-A1B5-54545541552E}">
      <dsp:nvSpPr>
        <dsp:cNvPr id="0" name=""/>
        <dsp:cNvSpPr/>
      </dsp:nvSpPr>
      <dsp:spPr>
        <a:xfrm>
          <a:off x="0" y="1755783"/>
          <a:ext cx="6832212" cy="876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Recently, several bike/scooter ride-sharing businesses have emerged, particularly in major cities like San Francisco, New York, Chicago, and Los Angeles. </a:t>
          </a:r>
        </a:p>
      </dsp:txBody>
      <dsp:txXfrm>
        <a:off x="0" y="1755783"/>
        <a:ext cx="6832212" cy="876606"/>
      </dsp:txXfrm>
    </dsp:sp>
    <dsp:sp modelId="{F052ED37-24ED-8E42-BAC1-62F6DA6FDFDB}">
      <dsp:nvSpPr>
        <dsp:cNvPr id="0" name=""/>
        <dsp:cNvSpPr/>
      </dsp:nvSpPr>
      <dsp:spPr>
        <a:xfrm>
          <a:off x="0" y="2632389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271899"/>
                <a:satOff val="-28796"/>
                <a:lumOff val="-706"/>
                <a:alphaOff val="0"/>
                <a:tint val="96000"/>
                <a:lumMod val="104000"/>
              </a:schemeClr>
            </a:gs>
            <a:gs pos="100000">
              <a:schemeClr val="accent2">
                <a:hueOff val="271899"/>
                <a:satOff val="-28796"/>
                <a:lumOff val="-70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271899"/>
              <a:satOff val="-28796"/>
              <a:lumOff val="-70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01496F-7B9D-CF4F-A65E-06C3E36ACA6A}">
      <dsp:nvSpPr>
        <dsp:cNvPr id="0" name=""/>
        <dsp:cNvSpPr/>
      </dsp:nvSpPr>
      <dsp:spPr>
        <a:xfrm>
          <a:off x="0" y="2632389"/>
          <a:ext cx="6832212" cy="876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From a practical viewpoint, one of the biggest challenges is predicting the demand for bikes on any particular day. </a:t>
          </a:r>
        </a:p>
      </dsp:txBody>
      <dsp:txXfrm>
        <a:off x="0" y="2632389"/>
        <a:ext cx="6832212" cy="876606"/>
      </dsp:txXfrm>
    </dsp:sp>
    <dsp:sp modelId="{14E79B8D-A2CB-2F40-A5DD-423C22515AD0}">
      <dsp:nvSpPr>
        <dsp:cNvPr id="0" name=""/>
        <dsp:cNvSpPr/>
      </dsp:nvSpPr>
      <dsp:spPr>
        <a:xfrm>
          <a:off x="0" y="3508995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362532"/>
                <a:satOff val="-38394"/>
                <a:lumOff val="-941"/>
                <a:alphaOff val="0"/>
                <a:tint val="96000"/>
                <a:lumMod val="104000"/>
              </a:schemeClr>
            </a:gs>
            <a:gs pos="100000">
              <a:schemeClr val="accent2">
                <a:hueOff val="362532"/>
                <a:satOff val="-38394"/>
                <a:lumOff val="-941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362532"/>
              <a:satOff val="-38394"/>
              <a:lumOff val="-94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9C6947-6C88-0F43-8737-AA174ADA297F}">
      <dsp:nvSpPr>
        <dsp:cNvPr id="0" name=""/>
        <dsp:cNvSpPr/>
      </dsp:nvSpPr>
      <dsp:spPr>
        <a:xfrm>
          <a:off x="0" y="3508995"/>
          <a:ext cx="6832212" cy="876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Having an estimate of the demand would help these businesses to operate efficiently. While having too many bikes results in resource waste, having too few bikes results in income loss.</a:t>
          </a:r>
        </a:p>
      </dsp:txBody>
      <dsp:txXfrm>
        <a:off x="0" y="3508995"/>
        <a:ext cx="6832212" cy="876606"/>
      </dsp:txXfrm>
    </dsp:sp>
    <dsp:sp modelId="{5E922E6B-E3AA-3743-9DCF-4921F7A796DC}">
      <dsp:nvSpPr>
        <dsp:cNvPr id="0" name=""/>
        <dsp:cNvSpPr/>
      </dsp:nvSpPr>
      <dsp:spPr>
        <a:xfrm>
          <a:off x="0" y="438560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03DAE5-58EF-5E4B-A1D0-C31F57C395C6}">
      <dsp:nvSpPr>
        <dsp:cNvPr id="0" name=""/>
        <dsp:cNvSpPr/>
      </dsp:nvSpPr>
      <dsp:spPr>
        <a:xfrm>
          <a:off x="0" y="4385602"/>
          <a:ext cx="6832212" cy="876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 order to predict the demand for bike rentals, this research aims to blend previous bike usage trends with weather forecasts.</a:t>
          </a:r>
        </a:p>
      </dsp:txBody>
      <dsp:txXfrm>
        <a:off x="0" y="4385602"/>
        <a:ext cx="6832212" cy="8766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ECC7B-0DF4-5949-A00C-2F74D9F371D6}">
      <dsp:nvSpPr>
        <dsp:cNvPr id="0" name=""/>
        <dsp:cNvSpPr/>
      </dsp:nvSpPr>
      <dsp:spPr>
        <a:xfrm>
          <a:off x="0" y="0"/>
          <a:ext cx="7189923" cy="803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Number of bikes rented out at a particular time of the day varies from &lt;10 to &gt;1000</a:t>
          </a:r>
        </a:p>
      </dsp:txBody>
      <dsp:txXfrm>
        <a:off x="23544" y="23544"/>
        <a:ext cx="6254562" cy="756779"/>
      </dsp:txXfrm>
    </dsp:sp>
    <dsp:sp modelId="{2D0569EA-5201-E84A-B94C-03974DC4E6CA}">
      <dsp:nvSpPr>
        <dsp:cNvPr id="0" name=""/>
        <dsp:cNvSpPr/>
      </dsp:nvSpPr>
      <dsp:spPr>
        <a:xfrm>
          <a:off x="602156" y="950024"/>
          <a:ext cx="7189923" cy="803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For such systems, the daily user count might fluctuate significantly. The entities (businesses/governments) in charge of these systems may be able to operate them more effectively and economically if they can forecast the number of hourly users.</a:t>
          </a:r>
        </a:p>
      </dsp:txBody>
      <dsp:txXfrm>
        <a:off x="625700" y="973568"/>
        <a:ext cx="6018165" cy="756779"/>
      </dsp:txXfrm>
    </dsp:sp>
    <dsp:sp modelId="{448F4C80-EEDB-5449-A346-334C73999E89}">
      <dsp:nvSpPr>
        <dsp:cNvPr id="0" name=""/>
        <dsp:cNvSpPr/>
      </dsp:nvSpPr>
      <dsp:spPr>
        <a:xfrm>
          <a:off x="1195324" y="1900049"/>
          <a:ext cx="7189923" cy="803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What elements influence the Bike Sharing rental count?</a:t>
          </a:r>
        </a:p>
      </dsp:txBody>
      <dsp:txXfrm>
        <a:off x="1218868" y="1923593"/>
        <a:ext cx="6027152" cy="756779"/>
      </dsp:txXfrm>
    </dsp:sp>
    <dsp:sp modelId="{ABA7C03D-8C7D-C243-B951-26ED860D1185}">
      <dsp:nvSpPr>
        <dsp:cNvPr id="0" name=""/>
        <dsp:cNvSpPr/>
      </dsp:nvSpPr>
      <dsp:spPr>
        <a:xfrm>
          <a:off x="1797480" y="2850073"/>
          <a:ext cx="7189923" cy="803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At what time of day would a certain number of bikes be needed?</a:t>
          </a:r>
        </a:p>
      </dsp:txBody>
      <dsp:txXfrm>
        <a:off x="1821024" y="2873617"/>
        <a:ext cx="6018165" cy="756779"/>
      </dsp:txXfrm>
    </dsp:sp>
    <dsp:sp modelId="{715C5D4B-ED64-C848-8277-994B7B334FF3}">
      <dsp:nvSpPr>
        <dsp:cNvPr id="0" name=""/>
        <dsp:cNvSpPr/>
      </dsp:nvSpPr>
      <dsp:spPr>
        <a:xfrm>
          <a:off x="6667409" y="615689"/>
          <a:ext cx="522513" cy="52251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784974" y="615689"/>
        <a:ext cx="287383" cy="393191"/>
      </dsp:txXfrm>
    </dsp:sp>
    <dsp:sp modelId="{0381FC00-F863-6A4A-B664-6224320847EA}">
      <dsp:nvSpPr>
        <dsp:cNvPr id="0" name=""/>
        <dsp:cNvSpPr/>
      </dsp:nvSpPr>
      <dsp:spPr>
        <a:xfrm>
          <a:off x="7269565" y="1565713"/>
          <a:ext cx="522513" cy="52251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387130" y="1565713"/>
        <a:ext cx="287383" cy="393191"/>
      </dsp:txXfrm>
    </dsp:sp>
    <dsp:sp modelId="{C0BC8C6F-92CC-0749-A6D3-0CF7EC11AF69}">
      <dsp:nvSpPr>
        <dsp:cNvPr id="0" name=""/>
        <dsp:cNvSpPr/>
      </dsp:nvSpPr>
      <dsp:spPr>
        <a:xfrm>
          <a:off x="7862734" y="2515738"/>
          <a:ext cx="522513" cy="52251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980299" y="2515738"/>
        <a:ext cx="287383" cy="3931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C1C48-83AB-4E3A-AF0C-1F3DB08C3047}">
      <dsp:nvSpPr>
        <dsp:cNvPr id="0" name=""/>
        <dsp:cNvSpPr/>
      </dsp:nvSpPr>
      <dsp:spPr>
        <a:xfrm>
          <a:off x="717586" y="544302"/>
          <a:ext cx="1479515" cy="14795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DC69A-B4B3-4E70-B3AC-B7220987CDFF}">
      <dsp:nvSpPr>
        <dsp:cNvPr id="0" name=""/>
        <dsp:cNvSpPr/>
      </dsp:nvSpPr>
      <dsp:spPr>
        <a:xfrm>
          <a:off x="215218" y="2469650"/>
          <a:ext cx="4227187" cy="63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0" kern="1200" dirty="0"/>
            <a:t>collected data from Kaggle</a:t>
          </a:r>
        </a:p>
      </dsp:txBody>
      <dsp:txXfrm>
        <a:off x="215218" y="2469650"/>
        <a:ext cx="4227187" cy="634078"/>
      </dsp:txXfrm>
    </dsp:sp>
    <dsp:sp modelId="{E11D080B-C623-447C-A5A2-3410E965129E}">
      <dsp:nvSpPr>
        <dsp:cNvPr id="0" name=""/>
        <dsp:cNvSpPr/>
      </dsp:nvSpPr>
      <dsp:spPr>
        <a:xfrm>
          <a:off x="1915" y="2461588"/>
          <a:ext cx="4227187" cy="2131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4DE815-A21F-4D34-911E-F893163FF238}">
      <dsp:nvSpPr>
        <dsp:cNvPr id="0" name=""/>
        <dsp:cNvSpPr/>
      </dsp:nvSpPr>
      <dsp:spPr>
        <a:xfrm>
          <a:off x="4968860" y="62601"/>
          <a:ext cx="1479515" cy="147951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C0C08-AB87-46C7-923F-F66851CB67F2}">
      <dsp:nvSpPr>
        <dsp:cNvPr id="0" name=""/>
        <dsp:cNvSpPr/>
      </dsp:nvSpPr>
      <dsp:spPr>
        <a:xfrm>
          <a:off x="4968860" y="1736909"/>
          <a:ext cx="4227187" cy="63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Feature set</a:t>
          </a:r>
        </a:p>
      </dsp:txBody>
      <dsp:txXfrm>
        <a:off x="4968860" y="1736909"/>
        <a:ext cx="4227187" cy="634078"/>
      </dsp:txXfrm>
    </dsp:sp>
    <dsp:sp modelId="{D173192E-B485-447F-8A16-BD2989C0D3DE}">
      <dsp:nvSpPr>
        <dsp:cNvPr id="0" name=""/>
        <dsp:cNvSpPr/>
      </dsp:nvSpPr>
      <dsp:spPr>
        <a:xfrm>
          <a:off x="4968860" y="2461588"/>
          <a:ext cx="4227187" cy="2131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Weather conditions – Temperature, Humidity, Windspeed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Day – Working day or not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Season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Date and Time of the day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Temperature and feel temperature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4968860" y="2461588"/>
        <a:ext cx="4227187" cy="21310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E0A56-27AE-4700-9EE2-C5DC1B8C8F6F}">
      <dsp:nvSpPr>
        <dsp:cNvPr id="0" name=""/>
        <dsp:cNvSpPr/>
      </dsp:nvSpPr>
      <dsp:spPr>
        <a:xfrm>
          <a:off x="663346" y="708295"/>
          <a:ext cx="880377" cy="8803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72EED-31B2-4959-88C7-B65419BAA456}">
      <dsp:nvSpPr>
        <dsp:cNvPr id="0" name=""/>
        <dsp:cNvSpPr/>
      </dsp:nvSpPr>
      <dsp:spPr>
        <a:xfrm>
          <a:off x="125338" y="1899107"/>
          <a:ext cx="1956393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We see a strong positive correlation between count and temperature</a:t>
          </a:r>
        </a:p>
      </dsp:txBody>
      <dsp:txXfrm>
        <a:off x="125338" y="1899107"/>
        <a:ext cx="1956393" cy="877500"/>
      </dsp:txXfrm>
    </dsp:sp>
    <dsp:sp modelId="{1656E293-A3A3-4AC1-AA6E-91434EFC8ED9}">
      <dsp:nvSpPr>
        <dsp:cNvPr id="0" name=""/>
        <dsp:cNvSpPr/>
      </dsp:nvSpPr>
      <dsp:spPr>
        <a:xfrm>
          <a:off x="2962109" y="708295"/>
          <a:ext cx="880377" cy="88037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0ECFF-4D25-4B7B-8FC9-5B682D471BD3}">
      <dsp:nvSpPr>
        <dsp:cNvPr id="0" name=""/>
        <dsp:cNvSpPr/>
      </dsp:nvSpPr>
      <dsp:spPr>
        <a:xfrm>
          <a:off x="2424101" y="1899107"/>
          <a:ext cx="1956393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We see a strong negative correlation between count and humidity</a:t>
          </a:r>
        </a:p>
      </dsp:txBody>
      <dsp:txXfrm>
        <a:off x="2424101" y="1899107"/>
        <a:ext cx="1956393" cy="877500"/>
      </dsp:txXfrm>
    </dsp:sp>
    <dsp:sp modelId="{0C5F00AE-28A1-44A3-A24C-74A3439497C4}">
      <dsp:nvSpPr>
        <dsp:cNvPr id="0" name=""/>
        <dsp:cNvSpPr/>
      </dsp:nvSpPr>
      <dsp:spPr>
        <a:xfrm>
          <a:off x="5260871" y="708295"/>
          <a:ext cx="880377" cy="8803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60DA2-54F6-45C3-BAF6-52A49E2E9F82}">
      <dsp:nvSpPr>
        <dsp:cNvPr id="0" name=""/>
        <dsp:cNvSpPr/>
      </dsp:nvSpPr>
      <dsp:spPr>
        <a:xfrm>
          <a:off x="4722863" y="1899107"/>
          <a:ext cx="1956393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Count has a weak dependence on windspeed and several missing (or erroneous) data points (labeled as 0s)</a:t>
          </a:r>
        </a:p>
      </dsp:txBody>
      <dsp:txXfrm>
        <a:off x="4722863" y="1899107"/>
        <a:ext cx="1956393" cy="8775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1E0CF-2A4E-854E-AFF4-1A92AF7BAA31}">
      <dsp:nvSpPr>
        <dsp:cNvPr id="0" name=""/>
        <dsp:cNvSpPr/>
      </dsp:nvSpPr>
      <dsp:spPr>
        <a:xfrm>
          <a:off x="0" y="39939"/>
          <a:ext cx="68322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LinearRegression</a:t>
          </a:r>
        </a:p>
      </dsp:txBody>
      <dsp:txXfrm>
        <a:off x="32784" y="72723"/>
        <a:ext cx="6766644" cy="606012"/>
      </dsp:txXfrm>
    </dsp:sp>
    <dsp:sp modelId="{9A5E7640-A730-B641-9FB0-DF651CF4C705}">
      <dsp:nvSpPr>
        <dsp:cNvPr id="0" name=""/>
        <dsp:cNvSpPr/>
      </dsp:nvSpPr>
      <dsp:spPr>
        <a:xfrm>
          <a:off x="0" y="792159"/>
          <a:ext cx="6832212" cy="671580"/>
        </a:xfrm>
        <a:prstGeom prst="roundRect">
          <a:avLst/>
        </a:prstGeom>
        <a:gradFill rotWithShape="0">
          <a:gsLst>
            <a:gs pos="0">
              <a:schemeClr val="accent2">
                <a:hueOff val="75528"/>
                <a:satOff val="-7999"/>
                <a:lumOff val="-196"/>
                <a:alphaOff val="0"/>
                <a:tint val="96000"/>
                <a:lumMod val="104000"/>
              </a:schemeClr>
            </a:gs>
            <a:gs pos="100000">
              <a:schemeClr val="accent2">
                <a:hueOff val="75528"/>
                <a:satOff val="-7999"/>
                <a:lumOff val="-19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Ridge</a:t>
          </a:r>
        </a:p>
      </dsp:txBody>
      <dsp:txXfrm>
        <a:off x="32784" y="824943"/>
        <a:ext cx="6766644" cy="606012"/>
      </dsp:txXfrm>
    </dsp:sp>
    <dsp:sp modelId="{9531ACBF-D1C0-BE4B-86C8-1856A144BDC1}">
      <dsp:nvSpPr>
        <dsp:cNvPr id="0" name=""/>
        <dsp:cNvSpPr/>
      </dsp:nvSpPr>
      <dsp:spPr>
        <a:xfrm>
          <a:off x="0" y="1544379"/>
          <a:ext cx="6832212" cy="671580"/>
        </a:xfrm>
        <a:prstGeom prst="roundRect">
          <a:avLst/>
        </a:prstGeom>
        <a:gradFill rotWithShape="0">
          <a:gsLst>
            <a:gs pos="0">
              <a:schemeClr val="accent2">
                <a:hueOff val="151055"/>
                <a:satOff val="-15998"/>
                <a:lumOff val="-392"/>
                <a:alphaOff val="0"/>
                <a:tint val="96000"/>
                <a:lumMod val="104000"/>
              </a:schemeClr>
            </a:gs>
            <a:gs pos="100000">
              <a:schemeClr val="accent2">
                <a:hueOff val="151055"/>
                <a:satOff val="-15998"/>
                <a:lumOff val="-39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Lasso</a:t>
          </a:r>
        </a:p>
      </dsp:txBody>
      <dsp:txXfrm>
        <a:off x="32784" y="1577163"/>
        <a:ext cx="6766644" cy="606012"/>
      </dsp:txXfrm>
    </dsp:sp>
    <dsp:sp modelId="{8DF43D5D-32BE-4B4B-A902-98535EEAAD02}">
      <dsp:nvSpPr>
        <dsp:cNvPr id="0" name=""/>
        <dsp:cNvSpPr/>
      </dsp:nvSpPr>
      <dsp:spPr>
        <a:xfrm>
          <a:off x="0" y="2296599"/>
          <a:ext cx="6832212" cy="671580"/>
        </a:xfrm>
        <a:prstGeom prst="roundRect">
          <a:avLst/>
        </a:prstGeom>
        <a:gradFill rotWithShape="0">
          <a:gsLst>
            <a:gs pos="0">
              <a:schemeClr val="accent2">
                <a:hueOff val="226582"/>
                <a:satOff val="-23996"/>
                <a:lumOff val="-588"/>
                <a:alphaOff val="0"/>
                <a:tint val="96000"/>
                <a:lumMod val="104000"/>
              </a:schemeClr>
            </a:gs>
            <a:gs pos="100000">
              <a:schemeClr val="accent2">
                <a:hueOff val="226582"/>
                <a:satOff val="-23996"/>
                <a:lumOff val="-58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RandomForestRegressor </a:t>
          </a:r>
        </a:p>
      </dsp:txBody>
      <dsp:txXfrm>
        <a:off x="32784" y="2329383"/>
        <a:ext cx="6766644" cy="606012"/>
      </dsp:txXfrm>
    </dsp:sp>
    <dsp:sp modelId="{F21FA6D9-DE82-6544-BA25-4B29A9F20813}">
      <dsp:nvSpPr>
        <dsp:cNvPr id="0" name=""/>
        <dsp:cNvSpPr/>
      </dsp:nvSpPr>
      <dsp:spPr>
        <a:xfrm>
          <a:off x="0" y="3048819"/>
          <a:ext cx="6832212" cy="671580"/>
        </a:xfrm>
        <a:prstGeom prst="roundRect">
          <a:avLst/>
        </a:prstGeom>
        <a:gradFill rotWithShape="0">
          <a:gsLst>
            <a:gs pos="0">
              <a:schemeClr val="accent2">
                <a:hueOff val="302110"/>
                <a:satOff val="-31995"/>
                <a:lumOff val="-784"/>
                <a:alphaOff val="0"/>
                <a:tint val="96000"/>
                <a:lumMod val="104000"/>
              </a:schemeClr>
            </a:gs>
            <a:gs pos="100000">
              <a:schemeClr val="accent2">
                <a:hueOff val="302110"/>
                <a:satOff val="-31995"/>
                <a:lumOff val="-78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GradientBoostingRegressor</a:t>
          </a:r>
        </a:p>
      </dsp:txBody>
      <dsp:txXfrm>
        <a:off x="32784" y="3081603"/>
        <a:ext cx="6766644" cy="606012"/>
      </dsp:txXfrm>
    </dsp:sp>
    <dsp:sp modelId="{EB377E17-4537-1449-A62F-166557638029}">
      <dsp:nvSpPr>
        <dsp:cNvPr id="0" name=""/>
        <dsp:cNvSpPr/>
      </dsp:nvSpPr>
      <dsp:spPr>
        <a:xfrm>
          <a:off x="0" y="3801039"/>
          <a:ext cx="6832212" cy="671580"/>
        </a:xfrm>
        <a:prstGeom prst="roundRect">
          <a:avLst/>
        </a:prstGeom>
        <a:gradFill rotWithShape="0">
          <a:gsLst>
            <a:gs pos="0">
              <a:schemeClr val="accent2">
                <a:hueOff val="377637"/>
                <a:satOff val="-39994"/>
                <a:lumOff val="-980"/>
                <a:alphaOff val="0"/>
                <a:tint val="96000"/>
                <a:lumMod val="104000"/>
              </a:schemeClr>
            </a:gs>
            <a:gs pos="100000">
              <a:schemeClr val="accent2">
                <a:hueOff val="377637"/>
                <a:satOff val="-39994"/>
                <a:lumOff val="-98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XGBRegressor</a:t>
          </a:r>
        </a:p>
      </dsp:txBody>
      <dsp:txXfrm>
        <a:off x="32784" y="3833823"/>
        <a:ext cx="6766644" cy="606012"/>
      </dsp:txXfrm>
    </dsp:sp>
    <dsp:sp modelId="{D122C1ED-1464-2A41-9A24-1FC41260D33D}">
      <dsp:nvSpPr>
        <dsp:cNvPr id="0" name=""/>
        <dsp:cNvSpPr/>
      </dsp:nvSpPr>
      <dsp:spPr>
        <a:xfrm>
          <a:off x="0" y="4553259"/>
          <a:ext cx="6832212" cy="671580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LGBMRegressor)</a:t>
          </a:r>
        </a:p>
      </dsp:txBody>
      <dsp:txXfrm>
        <a:off x="32784" y="4586043"/>
        <a:ext cx="6766644" cy="60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4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13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1961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859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5100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877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59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44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203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568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2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646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1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6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6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1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50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4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92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1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  <p:sldLayoutId id="2147483741" r:id="rId19"/>
    <p:sldLayoutId id="2147483742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41340-6A3A-2983-BA83-A99361AAB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967417"/>
            <a:ext cx="3778870" cy="39432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2800" dirty="0">
                <a:solidFill>
                  <a:srgbClr val="FEFFFF"/>
                </a:solidFill>
              </a:rPr>
            </a:br>
            <a:r>
              <a:rPr lang="en-US" sz="2800" dirty="0">
                <a:solidFill>
                  <a:srgbClr val="FEFFFF"/>
                </a:solidFill>
              </a:rPr>
              <a:t>Bike Sharing Demand Prediction</a:t>
            </a:r>
            <a:br>
              <a:rPr lang="en-US" sz="2800" dirty="0">
                <a:solidFill>
                  <a:srgbClr val="FEFFFF"/>
                </a:solidFill>
              </a:rPr>
            </a:br>
            <a:r>
              <a:rPr lang="en-US" sz="2800" dirty="0">
                <a:solidFill>
                  <a:srgbClr val="FEFFFF"/>
                </a:solidFill>
              </a:rPr>
              <a:t>Project presentation</a:t>
            </a:r>
            <a:br>
              <a:rPr lang="en-US" sz="2800" dirty="0">
                <a:solidFill>
                  <a:srgbClr val="FEFFFF"/>
                </a:solidFill>
              </a:rPr>
            </a:br>
            <a:br>
              <a:rPr lang="en-US" sz="2800" dirty="0">
                <a:solidFill>
                  <a:srgbClr val="FEFFFF"/>
                </a:solidFill>
              </a:rPr>
            </a:br>
            <a:r>
              <a:rPr lang="en-US" sz="2800" dirty="0">
                <a:solidFill>
                  <a:srgbClr val="FEFFFF"/>
                </a:solidFill>
              </a:rPr>
              <a:t>Principles of data science</a:t>
            </a:r>
            <a:br>
              <a:rPr lang="en-US" sz="2800" dirty="0">
                <a:solidFill>
                  <a:srgbClr val="FEFFFF"/>
                </a:solidFill>
              </a:rPr>
            </a:br>
            <a:r>
              <a:rPr lang="en-US" sz="2800" dirty="0">
                <a:solidFill>
                  <a:srgbClr val="FEFFFF"/>
                </a:solidFill>
              </a:rPr>
              <a:t>Prof. Syed Jawad Hussain shah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A picture containing transport, bicycle&#10;&#10;Description automatically generated">
            <a:extLst>
              <a:ext uri="{FF2B5EF4-FFF2-40B4-BE49-F238E27FC236}">
                <a16:creationId xmlns:a16="http://schemas.microsoft.com/office/drawing/2014/main" id="{79F8FEE8-10F9-9F3E-F55F-CEE426D4A5B5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l="4455" r="6656"/>
          <a:stretch/>
        </p:blipFill>
        <p:spPr>
          <a:xfrm>
            <a:off x="5587994" y="1846262"/>
            <a:ext cx="5640502" cy="31727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532741-3203-BEA9-1AD1-46C9FEE1C050}"/>
              </a:ext>
            </a:extLst>
          </p:cNvPr>
          <p:cNvSpPr txBox="1"/>
          <p:nvPr/>
        </p:nvSpPr>
        <p:spPr>
          <a:xfrm>
            <a:off x="4585447" y="23935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70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7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5369DD-7407-1143-9B1A-2DF8C1A4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15" y="1318590"/>
            <a:ext cx="510215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Exploratory Data Analysis (EDA)</a:t>
            </a:r>
          </a:p>
        </p:txBody>
      </p:sp>
    </p:spTree>
    <p:extLst>
      <p:ext uri="{BB962C8B-B14F-4D97-AF65-F5344CB8AC3E}">
        <p14:creationId xmlns:p14="http://schemas.microsoft.com/office/powerpoint/2010/main" val="44255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F6C628-9D2D-EBA0-A6BD-3C1C55E2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Eda-weather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385AF-14EB-0875-44FA-04405BB032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Here weather image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E9CBC-734A-52F3-9D0E-08FE565B1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Higher bike rental when weather is more clear and sunny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Single instance of a Heavy Snow/Rain condition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Changed to Light Snow/Rain condition</a:t>
            </a:r>
          </a:p>
          <a:p>
            <a:endParaRPr lang="en-US" dirty="0"/>
          </a:p>
        </p:txBody>
      </p:sp>
      <p:pic>
        <p:nvPicPr>
          <p:cNvPr id="10" name="Picture 9" descr="Chart, bar chart, histogram&#10;&#10;Description automatically generated">
            <a:extLst>
              <a:ext uri="{FF2B5EF4-FFF2-40B4-BE49-F238E27FC236}">
                <a16:creationId xmlns:a16="http://schemas.microsoft.com/office/drawing/2014/main" id="{D5D5E538-4BD1-1BD5-84A2-2DF7F6BC77D6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998030" y="1491832"/>
            <a:ext cx="6018563" cy="341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4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5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6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7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8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9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1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2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5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08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9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1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2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3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4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5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6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7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8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9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3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63AE8-765E-1622-5FD9-DF1C9D42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Eda-season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AFD92-4CD0-A934-87ED-C62CFD5E9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3956" y="2133600"/>
            <a:ext cx="4140772" cy="377762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Wingdings 3" charset="2"/>
              <a:buChar char=""/>
            </a:pPr>
            <a:r>
              <a:rPr lang="en-US">
                <a:solidFill>
                  <a:srgbClr val="000000"/>
                </a:solidFill>
              </a:rPr>
              <a:t>Highest bike reservations during Summer (April to June) and Fall (July to September) and lowest in Spring (January to March)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746679-F632-8501-E11C-47827504245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/>
          <a:stretch>
            <a:fillRect/>
          </a:stretch>
        </p:blipFill>
        <p:spPr>
          <a:xfrm>
            <a:off x="6091916" y="1899258"/>
            <a:ext cx="5451627" cy="273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11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D3DB12-A5AB-F4C2-95F8-ABB136F0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Eda-working day</a:t>
            </a:r>
            <a:br>
              <a:rPr lang="en-US" dirty="0"/>
            </a:br>
            <a:r>
              <a:rPr lang="en-US" sz="1800" dirty="0"/>
              <a:t>Overall average bike rental count on a Working day or Non-working day are as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E32AC2-7D98-5862-78BC-04A8EA7A4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day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C086619C-3BCB-36A6-12D4-8CC4AC87BE2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/>
          <a:stretch>
            <a:fillRect/>
          </a:stretch>
        </p:blipFill>
        <p:spPr>
          <a:xfrm>
            <a:off x="914400" y="3103665"/>
            <a:ext cx="5105400" cy="263504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85652E-02AD-85EA-404F-915FEDC8F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Holiday(Non-working day)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9592F8C-73F4-BB7B-5C37-DB609BB3485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/>
          <a:stretch>
            <a:fillRect/>
          </a:stretch>
        </p:blipFill>
        <p:spPr>
          <a:xfrm>
            <a:off x="6172200" y="3105612"/>
            <a:ext cx="5105400" cy="263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15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8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5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0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8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7075E2-1BA4-CAF4-328E-1A2A7DE3B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Eda-Temparature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2F2672-ED9D-B14D-9A80-3FC8C9A26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3956" y="2133600"/>
            <a:ext cx="4140772" cy="377762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 algn="l">
              <a:buFont typeface="Wingdings 3" charset="2"/>
              <a:buChar char=""/>
            </a:pPr>
            <a:r>
              <a:rPr lang="en-US">
                <a:solidFill>
                  <a:srgbClr val="000000"/>
                </a:solidFill>
              </a:rPr>
              <a:t>Steady increase in biking count with temperature</a:t>
            </a:r>
          </a:p>
          <a:p>
            <a:pPr marL="285750" indent="-228600" algn="l">
              <a:buFont typeface="Wingdings 3" charset="2"/>
              <a:buChar char=""/>
            </a:pPr>
            <a:r>
              <a:rPr lang="en-US">
                <a:solidFill>
                  <a:srgbClr val="000000"/>
                </a:solidFill>
              </a:rPr>
              <a:t>Ideal temperature for biking is between 32 and 36 degree Celsius</a:t>
            </a:r>
          </a:p>
          <a:p>
            <a:pPr marL="285750" indent="-228600" algn="l">
              <a:buFont typeface="Wingdings 3" charset="2"/>
              <a:buChar char=""/>
            </a:pPr>
            <a:endParaRPr lang="en-US">
              <a:solidFill>
                <a:srgbClr val="000000"/>
              </a:solidFill>
            </a:endParaRPr>
          </a:p>
          <a:p>
            <a:pPr marL="285750" indent="-228600" algn="l">
              <a:buFont typeface="Wingdings 3" charset="2"/>
              <a:buChar char=""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2" name="Content Placeholder 1" descr="Chart, histogram&#10;&#10;Description automatically generated">
            <a:extLst>
              <a:ext uri="{FF2B5EF4-FFF2-40B4-BE49-F238E27FC236}">
                <a16:creationId xmlns:a16="http://schemas.microsoft.com/office/drawing/2014/main" id="{54497CB9-C074-4430-AD95-33394EFC323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/>
          <a:stretch>
            <a:fillRect/>
          </a:stretch>
        </p:blipFill>
        <p:spPr>
          <a:xfrm>
            <a:off x="6091916" y="1783412"/>
            <a:ext cx="5451627" cy="2971135"/>
          </a:xfrm>
          <a:prstGeom prst="rect">
            <a:avLst/>
          </a:prstGeom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70976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70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B48C0-2D24-9FEF-6DAE-F0AB3B848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Eda-hourly distribution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D5689-60FB-E5AE-9D1A-F05EFB3EF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3956" y="2133600"/>
            <a:ext cx="4140772" cy="377762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Wingdings 3" charset="2"/>
              <a:buChar char=""/>
            </a:pPr>
            <a:r>
              <a:rPr lang="en-US">
                <a:solidFill>
                  <a:srgbClr val="000000"/>
                </a:solidFill>
              </a:rPr>
              <a:t>Two biking patterns</a:t>
            </a:r>
          </a:p>
          <a:p>
            <a:pPr marL="800100" lvl="1" indent="-228600">
              <a:buFont typeface="Wingdings 3" charset="2"/>
              <a:buChar char=""/>
            </a:pPr>
            <a:r>
              <a:rPr lang="en-US">
                <a:solidFill>
                  <a:srgbClr val="000000"/>
                </a:solidFill>
              </a:rPr>
              <a:t>Working Day Pattern: Registered Users + Working daily Commuters + 8am &amp; 5pm peak hours</a:t>
            </a:r>
          </a:p>
          <a:p>
            <a:pPr marL="800100" lvl="1" indent="-228600">
              <a:buFont typeface="Wingdings 3" charset="2"/>
              <a:buChar char=""/>
            </a:pPr>
            <a:r>
              <a:rPr lang="en-US">
                <a:solidFill>
                  <a:srgbClr val="000000"/>
                </a:solidFill>
              </a:rPr>
              <a:t>Non-Working Day Pattern: Casual Users + Tourists on Holidays + Steady pattern with ~12 noon peak count </a:t>
            </a:r>
          </a:p>
          <a:p>
            <a:pPr marL="285750" indent="-228600" algn="l">
              <a:buFont typeface="Wingdings 3" charset="2"/>
              <a:buChar char=""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09C97CA2-58DA-EDF5-9581-45DF4CE8B6F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/>
          <a:stretch>
            <a:fillRect/>
          </a:stretch>
        </p:blipFill>
        <p:spPr>
          <a:xfrm>
            <a:off x="6091916" y="2151396"/>
            <a:ext cx="5451627" cy="2235167"/>
          </a:xfrm>
          <a:prstGeom prst="rect">
            <a:avLst/>
          </a:prstGeom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2105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5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0" name="Group 29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8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9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1" name="Rectangle 47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49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6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7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AF599D82-5202-E1DB-0E36-6C1460A8A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u="sng" dirty="0"/>
              <a:t>Eda-monthly distribution</a:t>
            </a:r>
            <a:br>
              <a:rPr lang="en-US" sz="2600" dirty="0"/>
            </a:br>
            <a:r>
              <a:rPr lang="en-US" sz="1800" dirty="0"/>
              <a:t>Most rentals are in the months of June and May while least are in January and February</a:t>
            </a:r>
            <a:endParaRPr lang="en-US" sz="260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5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CFCED9C-45C7-0254-D411-FB67A72C943C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589212" y="640080"/>
            <a:ext cx="8282151" cy="3602736"/>
          </a:xfrm>
          <a:prstGeom prst="rect">
            <a:avLst/>
          </a:prstGeom>
        </p:spPr>
      </p:pic>
      <p:sp>
        <p:nvSpPr>
          <p:cNvPr id="80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62455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21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76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7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8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9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0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1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2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3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4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5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6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7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88" name="Group 35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89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0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1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2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3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4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5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6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7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8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9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0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01" name="Rectangle 49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2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50BD79-55CE-B8E1-8B60-511008F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632" y="624109"/>
            <a:ext cx="2487168" cy="56149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Regression plots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FA2DCEC-7EB4-86A9-AA11-3D4FF7C7D95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/>
          <a:stretch>
            <a:fillRect/>
          </a:stretch>
        </p:blipFill>
        <p:spPr>
          <a:xfrm>
            <a:off x="4707827" y="4535887"/>
            <a:ext cx="6877621" cy="1461494"/>
          </a:xfrm>
          <a:prstGeom prst="rect">
            <a:avLst/>
          </a:prstGeom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graphicFrame>
        <p:nvGraphicFramePr>
          <p:cNvPr id="203" name="Text Placeholder 4">
            <a:extLst>
              <a:ext uri="{FF2B5EF4-FFF2-40B4-BE49-F238E27FC236}">
                <a16:creationId xmlns:a16="http://schemas.microsoft.com/office/drawing/2014/main" id="{03FDE9C1-049A-8E41-3098-1FB0A296383B}"/>
              </a:ext>
            </a:extLst>
          </p:cNvPr>
          <p:cNvGraphicFramePr/>
          <p:nvPr/>
        </p:nvGraphicFramePr>
        <p:xfrm>
          <a:off x="4700016" y="624110"/>
          <a:ext cx="6804596" cy="3484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6160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2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C3D64-F14E-F910-89CA-5E8D4A21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Correlation Analysis – Heatmap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FBC9F-41AB-B672-349A-3313B8FEA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3956" y="2133600"/>
            <a:ext cx="4140772" cy="377762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 algn="l">
              <a:buFont typeface="Wingdings 3" charset="2"/>
              <a:buChar char=""/>
            </a:pPr>
            <a:r>
              <a:rPr lang="en-US" i="1">
                <a:solidFill>
                  <a:srgbClr val="000000"/>
                </a:solidFill>
              </a:rPr>
              <a:t>temp</a:t>
            </a:r>
            <a:r>
              <a:rPr lang="en-US">
                <a:solidFill>
                  <a:srgbClr val="000000"/>
                </a:solidFill>
              </a:rPr>
              <a:t> (true temperature) and </a:t>
            </a:r>
            <a:r>
              <a:rPr lang="en-US" i="1">
                <a:solidFill>
                  <a:srgbClr val="000000"/>
                </a:solidFill>
              </a:rPr>
              <a:t>atemp</a:t>
            </a:r>
            <a:r>
              <a:rPr lang="en-US">
                <a:solidFill>
                  <a:srgbClr val="000000"/>
                </a:solidFill>
              </a:rPr>
              <a:t> (feels like temperature) are highly correlated</a:t>
            </a:r>
          </a:p>
          <a:p>
            <a:pPr marL="285750" indent="-228600" algn="l">
              <a:buFont typeface="Wingdings 3" charset="2"/>
              <a:buChar char=""/>
            </a:pPr>
            <a:r>
              <a:rPr lang="en-US" i="1">
                <a:solidFill>
                  <a:srgbClr val="000000"/>
                </a:solidFill>
              </a:rPr>
              <a:t>count</a:t>
            </a:r>
            <a:r>
              <a:rPr lang="en-US">
                <a:solidFill>
                  <a:srgbClr val="000000"/>
                </a:solidFill>
              </a:rPr>
              <a:t> = </a:t>
            </a:r>
            <a:r>
              <a:rPr lang="en-US" i="1">
                <a:solidFill>
                  <a:srgbClr val="000000"/>
                </a:solidFill>
              </a:rPr>
              <a:t>casual</a:t>
            </a:r>
            <a:r>
              <a:rPr lang="en-US">
                <a:solidFill>
                  <a:srgbClr val="000000"/>
                </a:solidFill>
              </a:rPr>
              <a:t> + </a:t>
            </a:r>
            <a:r>
              <a:rPr lang="en-US" i="1">
                <a:solidFill>
                  <a:srgbClr val="000000"/>
                </a:solidFill>
              </a:rPr>
              <a:t>registered</a:t>
            </a:r>
            <a:r>
              <a:rPr lang="en-US">
                <a:solidFill>
                  <a:srgbClr val="000000"/>
                </a:solidFill>
              </a:rPr>
              <a:t>  </a:t>
            </a:r>
            <a:r>
              <a:rPr lang="en-US" i="1">
                <a:solidFill>
                  <a:srgbClr val="000000"/>
                </a:solidFill>
              </a:rPr>
              <a:t>count</a:t>
            </a:r>
            <a:r>
              <a:rPr lang="en-US">
                <a:solidFill>
                  <a:srgbClr val="000000"/>
                </a:solidFill>
              </a:rPr>
              <a:t> is highly correlated with </a:t>
            </a:r>
            <a:r>
              <a:rPr lang="en-US" i="1">
                <a:solidFill>
                  <a:srgbClr val="000000"/>
                </a:solidFill>
              </a:rPr>
              <a:t>casual</a:t>
            </a:r>
            <a:r>
              <a:rPr lang="en-US">
                <a:solidFill>
                  <a:srgbClr val="000000"/>
                </a:solidFill>
              </a:rPr>
              <a:t> and </a:t>
            </a:r>
            <a:r>
              <a:rPr lang="en-US" i="1">
                <a:solidFill>
                  <a:srgbClr val="000000"/>
                </a:solidFill>
              </a:rPr>
              <a:t>registered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C9D8326-5D7B-372C-D5C8-609BA25A7D0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/>
          <a:srcRect t="5259" b="1768"/>
          <a:stretch/>
        </p:blipFill>
        <p:spPr>
          <a:xfrm>
            <a:off x="6091916" y="1209885"/>
            <a:ext cx="5451627" cy="4118189"/>
          </a:xfrm>
          <a:prstGeom prst="rect">
            <a:avLst/>
          </a:prstGeom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08219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06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17919C2-CAB6-81C3-FDCE-735189C47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Models Used:</a:t>
            </a:r>
          </a:p>
        </p:txBody>
      </p:sp>
      <p:sp>
        <p:nvSpPr>
          <p:cNvPr id="14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2" name="Rectangle 110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2" name="Content Placeholder 7">
            <a:extLst>
              <a:ext uri="{FF2B5EF4-FFF2-40B4-BE49-F238E27FC236}">
                <a16:creationId xmlns:a16="http://schemas.microsoft.com/office/drawing/2014/main" id="{ED40A1E2-426D-1D99-89E8-EED5F7481D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578866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544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D1E06-B307-647E-13F6-E0370F1E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035" y="1533550"/>
            <a:ext cx="2961045" cy="3029344"/>
          </a:xfrm>
        </p:spPr>
        <p:txBody>
          <a:bodyPr>
            <a:normAutofit/>
          </a:bodyPr>
          <a:lstStyle/>
          <a:p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Presented by </a:t>
            </a:r>
          </a:p>
        </p:txBody>
      </p:sp>
      <p:sp>
        <p:nvSpPr>
          <p:cNvPr id="150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1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2" name="Content Placeholder 2">
            <a:extLst>
              <a:ext uri="{FF2B5EF4-FFF2-40B4-BE49-F238E27FC236}">
                <a16:creationId xmlns:a16="http://schemas.microsoft.com/office/drawing/2014/main" id="{F65F7191-F8B4-A713-C84E-71BFACAB378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2314592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2281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6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9381E-A03B-B85D-844A-5B774BC1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4179951" cy="125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Precise Model selection</a:t>
            </a:r>
          </a:p>
        </p:txBody>
      </p:sp>
      <p:sp>
        <p:nvSpPr>
          <p:cNvPr id="80" name="Rectangle 78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AC311-83B0-D84C-328C-116CEFFE6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Out of all trained models which includes Linear Regression, Ridge, Lasso, Random Forest regressor, Gradient Boosting Regressor, XGB, regressor,  LGBM(Light gradient boosted machine), the LGBM model gives best result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A1CC91F-A2F9-7BB4-A5FC-66EFB4C36879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094746" y="640080"/>
            <a:ext cx="6003170" cy="5252773"/>
          </a:xfrm>
          <a:prstGeom prst="rect">
            <a:avLst/>
          </a:prstGeom>
        </p:spPr>
      </p:pic>
      <p:sp>
        <p:nvSpPr>
          <p:cNvPr id="82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FE6A4-7833-A304-8781-74D163BDE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228600"/>
            <a:ext cx="3778870" cy="46820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rgbClr val="FEFFFF"/>
                </a:solidFill>
              </a:rPr>
              <a:t>Output: </a:t>
            </a:r>
            <a:br>
              <a:rPr lang="en-US" sz="3400" dirty="0">
                <a:solidFill>
                  <a:srgbClr val="FEFFFF"/>
                </a:solidFill>
              </a:rPr>
            </a:br>
            <a:br>
              <a:rPr lang="en-US" sz="3400" dirty="0">
                <a:solidFill>
                  <a:srgbClr val="FEFFFF"/>
                </a:solidFill>
              </a:rPr>
            </a:br>
            <a:r>
              <a:rPr lang="en-US" sz="3000" dirty="0">
                <a:solidFill>
                  <a:srgbClr val="FEFFFF"/>
                </a:solidFill>
              </a:rPr>
              <a:t>This CSV file contains the predicted bikes count on a particular day at given time</a:t>
            </a:r>
            <a:br>
              <a:rPr lang="en-US" sz="3400" dirty="0">
                <a:solidFill>
                  <a:srgbClr val="FEFFFF"/>
                </a:solidFill>
              </a:rPr>
            </a:br>
            <a:br>
              <a:rPr lang="en-US" sz="3400" dirty="0">
                <a:solidFill>
                  <a:srgbClr val="FEFFFF"/>
                </a:solidFill>
              </a:rPr>
            </a:br>
            <a:endParaRPr lang="en-US" sz="3400" dirty="0">
              <a:solidFill>
                <a:srgbClr val="FEFFFF"/>
              </a:solidFill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BA2050-7882-E4AE-1400-F363653237DE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818909" y="306783"/>
            <a:ext cx="5832812" cy="624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41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8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3" name="Group 22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4" name="Rectangle 3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6" name="Rectangle 40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42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016FC-8C43-B418-C843-0A10179A9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Thank You!</a:t>
            </a:r>
          </a:p>
        </p:txBody>
      </p:sp>
      <p:sp>
        <p:nvSpPr>
          <p:cNvPr id="98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9" name="Graphic 5" descr="Handshake">
            <a:extLst>
              <a:ext uri="{FF2B5EF4-FFF2-40B4-BE49-F238E27FC236}">
                <a16:creationId xmlns:a16="http://schemas.microsoft.com/office/drawing/2014/main" id="{C000906F-1E1E-9757-A257-7C8F910C3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5943011" y="967417"/>
            <a:ext cx="4930468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7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29EDA-75B3-1697-3395-420D4F466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5FC215-A071-EFA7-4BD0-8BC3B5840FB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14378658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952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E9B15-CE2D-E6BB-261F-C0670F5C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Context</a:t>
            </a:r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07A8BFF0-1D16-5028-4869-33CD6AEF23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746170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960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93112-F750-229A-9043-7874A122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Bike Sharing Systems</a:t>
            </a:r>
          </a:p>
        </p:txBody>
      </p:sp>
      <p:sp>
        <p:nvSpPr>
          <p:cNvPr id="66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F055D30E-ACD1-95DC-6B9E-76E840541ED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21981028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753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040C5-7E8D-9DA6-5EBC-D89C984B3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/>
              <a:t>Prediction problem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EE0D4F-DF8B-A58C-DE9A-2BD61D4FD2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70614437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58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2B31-C6FA-073D-D56E-A7481D3E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might be useful by the prediction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F40B4F-AFA5-ADBD-C706-31B6D790A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527" y="3836025"/>
            <a:ext cx="3296409" cy="737590"/>
          </a:xfrm>
        </p:spPr>
        <p:txBody>
          <a:bodyPr/>
          <a:lstStyle/>
          <a:p>
            <a:r>
              <a:rPr lang="en-US" dirty="0"/>
              <a:t>Bike company vendors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F6F0968-4152-BEEA-DE17-77F94B85D1CC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1D81DD4-3052-3BB5-350F-22D05E9BDA77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413864"/>
          </a:xfrm>
        </p:spPr>
        <p:txBody>
          <a:bodyPr numCol="2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capital bikeshare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Citi bike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Decobike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Lyft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Nice ride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4258D4C-451B-78DD-A7AB-4B6618024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2759" y="4043492"/>
            <a:ext cx="3301828" cy="530123"/>
          </a:xfrm>
        </p:spPr>
        <p:txBody>
          <a:bodyPr/>
          <a:lstStyle/>
          <a:p>
            <a:r>
              <a:rPr lang="en-US" dirty="0"/>
              <a:t>Mobile apps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FB960AD-2929-8546-2334-ED8FB53976C9}"/>
              </a:ext>
            </a:extLst>
          </p:cNvPr>
          <p:cNvSpPr>
            <a:spLocks noGrp="1"/>
          </p:cNvSpPr>
          <p:nvPr>
            <p:ph type="pic" idx="21"/>
          </p:nvPr>
        </p:nvSpPr>
        <p:spPr/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2BF9669-05C9-BC19-FE70-B2524933BCDB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32543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transit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FA76561-FDF4-CFC7-D746-906A94A31A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298" y="4043492"/>
            <a:ext cx="3300681" cy="623511"/>
          </a:xfrm>
        </p:spPr>
        <p:txBody>
          <a:bodyPr/>
          <a:lstStyle/>
          <a:p>
            <a:r>
              <a:rPr lang="en-US" dirty="0"/>
              <a:t>Government organizations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EABCCB5-BE26-DD07-3B4D-55A4A9F159D5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Parking lots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Bike lanes</a:t>
            </a:r>
          </a:p>
        </p:txBody>
      </p:sp>
      <p:pic>
        <p:nvPicPr>
          <p:cNvPr id="19" name="Picture 18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6A528823-8B01-892E-BD0E-2DED500831AC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28760" y="2422161"/>
            <a:ext cx="1243371" cy="59981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E5B5A32-863B-964E-00E0-B5B3C17A02D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252325" y="2477229"/>
            <a:ext cx="1904444" cy="544746"/>
          </a:xfrm>
          <a:prstGeom prst="rect">
            <a:avLst/>
          </a:prstGeom>
        </p:spPr>
      </p:pic>
      <p:pic>
        <p:nvPicPr>
          <p:cNvPr id="21" name="Picture 20" descr="A close up of a logo&#10;&#10;Description generated with high confidence">
            <a:extLst>
              <a:ext uri="{FF2B5EF4-FFF2-40B4-BE49-F238E27FC236}">
                <a16:creationId xmlns:a16="http://schemas.microsoft.com/office/drawing/2014/main" id="{71481B08-1BEE-DC63-8764-7E7FE693FDF4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28760" y="3045451"/>
            <a:ext cx="1904445" cy="43282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65A06ED-8BC4-16D3-ED58-BF063AD76F3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918519" y="3033346"/>
            <a:ext cx="1238250" cy="4762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3AE4C58-F9D5-6A6F-DB08-F57F6218ED1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28760" y="3469911"/>
            <a:ext cx="3128009" cy="366114"/>
          </a:xfrm>
          <a:prstGeom prst="rect">
            <a:avLst/>
          </a:prstGeom>
        </p:spPr>
      </p:pic>
      <p:pic>
        <p:nvPicPr>
          <p:cNvPr id="24" name="Picture 23" descr="A picture containing sky, different&#10;&#10;Description generated with high confidence">
            <a:extLst>
              <a:ext uri="{FF2B5EF4-FFF2-40B4-BE49-F238E27FC236}">
                <a16:creationId xmlns:a16="http://schemas.microsoft.com/office/drawing/2014/main" id="{220B6629-66B4-4790-D1C6-0CC4AA639859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451737" y="2367093"/>
            <a:ext cx="3296410" cy="1524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21A8846-C63C-5F94-4C36-56546A6A9FB5}"/>
              </a:ext>
            </a:extLst>
          </p:cNvPr>
          <p:cNvSpPr txBox="1"/>
          <p:nvPr/>
        </p:nvSpPr>
        <p:spPr>
          <a:xfrm>
            <a:off x="5413344" y="8124497"/>
            <a:ext cx="90675" cy="24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7" name="Picture 2" descr="Transit • The simple and beautiful way to get around.">
            <a:extLst>
              <a:ext uri="{FF2B5EF4-FFF2-40B4-BE49-F238E27FC236}">
                <a16:creationId xmlns:a16="http://schemas.microsoft.com/office/drawing/2014/main" id="{9C160609-DC29-A419-97B9-3CD8ACF23274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071" y="5211488"/>
            <a:ext cx="1402607" cy="103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065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72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1473772-F14E-E616-AC4F-C901B7D76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/>
              <a:t>Data overview</a:t>
            </a:r>
            <a:endParaRPr lang="en-US" dirty="0"/>
          </a:p>
        </p:txBody>
      </p:sp>
      <p:sp>
        <p:nvSpPr>
          <p:cNvPr id="88" name="Rectangle 74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68" name="Content Placeholder 12">
            <a:extLst>
              <a:ext uri="{FF2B5EF4-FFF2-40B4-BE49-F238E27FC236}">
                <a16:creationId xmlns:a16="http://schemas.microsoft.com/office/drawing/2014/main" id="{46FB59A2-D57E-16C6-5AEF-3FD4DC74F7F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97794668"/>
              </p:ext>
            </p:extLst>
          </p:nvPr>
        </p:nvGraphicFramePr>
        <p:xfrm>
          <a:off x="1584338" y="1221673"/>
          <a:ext cx="9197963" cy="4655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3966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5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0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1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6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67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68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2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77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8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27AFE9-1D66-5F7E-D5E5-B47CBE96E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5349742"/>
            <a:ext cx="8915399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Data Overview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502654-0AD2-1446-6F69-44BE94B8529C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t="3527" r="2" b="12920"/>
          <a:stretch/>
        </p:blipFill>
        <p:spPr>
          <a:xfrm>
            <a:off x="1744651" y="408454"/>
            <a:ext cx="9925797" cy="490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205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{EF3D6688-3698-B848-9E8C-9FEE1077A6EB}tf10001069</Template>
  <TotalTime>260</TotalTime>
  <Words>778</Words>
  <Application>Microsoft Macintosh PowerPoint</Application>
  <PresentationFormat>Widescreen</PresentationFormat>
  <Paragraphs>95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Wisp</vt:lpstr>
      <vt:lpstr> Bike Sharing Demand Prediction Project presentation  Principles of data science Prof. Syed Jawad Hussain shah</vt:lpstr>
      <vt:lpstr>  Presented by </vt:lpstr>
      <vt:lpstr>Abstract</vt:lpstr>
      <vt:lpstr>Context</vt:lpstr>
      <vt:lpstr>Bike Sharing Systems</vt:lpstr>
      <vt:lpstr>Prediction problem</vt:lpstr>
      <vt:lpstr>Who might be useful by the prediction</vt:lpstr>
      <vt:lpstr>Data overview</vt:lpstr>
      <vt:lpstr>Data Overview</vt:lpstr>
      <vt:lpstr>Exploratory Data Analysis (EDA)</vt:lpstr>
      <vt:lpstr>Eda-weather</vt:lpstr>
      <vt:lpstr>Eda-season</vt:lpstr>
      <vt:lpstr>Eda-working day Overall average bike rental count on a Working day or Non-working day are as</vt:lpstr>
      <vt:lpstr>Eda-Temparature</vt:lpstr>
      <vt:lpstr>Eda-hourly distribution</vt:lpstr>
      <vt:lpstr>Eda-monthly distribution Most rentals are in the months of June and May while least are in January and February</vt:lpstr>
      <vt:lpstr>Regression plots</vt:lpstr>
      <vt:lpstr>Correlation Analysis – Heatmap</vt:lpstr>
      <vt:lpstr>Models Used:</vt:lpstr>
      <vt:lpstr>Precise Model selection</vt:lpstr>
      <vt:lpstr>Output:   This CSV file contains the predicted bikes count on a particular day at given time 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Bike Sharing Demand prediction</dc:title>
  <dc:creator>Alugupalli, Sri Charan Reddy</dc:creator>
  <cp:lastModifiedBy>Alugupalli, Sri Charan Reddy</cp:lastModifiedBy>
  <cp:revision>4</cp:revision>
  <dcterms:created xsi:type="dcterms:W3CDTF">2022-11-14T01:43:49Z</dcterms:created>
  <dcterms:modified xsi:type="dcterms:W3CDTF">2022-11-15T01:47:24Z</dcterms:modified>
</cp:coreProperties>
</file>