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331" r:id="rId4"/>
    <p:sldId id="330" r:id="rId5"/>
    <p:sldId id="321" r:id="rId6"/>
    <p:sldId id="332" r:id="rId7"/>
    <p:sldId id="333" r:id="rId8"/>
    <p:sldId id="318" r:id="rId9"/>
    <p:sldId id="280" r:id="rId10"/>
    <p:sldId id="301" r:id="rId11"/>
    <p:sldId id="307" r:id="rId12"/>
    <p:sldId id="275" r:id="rId13"/>
    <p:sldId id="289" r:id="rId14"/>
    <p:sldId id="326" r:id="rId15"/>
    <p:sldId id="329" r:id="rId16"/>
    <p:sldId id="325" r:id="rId17"/>
    <p:sldId id="328" r:id="rId18"/>
    <p:sldId id="311" r:id="rId19"/>
    <p:sldId id="297" r:id="rId20"/>
    <p:sldId id="308" r:id="rId21"/>
    <p:sldId id="309" r:id="rId22"/>
    <p:sldId id="313" r:id="rId23"/>
    <p:sldId id="258" r:id="rId24"/>
  </p:sldIdLst>
  <p:sldSz cx="117983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>
          <p15:clr>
            <a:srgbClr val="A4A3A4"/>
          </p15:clr>
        </p15:guide>
        <p15:guide id="2" pos="376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93508" autoAdjust="0"/>
  </p:normalViewPr>
  <p:slideViewPr>
    <p:cSldViewPr>
      <p:cViewPr>
        <p:scale>
          <a:sx n="70" d="100"/>
          <a:sy n="70" d="100"/>
        </p:scale>
        <p:origin x="-438" y="-72"/>
      </p:cViewPr>
      <p:guideLst>
        <p:guide orient="horz" pos="2115"/>
        <p:guide pos="3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968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cuna\AppData\Local\Microsoft\Windows\Temporary%20Internet%20Files\Content.Outlook\ZNFN93AE\ticke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cuna\AppData\Local\Microsoft\Windows\Temporary%20Internet%20Files\Content.Outlook\ZNFN93AE\ticke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cuna\Desktop\matriz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cuna\Desktop\matri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u="sng"/>
            </a:pPr>
            <a:r>
              <a:rPr lang="es-ES" u="sng" dirty="0"/>
              <a:t>Requerimientos</a:t>
            </a:r>
            <a:r>
              <a:rPr lang="es-ES" u="sng" baseline="0" dirty="0"/>
              <a:t> por Estados</a:t>
            </a:r>
            <a:endParaRPr lang="es-ES" u="sng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Hoja5!$B$2</c:f>
              <c:strCache>
                <c:ptCount val="1"/>
                <c:pt idx="0">
                  <c:v>Cantidad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772D2B"/>
              </a:solidFill>
            </c:spPr>
          </c:dPt>
          <c:dPt>
            <c:idx val="1"/>
            <c:invertIfNegative val="0"/>
            <c:bubble3D val="0"/>
            <c:spPr>
              <a:solidFill>
                <a:srgbClr val="BD4A47">
                  <a:alpha val="91765"/>
                </a:srgb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Hoja5!$A$3:$A$7</c:f>
              <c:strCache>
                <c:ptCount val="5"/>
                <c:pt idx="0">
                  <c:v>Pendiente</c:v>
                </c:pt>
                <c:pt idx="1">
                  <c:v>Análisis</c:v>
                </c:pt>
                <c:pt idx="2">
                  <c:v>Validación</c:v>
                </c:pt>
                <c:pt idx="3">
                  <c:v>Desarrollo</c:v>
                </c:pt>
                <c:pt idx="4">
                  <c:v>Cerrado</c:v>
                </c:pt>
              </c:strCache>
            </c:strRef>
          </c:cat>
          <c:val>
            <c:numRef>
              <c:f>Hoja5!$B$3:$B$7</c:f>
              <c:numCache>
                <c:formatCode>General</c:formatCode>
                <c:ptCount val="5"/>
                <c:pt idx="0">
                  <c:v>16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611200"/>
        <c:axId val="56613888"/>
      </c:barChart>
      <c:catAx>
        <c:axId val="56611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CL"/>
          </a:p>
        </c:txPr>
        <c:crossAx val="56613888"/>
        <c:crosses val="autoZero"/>
        <c:auto val="1"/>
        <c:lblAlgn val="ctr"/>
        <c:lblOffset val="100"/>
        <c:noMultiLvlLbl val="0"/>
      </c:catAx>
      <c:valAx>
        <c:axId val="5661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s-CL"/>
          </a:p>
        </c:txPr>
        <c:crossAx val="5661120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es-CL" sz="1800" b="1" i="0" u="sng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s-CL" sz="1800" b="1" i="0" u="sng" strike="noStrike" kern="1200" baseline="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Detalle por Proyectos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Hoja4!$K$4</c:f>
              <c:strCache>
                <c:ptCount val="1"/>
                <c:pt idx="0">
                  <c:v>Pendiente</c:v>
                </c:pt>
              </c:strCache>
            </c:strRef>
          </c:tx>
          <c:spPr>
            <a:solidFill>
              <a:srgbClr val="662624"/>
            </a:solidFill>
          </c:spPr>
          <c:invertIfNegative val="0"/>
          <c:cat>
            <c:strRef>
              <c:f>Hoja4!$J$5:$J$7</c:f>
              <c:strCache>
                <c:ptCount val="3"/>
                <c:pt idx="0">
                  <c:v>Beca</c:v>
                </c:pt>
                <c:pt idx="1">
                  <c:v>HCM</c:v>
                </c:pt>
                <c:pt idx="2">
                  <c:v>Mallas</c:v>
                </c:pt>
              </c:strCache>
            </c:strRef>
          </c:cat>
          <c:val>
            <c:numRef>
              <c:f>Hoja4!$K$5:$K$7</c:f>
              <c:numCache>
                <c:formatCode>General</c:formatCode>
                <c:ptCount val="3"/>
                <c:pt idx="0">
                  <c:v>7</c:v>
                </c:pt>
                <c:pt idx="1">
                  <c:v>9</c:v>
                </c:pt>
              </c:numCache>
            </c:numRef>
          </c:val>
        </c:ser>
        <c:ser>
          <c:idx val="1"/>
          <c:order val="1"/>
          <c:tx>
            <c:strRef>
              <c:f>Hoja4!$L$4</c:f>
              <c:strCache>
                <c:ptCount val="1"/>
                <c:pt idx="0">
                  <c:v>Análisis</c:v>
                </c:pt>
              </c:strCache>
            </c:strRef>
          </c:tx>
          <c:invertIfNegative val="0"/>
          <c:cat>
            <c:strRef>
              <c:f>Hoja4!$J$5:$J$7</c:f>
              <c:strCache>
                <c:ptCount val="3"/>
                <c:pt idx="0">
                  <c:v>Beca</c:v>
                </c:pt>
                <c:pt idx="1">
                  <c:v>HCM</c:v>
                </c:pt>
                <c:pt idx="2">
                  <c:v>Mallas</c:v>
                </c:pt>
              </c:strCache>
            </c:strRef>
          </c:cat>
          <c:val>
            <c:numRef>
              <c:f>Hoja4!$L$5:$L$7</c:f>
              <c:numCache>
                <c:formatCode>General</c:formatCode>
                <c:ptCount val="3"/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Hoja4!$M$4</c:f>
              <c:strCache>
                <c:ptCount val="1"/>
                <c:pt idx="0">
                  <c:v>Validación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Hoja4!$J$5:$J$7</c:f>
              <c:strCache>
                <c:ptCount val="3"/>
                <c:pt idx="0">
                  <c:v>Beca</c:v>
                </c:pt>
                <c:pt idx="1">
                  <c:v>HCM</c:v>
                </c:pt>
                <c:pt idx="2">
                  <c:v>Mallas</c:v>
                </c:pt>
              </c:strCache>
            </c:strRef>
          </c:cat>
          <c:val>
            <c:numRef>
              <c:f>Hoja4!$M$5:$M$7</c:f>
              <c:numCache>
                <c:formatCode>General</c:formatCode>
                <c:ptCount val="3"/>
                <c:pt idx="1">
                  <c:v>2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Hoja4!$N$4</c:f>
              <c:strCache>
                <c:ptCount val="1"/>
                <c:pt idx="0">
                  <c:v>Desarrollo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Hoja4!$J$5:$J$7</c:f>
              <c:strCache>
                <c:ptCount val="3"/>
                <c:pt idx="0">
                  <c:v>Beca</c:v>
                </c:pt>
                <c:pt idx="1">
                  <c:v>HCM</c:v>
                </c:pt>
                <c:pt idx="2">
                  <c:v>Mallas</c:v>
                </c:pt>
              </c:strCache>
            </c:strRef>
          </c:cat>
          <c:val>
            <c:numRef>
              <c:f>Hoja4!$N$5:$N$7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Hoja4!$O$4</c:f>
              <c:strCache>
                <c:ptCount val="1"/>
                <c:pt idx="0">
                  <c:v>Cerrado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Hoja4!$J$5:$J$7</c:f>
              <c:strCache>
                <c:ptCount val="3"/>
                <c:pt idx="0">
                  <c:v>Beca</c:v>
                </c:pt>
                <c:pt idx="1">
                  <c:v>HCM</c:v>
                </c:pt>
                <c:pt idx="2">
                  <c:v>Mallas</c:v>
                </c:pt>
              </c:strCache>
            </c:strRef>
          </c:cat>
          <c:val>
            <c:numRef>
              <c:f>Hoja4!$O$5:$O$7</c:f>
              <c:numCache>
                <c:formatCode>General</c:formatCode>
                <c:ptCount val="3"/>
                <c:pt idx="0">
                  <c:v>1</c:v>
                </c:pt>
                <c:pt idx="1">
                  <c:v>21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628288"/>
        <c:axId val="137568640"/>
      </c:barChart>
      <c:catAx>
        <c:axId val="13562828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s-CL"/>
          </a:p>
        </c:txPr>
        <c:crossAx val="137568640"/>
        <c:crosses val="autoZero"/>
        <c:auto val="1"/>
        <c:lblAlgn val="ctr"/>
        <c:lblOffset val="100"/>
        <c:noMultiLvlLbl val="0"/>
      </c:catAx>
      <c:valAx>
        <c:axId val="1375686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5628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s-CL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800" u="sng"/>
            </a:pPr>
            <a:r>
              <a:rPr lang="en-US" sz="1800" u="sng"/>
              <a:t>Requerimientos Habitat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3.8249222308632369E-2"/>
          <c:y val="9.6536057397131309E-2"/>
          <c:w val="0.91247847461393183"/>
          <c:h val="0.89356543230089447"/>
        </c:manualLayout>
      </c:layout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/>
                      <a:t>Segunda etapa; 41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625167906075485"/>
                  <c:y val="-6.6039933184811772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Realizados;</a:t>
                    </a:r>
                  </a:p>
                  <a:p>
                    <a:r>
                      <a:rPr lang="en-US" sz="1600"/>
                      <a:t> 14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7.4376496864800593E-2"/>
                  <c:y val="4.151609860113009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600"/>
                      <a:t>Primera etapa; 62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s-CL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Hoja1!$H$24:$H$26</c:f>
              <c:strCache>
                <c:ptCount val="3"/>
                <c:pt idx="0">
                  <c:v>segunda etapa</c:v>
                </c:pt>
                <c:pt idx="1">
                  <c:v>Realizados</c:v>
                </c:pt>
                <c:pt idx="2">
                  <c:v>Abiertos</c:v>
                </c:pt>
              </c:strCache>
            </c:strRef>
          </c:cat>
          <c:val>
            <c:numRef>
              <c:f>Hoja1!$I$24:$I$26</c:f>
              <c:numCache>
                <c:formatCode>General</c:formatCode>
                <c:ptCount val="3"/>
                <c:pt idx="0">
                  <c:v>41</c:v>
                </c:pt>
                <c:pt idx="1">
                  <c:v>14</c:v>
                </c:pt>
                <c:pt idx="2">
                  <c:v>48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1"/>
          <c:secondPiePt val="2"/>
        </c:custSplit>
        <c:secondPieSize val="75"/>
        <c:serLines/>
      </c:ofPieChart>
    </c:plotArea>
    <c:plotVisOnly val="1"/>
    <c:dispBlanksAs val="gap"/>
    <c:showDLblsOverMax val="0"/>
  </c:chart>
  <c:spPr>
    <a:ln>
      <a:solidFill>
        <a:schemeClr val="tx1"/>
      </a:solidFill>
    </a:ln>
    <a:effectLst>
      <a:outerShdw blurRad="50800" dist="38100" dir="13500000" algn="br" rotWithShape="0">
        <a:prstClr val="black">
          <a:alpha val="40000"/>
        </a:prstClr>
      </a:outerShdw>
    </a:effectLst>
  </c:spPr>
  <c:txPr>
    <a:bodyPr/>
    <a:lstStyle/>
    <a:p>
      <a:pPr>
        <a:defRPr sz="1200"/>
      </a:pPr>
      <a:endParaRPr lang="es-C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 sz="1800" u="sng"/>
            </a:pPr>
            <a:r>
              <a:rPr lang="es-CL" sz="1800" u="sng" dirty="0"/>
              <a:t>Estado requerimientos realizados</a:t>
            </a:r>
          </a:p>
        </c:rich>
      </c:tx>
      <c:layout>
        <c:manualLayout>
          <c:xMode val="edge"/>
          <c:yMode val="edge"/>
          <c:x val="0.18011335878966264"/>
          <c:y val="1.943137270462012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2.5369622673504115E-2"/>
          <c:y val="9.5949348539817417E-2"/>
          <c:w val="0.94926075465299176"/>
          <c:h val="0.9040506514601826"/>
        </c:manualLayout>
      </c:layout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5.3858599044550606E-2"/>
                  <c:y val="-6.2701845388826477E-2"/>
                </c:manualLayout>
              </c:layout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es-CL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23885979877515309"/>
                  <c:y val="1.86836541265675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4190462755600254E-2"/>
                  <c:y val="-4.537498707040214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7828802887959178"/>
                  <c:y val="2.9202360452013267E-2"/>
                </c:manualLayout>
              </c:layout>
              <c:tx>
                <c:rich>
                  <a:bodyPr/>
                  <a:lstStyle/>
                  <a:p>
                    <a:pPr>
                      <a:defRPr lang="es-CL" sz="1600" noProof="0"/>
                    </a:pPr>
                    <a:r>
                      <a:rPr lang="es-CL" sz="1600" noProof="0" dirty="0"/>
                      <a:t>Realizados; 14</a:t>
                    </a:r>
                    <a:endParaRPr lang="es-CL" noProof="0" dirty="0"/>
                  </a:p>
                </c:rich>
              </c:tx>
              <c:spPr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s-CL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Hoja1!$H$30:$H$32</c:f>
              <c:strCache>
                <c:ptCount val="3"/>
                <c:pt idx="0">
                  <c:v>Abiertos</c:v>
                </c:pt>
                <c:pt idx="1">
                  <c:v>Desarrollo</c:v>
                </c:pt>
                <c:pt idx="2">
                  <c:v>Análisis</c:v>
                </c:pt>
              </c:strCache>
            </c:strRef>
          </c:cat>
          <c:val>
            <c:numRef>
              <c:f>Hoja1!$I$30:$I$32</c:f>
              <c:numCache>
                <c:formatCode>General</c:formatCode>
                <c:ptCount val="3"/>
                <c:pt idx="0">
                  <c:v>48</c:v>
                </c:pt>
                <c:pt idx="1">
                  <c:v>13</c:v>
                </c:pt>
                <c:pt idx="2">
                  <c:v>1</c:v>
                </c:pt>
              </c:numCache>
            </c:numRef>
          </c:val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1"/>
          <c:secondPiePt val="2"/>
        </c:custSplit>
        <c:secondPieSize val="75"/>
        <c:serLines/>
      </c:ofPieChart>
    </c:plotArea>
    <c:plotVisOnly val="1"/>
    <c:dispBlanksAs val="gap"/>
    <c:showDLblsOverMax val="0"/>
  </c:chart>
  <c:spPr>
    <a:ln>
      <a:solidFill>
        <a:schemeClr val="tx1"/>
      </a:solidFill>
    </a:ln>
    <a:effectLst>
      <a:outerShdw blurRad="50800" dist="38100" dir="13500000" algn="br" rotWithShape="0">
        <a:prstClr val="black">
          <a:alpha val="40000"/>
        </a:prstClr>
      </a:outerShdw>
    </a:effectLst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49199-77CA-4380-86EB-00A916D31E5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5092112-362A-4B08-8873-F1133919F368}">
      <dgm:prSet phldrT="[Texto]"/>
      <dgm:spPr/>
      <dgm:t>
        <a:bodyPr/>
        <a:lstStyle/>
        <a:p>
          <a:r>
            <a:rPr lang="es-CL" dirty="0" smtClean="0"/>
            <a:t>Desarrollo</a:t>
          </a:r>
          <a:endParaRPr lang="es-CL" dirty="0"/>
        </a:p>
      </dgm:t>
    </dgm:pt>
    <dgm:pt modelId="{5CE7C233-B2AB-49FD-B782-24062F4E574C}" type="parTrans" cxnId="{90CE30F9-B965-4EE8-81E7-14A8C579BC91}">
      <dgm:prSet/>
      <dgm:spPr/>
      <dgm:t>
        <a:bodyPr/>
        <a:lstStyle/>
        <a:p>
          <a:endParaRPr lang="es-CL"/>
        </a:p>
      </dgm:t>
    </dgm:pt>
    <dgm:pt modelId="{498B3492-A6EC-4F8B-AEEC-6AC247E1AAE7}" type="sibTrans" cxnId="{90CE30F9-B965-4EE8-81E7-14A8C579BC91}">
      <dgm:prSet/>
      <dgm:spPr/>
      <dgm:t>
        <a:bodyPr/>
        <a:lstStyle/>
        <a:p>
          <a:endParaRPr lang="es-CL"/>
        </a:p>
      </dgm:t>
    </dgm:pt>
    <dgm:pt modelId="{E561301A-D383-4DA6-9BDB-3AD2C3A7B178}">
      <dgm:prSet phldrT="[Texto]"/>
      <dgm:spPr/>
      <dgm:t>
        <a:bodyPr/>
        <a:lstStyle/>
        <a:p>
          <a:r>
            <a:rPr lang="es-CL" dirty="0" smtClean="0"/>
            <a:t>QA</a:t>
          </a:r>
          <a:endParaRPr lang="es-CL" dirty="0"/>
        </a:p>
      </dgm:t>
    </dgm:pt>
    <dgm:pt modelId="{16BEDAA3-A39A-4ABA-BC93-2B2C068A8E19}" type="parTrans" cxnId="{B9646B43-58A6-4648-B894-A5D6B91DCD03}">
      <dgm:prSet/>
      <dgm:spPr/>
      <dgm:t>
        <a:bodyPr/>
        <a:lstStyle/>
        <a:p>
          <a:endParaRPr lang="es-CL"/>
        </a:p>
      </dgm:t>
    </dgm:pt>
    <dgm:pt modelId="{3DBDAD5A-AAB7-4617-B243-D4B95DAF0821}" type="sibTrans" cxnId="{B9646B43-58A6-4648-B894-A5D6B91DCD03}">
      <dgm:prSet/>
      <dgm:spPr/>
      <dgm:t>
        <a:bodyPr/>
        <a:lstStyle/>
        <a:p>
          <a:endParaRPr lang="es-CL"/>
        </a:p>
      </dgm:t>
    </dgm:pt>
    <dgm:pt modelId="{06D43894-F312-4B9F-B559-F043DF92A805}">
      <dgm:prSet phldrT="[Texto]"/>
      <dgm:spPr/>
      <dgm:t>
        <a:bodyPr/>
        <a:lstStyle/>
        <a:p>
          <a:r>
            <a:rPr lang="es-CL" dirty="0" smtClean="0"/>
            <a:t>Cerrados</a:t>
          </a:r>
          <a:endParaRPr lang="es-CL" dirty="0"/>
        </a:p>
      </dgm:t>
    </dgm:pt>
    <dgm:pt modelId="{2A3611EE-08F4-468B-8649-A98A64F51C02}" type="parTrans" cxnId="{5006E517-2F18-414B-94EC-6A0EC84101D9}">
      <dgm:prSet/>
      <dgm:spPr/>
      <dgm:t>
        <a:bodyPr/>
        <a:lstStyle/>
        <a:p>
          <a:endParaRPr lang="es-CL"/>
        </a:p>
      </dgm:t>
    </dgm:pt>
    <dgm:pt modelId="{239E18F4-BBEF-4864-B019-5B7160B2216D}" type="sibTrans" cxnId="{5006E517-2F18-414B-94EC-6A0EC84101D9}">
      <dgm:prSet/>
      <dgm:spPr/>
      <dgm:t>
        <a:bodyPr/>
        <a:lstStyle/>
        <a:p>
          <a:endParaRPr lang="es-CL"/>
        </a:p>
      </dgm:t>
    </dgm:pt>
    <dgm:pt modelId="{8365394F-B0EB-4F42-8C0C-725BE32063D0}">
      <dgm:prSet phldrT="[Texto]"/>
      <dgm:spPr/>
      <dgm:t>
        <a:bodyPr/>
        <a:lstStyle/>
        <a:p>
          <a:r>
            <a:rPr lang="es-CL" dirty="0" smtClean="0"/>
            <a:t>Nuevos</a:t>
          </a:r>
          <a:endParaRPr lang="es-CL" dirty="0"/>
        </a:p>
      </dgm:t>
    </dgm:pt>
    <dgm:pt modelId="{916289B7-A8F3-46E4-B6CD-0EF9D8AF1B56}" type="parTrans" cxnId="{6FA4DCAB-8F83-424A-A425-17A092175008}">
      <dgm:prSet/>
      <dgm:spPr/>
      <dgm:t>
        <a:bodyPr/>
        <a:lstStyle/>
        <a:p>
          <a:endParaRPr lang="es-CL"/>
        </a:p>
      </dgm:t>
    </dgm:pt>
    <dgm:pt modelId="{A4398B92-1BFE-4900-9103-4E0A77208230}" type="sibTrans" cxnId="{6FA4DCAB-8F83-424A-A425-17A092175008}">
      <dgm:prSet/>
      <dgm:spPr/>
      <dgm:t>
        <a:bodyPr/>
        <a:lstStyle/>
        <a:p>
          <a:endParaRPr lang="es-CL"/>
        </a:p>
      </dgm:t>
    </dgm:pt>
    <dgm:pt modelId="{06A03918-F327-47B8-8C0F-674879620B75}" type="pres">
      <dgm:prSet presAssocID="{F0949199-77CA-4380-86EB-00A916D31E5E}" presName="CompostProcess" presStyleCnt="0">
        <dgm:presLayoutVars>
          <dgm:dir/>
          <dgm:resizeHandles val="exact"/>
        </dgm:presLayoutVars>
      </dgm:prSet>
      <dgm:spPr/>
    </dgm:pt>
    <dgm:pt modelId="{42160EE3-63E7-4450-83AE-397E357437BB}" type="pres">
      <dgm:prSet presAssocID="{F0949199-77CA-4380-86EB-00A916D31E5E}" presName="arrow" presStyleLbl="bgShp" presStyleIdx="0" presStyleCnt="1"/>
      <dgm:spPr/>
    </dgm:pt>
    <dgm:pt modelId="{EC793BB5-BB6A-4F75-9859-096F7869B9FD}" type="pres">
      <dgm:prSet presAssocID="{F0949199-77CA-4380-86EB-00A916D31E5E}" presName="linearProcess" presStyleCnt="0"/>
      <dgm:spPr/>
    </dgm:pt>
    <dgm:pt modelId="{5F632D41-684B-4474-8A03-EDA59033EB7B}" type="pres">
      <dgm:prSet presAssocID="{8365394F-B0EB-4F42-8C0C-725BE32063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387F5E-0890-42C2-9A86-FA31F3431E0D}" type="pres">
      <dgm:prSet presAssocID="{A4398B92-1BFE-4900-9103-4E0A77208230}" presName="sibTrans" presStyleCnt="0"/>
      <dgm:spPr/>
    </dgm:pt>
    <dgm:pt modelId="{C607E5B1-71DF-43CB-9037-1FAA0B057583}" type="pres">
      <dgm:prSet presAssocID="{45092112-362A-4B08-8873-F1133919F36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C595C06-C8EC-4335-8095-2CC97F851606}" type="pres">
      <dgm:prSet presAssocID="{498B3492-A6EC-4F8B-AEEC-6AC247E1AAE7}" presName="sibTrans" presStyleCnt="0"/>
      <dgm:spPr/>
    </dgm:pt>
    <dgm:pt modelId="{CCF0D7C7-5C9D-49AB-97D8-55F9D6FB1E7B}" type="pres">
      <dgm:prSet presAssocID="{E561301A-D383-4DA6-9BDB-3AD2C3A7B17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B8C4303-D9C4-4D3A-A06D-4874EF8A21BF}" type="pres">
      <dgm:prSet presAssocID="{3DBDAD5A-AAB7-4617-B243-D4B95DAF0821}" presName="sibTrans" presStyleCnt="0"/>
      <dgm:spPr/>
    </dgm:pt>
    <dgm:pt modelId="{7EB6C3E3-CCFA-4B08-9797-A999EDCF1797}" type="pres">
      <dgm:prSet presAssocID="{06D43894-F312-4B9F-B559-F043DF92A80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749D8D2-998F-4782-BFBA-8088DEC31E44}" type="presOf" srcId="{8365394F-B0EB-4F42-8C0C-725BE32063D0}" destId="{5F632D41-684B-4474-8A03-EDA59033EB7B}" srcOrd="0" destOrd="0" presId="urn:microsoft.com/office/officeart/2005/8/layout/hProcess9"/>
    <dgm:cxn modelId="{90CE30F9-B965-4EE8-81E7-14A8C579BC91}" srcId="{F0949199-77CA-4380-86EB-00A916D31E5E}" destId="{45092112-362A-4B08-8873-F1133919F368}" srcOrd="1" destOrd="0" parTransId="{5CE7C233-B2AB-49FD-B782-24062F4E574C}" sibTransId="{498B3492-A6EC-4F8B-AEEC-6AC247E1AAE7}"/>
    <dgm:cxn modelId="{2FA61C30-2C54-4CC0-A54B-37DC6033DF00}" type="presOf" srcId="{06D43894-F312-4B9F-B559-F043DF92A805}" destId="{7EB6C3E3-CCFA-4B08-9797-A999EDCF1797}" srcOrd="0" destOrd="0" presId="urn:microsoft.com/office/officeart/2005/8/layout/hProcess9"/>
    <dgm:cxn modelId="{F0BEAE58-5F69-470E-80DA-0764A0F48D6D}" type="presOf" srcId="{E561301A-D383-4DA6-9BDB-3AD2C3A7B178}" destId="{CCF0D7C7-5C9D-49AB-97D8-55F9D6FB1E7B}" srcOrd="0" destOrd="0" presId="urn:microsoft.com/office/officeart/2005/8/layout/hProcess9"/>
    <dgm:cxn modelId="{21A0A91E-50FE-49E9-94E7-FE4961BDBC0F}" type="presOf" srcId="{45092112-362A-4B08-8873-F1133919F368}" destId="{C607E5B1-71DF-43CB-9037-1FAA0B057583}" srcOrd="0" destOrd="0" presId="urn:microsoft.com/office/officeart/2005/8/layout/hProcess9"/>
    <dgm:cxn modelId="{5006E517-2F18-414B-94EC-6A0EC84101D9}" srcId="{F0949199-77CA-4380-86EB-00A916D31E5E}" destId="{06D43894-F312-4B9F-B559-F043DF92A805}" srcOrd="3" destOrd="0" parTransId="{2A3611EE-08F4-468B-8649-A98A64F51C02}" sibTransId="{239E18F4-BBEF-4864-B019-5B7160B2216D}"/>
    <dgm:cxn modelId="{B9646B43-58A6-4648-B894-A5D6B91DCD03}" srcId="{F0949199-77CA-4380-86EB-00A916D31E5E}" destId="{E561301A-D383-4DA6-9BDB-3AD2C3A7B178}" srcOrd="2" destOrd="0" parTransId="{16BEDAA3-A39A-4ABA-BC93-2B2C068A8E19}" sibTransId="{3DBDAD5A-AAB7-4617-B243-D4B95DAF0821}"/>
    <dgm:cxn modelId="{29BE8B2E-7115-4077-A855-7F32A17B94A6}" type="presOf" srcId="{F0949199-77CA-4380-86EB-00A916D31E5E}" destId="{06A03918-F327-47B8-8C0F-674879620B75}" srcOrd="0" destOrd="0" presId="urn:microsoft.com/office/officeart/2005/8/layout/hProcess9"/>
    <dgm:cxn modelId="{6FA4DCAB-8F83-424A-A425-17A092175008}" srcId="{F0949199-77CA-4380-86EB-00A916D31E5E}" destId="{8365394F-B0EB-4F42-8C0C-725BE32063D0}" srcOrd="0" destOrd="0" parTransId="{916289B7-A8F3-46E4-B6CD-0EF9D8AF1B56}" sibTransId="{A4398B92-1BFE-4900-9103-4E0A77208230}"/>
    <dgm:cxn modelId="{9D9719F3-D8B4-4E07-95BB-5FB4FEE471A6}" type="presParOf" srcId="{06A03918-F327-47B8-8C0F-674879620B75}" destId="{42160EE3-63E7-4450-83AE-397E357437BB}" srcOrd="0" destOrd="0" presId="urn:microsoft.com/office/officeart/2005/8/layout/hProcess9"/>
    <dgm:cxn modelId="{0BDC036C-B95F-4A13-9AB9-FB0E19903B7A}" type="presParOf" srcId="{06A03918-F327-47B8-8C0F-674879620B75}" destId="{EC793BB5-BB6A-4F75-9859-096F7869B9FD}" srcOrd="1" destOrd="0" presId="urn:microsoft.com/office/officeart/2005/8/layout/hProcess9"/>
    <dgm:cxn modelId="{8E0526B0-8383-40DC-92F4-F5C8DAE98AD2}" type="presParOf" srcId="{EC793BB5-BB6A-4F75-9859-096F7869B9FD}" destId="{5F632D41-684B-4474-8A03-EDA59033EB7B}" srcOrd="0" destOrd="0" presId="urn:microsoft.com/office/officeart/2005/8/layout/hProcess9"/>
    <dgm:cxn modelId="{F26A0E6D-58D2-487E-B8CF-E1AA51178E3C}" type="presParOf" srcId="{EC793BB5-BB6A-4F75-9859-096F7869B9FD}" destId="{B7387F5E-0890-42C2-9A86-FA31F3431E0D}" srcOrd="1" destOrd="0" presId="urn:microsoft.com/office/officeart/2005/8/layout/hProcess9"/>
    <dgm:cxn modelId="{31B77D65-06F2-4F46-8DFF-CB5146F697EE}" type="presParOf" srcId="{EC793BB5-BB6A-4F75-9859-096F7869B9FD}" destId="{C607E5B1-71DF-43CB-9037-1FAA0B057583}" srcOrd="2" destOrd="0" presId="urn:microsoft.com/office/officeart/2005/8/layout/hProcess9"/>
    <dgm:cxn modelId="{827D4748-7C49-4E33-BDA5-2BA74A76F7C7}" type="presParOf" srcId="{EC793BB5-BB6A-4F75-9859-096F7869B9FD}" destId="{AC595C06-C8EC-4335-8095-2CC97F851606}" srcOrd="3" destOrd="0" presId="urn:microsoft.com/office/officeart/2005/8/layout/hProcess9"/>
    <dgm:cxn modelId="{9D9681D9-8679-4C0C-A90A-708994E44076}" type="presParOf" srcId="{EC793BB5-BB6A-4F75-9859-096F7869B9FD}" destId="{CCF0D7C7-5C9D-49AB-97D8-55F9D6FB1E7B}" srcOrd="4" destOrd="0" presId="urn:microsoft.com/office/officeart/2005/8/layout/hProcess9"/>
    <dgm:cxn modelId="{B7C2DD6A-3757-42D7-A90E-89EF572E2CB8}" type="presParOf" srcId="{EC793BB5-BB6A-4F75-9859-096F7869B9FD}" destId="{7B8C4303-D9C4-4D3A-A06D-4874EF8A21BF}" srcOrd="5" destOrd="0" presId="urn:microsoft.com/office/officeart/2005/8/layout/hProcess9"/>
    <dgm:cxn modelId="{E8AFFD6F-19F7-4013-9CA1-BEBFB0C4E871}" type="presParOf" srcId="{EC793BB5-BB6A-4F75-9859-096F7869B9FD}" destId="{7EB6C3E3-CCFA-4B08-9797-A999EDCF17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49199-77CA-4380-86EB-00A916D31E5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5092112-362A-4B08-8873-F1133919F368}">
      <dgm:prSet phldrT="[Texto]"/>
      <dgm:spPr/>
      <dgm:t>
        <a:bodyPr/>
        <a:lstStyle/>
        <a:p>
          <a:r>
            <a:rPr lang="es-CL" dirty="0" smtClean="0"/>
            <a:t>Desarrollo</a:t>
          </a:r>
          <a:endParaRPr lang="es-CL" dirty="0"/>
        </a:p>
      </dgm:t>
    </dgm:pt>
    <dgm:pt modelId="{5CE7C233-B2AB-49FD-B782-24062F4E574C}" type="parTrans" cxnId="{90CE30F9-B965-4EE8-81E7-14A8C579BC91}">
      <dgm:prSet/>
      <dgm:spPr/>
      <dgm:t>
        <a:bodyPr/>
        <a:lstStyle/>
        <a:p>
          <a:endParaRPr lang="es-CL"/>
        </a:p>
      </dgm:t>
    </dgm:pt>
    <dgm:pt modelId="{498B3492-A6EC-4F8B-AEEC-6AC247E1AAE7}" type="sibTrans" cxnId="{90CE30F9-B965-4EE8-81E7-14A8C579BC91}">
      <dgm:prSet/>
      <dgm:spPr/>
      <dgm:t>
        <a:bodyPr/>
        <a:lstStyle/>
        <a:p>
          <a:endParaRPr lang="es-CL"/>
        </a:p>
      </dgm:t>
    </dgm:pt>
    <dgm:pt modelId="{E561301A-D383-4DA6-9BDB-3AD2C3A7B178}">
      <dgm:prSet phldrT="[Texto]"/>
      <dgm:spPr/>
      <dgm:t>
        <a:bodyPr/>
        <a:lstStyle/>
        <a:p>
          <a:r>
            <a:rPr lang="es-CL" dirty="0" smtClean="0"/>
            <a:t>QA</a:t>
          </a:r>
          <a:endParaRPr lang="es-CL" dirty="0"/>
        </a:p>
      </dgm:t>
    </dgm:pt>
    <dgm:pt modelId="{16BEDAA3-A39A-4ABA-BC93-2B2C068A8E19}" type="parTrans" cxnId="{B9646B43-58A6-4648-B894-A5D6B91DCD03}">
      <dgm:prSet/>
      <dgm:spPr/>
      <dgm:t>
        <a:bodyPr/>
        <a:lstStyle/>
        <a:p>
          <a:endParaRPr lang="es-CL"/>
        </a:p>
      </dgm:t>
    </dgm:pt>
    <dgm:pt modelId="{3DBDAD5A-AAB7-4617-B243-D4B95DAF0821}" type="sibTrans" cxnId="{B9646B43-58A6-4648-B894-A5D6B91DCD03}">
      <dgm:prSet/>
      <dgm:spPr/>
      <dgm:t>
        <a:bodyPr/>
        <a:lstStyle/>
        <a:p>
          <a:endParaRPr lang="es-CL"/>
        </a:p>
      </dgm:t>
    </dgm:pt>
    <dgm:pt modelId="{06D43894-F312-4B9F-B559-F043DF92A805}">
      <dgm:prSet phldrT="[Texto]"/>
      <dgm:spPr/>
      <dgm:t>
        <a:bodyPr/>
        <a:lstStyle/>
        <a:p>
          <a:r>
            <a:rPr lang="es-CL" dirty="0" smtClean="0"/>
            <a:t>Cerrados</a:t>
          </a:r>
          <a:endParaRPr lang="es-CL" dirty="0"/>
        </a:p>
      </dgm:t>
    </dgm:pt>
    <dgm:pt modelId="{2A3611EE-08F4-468B-8649-A98A64F51C02}" type="parTrans" cxnId="{5006E517-2F18-414B-94EC-6A0EC84101D9}">
      <dgm:prSet/>
      <dgm:spPr/>
      <dgm:t>
        <a:bodyPr/>
        <a:lstStyle/>
        <a:p>
          <a:endParaRPr lang="es-CL"/>
        </a:p>
      </dgm:t>
    </dgm:pt>
    <dgm:pt modelId="{239E18F4-BBEF-4864-B019-5B7160B2216D}" type="sibTrans" cxnId="{5006E517-2F18-414B-94EC-6A0EC84101D9}">
      <dgm:prSet/>
      <dgm:spPr/>
      <dgm:t>
        <a:bodyPr/>
        <a:lstStyle/>
        <a:p>
          <a:endParaRPr lang="es-CL"/>
        </a:p>
      </dgm:t>
    </dgm:pt>
    <dgm:pt modelId="{8365394F-B0EB-4F42-8C0C-725BE32063D0}">
      <dgm:prSet phldrT="[Texto]"/>
      <dgm:spPr/>
      <dgm:t>
        <a:bodyPr/>
        <a:lstStyle/>
        <a:p>
          <a:r>
            <a:rPr lang="es-CL" dirty="0" smtClean="0"/>
            <a:t>Nuevos</a:t>
          </a:r>
          <a:endParaRPr lang="es-CL" dirty="0"/>
        </a:p>
      </dgm:t>
    </dgm:pt>
    <dgm:pt modelId="{916289B7-A8F3-46E4-B6CD-0EF9D8AF1B56}" type="parTrans" cxnId="{6FA4DCAB-8F83-424A-A425-17A092175008}">
      <dgm:prSet/>
      <dgm:spPr/>
      <dgm:t>
        <a:bodyPr/>
        <a:lstStyle/>
        <a:p>
          <a:endParaRPr lang="es-CL"/>
        </a:p>
      </dgm:t>
    </dgm:pt>
    <dgm:pt modelId="{A4398B92-1BFE-4900-9103-4E0A77208230}" type="sibTrans" cxnId="{6FA4DCAB-8F83-424A-A425-17A092175008}">
      <dgm:prSet/>
      <dgm:spPr/>
      <dgm:t>
        <a:bodyPr/>
        <a:lstStyle/>
        <a:p>
          <a:endParaRPr lang="es-CL"/>
        </a:p>
      </dgm:t>
    </dgm:pt>
    <dgm:pt modelId="{06A03918-F327-47B8-8C0F-674879620B75}" type="pres">
      <dgm:prSet presAssocID="{F0949199-77CA-4380-86EB-00A916D31E5E}" presName="CompostProcess" presStyleCnt="0">
        <dgm:presLayoutVars>
          <dgm:dir/>
          <dgm:resizeHandles val="exact"/>
        </dgm:presLayoutVars>
      </dgm:prSet>
      <dgm:spPr/>
    </dgm:pt>
    <dgm:pt modelId="{42160EE3-63E7-4450-83AE-397E357437BB}" type="pres">
      <dgm:prSet presAssocID="{F0949199-77CA-4380-86EB-00A916D31E5E}" presName="arrow" presStyleLbl="bgShp" presStyleIdx="0" presStyleCnt="1"/>
      <dgm:spPr/>
    </dgm:pt>
    <dgm:pt modelId="{EC793BB5-BB6A-4F75-9859-096F7869B9FD}" type="pres">
      <dgm:prSet presAssocID="{F0949199-77CA-4380-86EB-00A916D31E5E}" presName="linearProcess" presStyleCnt="0"/>
      <dgm:spPr/>
    </dgm:pt>
    <dgm:pt modelId="{5F632D41-684B-4474-8A03-EDA59033EB7B}" type="pres">
      <dgm:prSet presAssocID="{8365394F-B0EB-4F42-8C0C-725BE32063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387F5E-0890-42C2-9A86-FA31F3431E0D}" type="pres">
      <dgm:prSet presAssocID="{A4398B92-1BFE-4900-9103-4E0A77208230}" presName="sibTrans" presStyleCnt="0"/>
      <dgm:spPr/>
    </dgm:pt>
    <dgm:pt modelId="{C607E5B1-71DF-43CB-9037-1FAA0B057583}" type="pres">
      <dgm:prSet presAssocID="{45092112-362A-4B08-8873-F1133919F36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C595C06-C8EC-4335-8095-2CC97F851606}" type="pres">
      <dgm:prSet presAssocID="{498B3492-A6EC-4F8B-AEEC-6AC247E1AAE7}" presName="sibTrans" presStyleCnt="0"/>
      <dgm:spPr/>
    </dgm:pt>
    <dgm:pt modelId="{CCF0D7C7-5C9D-49AB-97D8-55F9D6FB1E7B}" type="pres">
      <dgm:prSet presAssocID="{E561301A-D383-4DA6-9BDB-3AD2C3A7B17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B8C4303-D9C4-4D3A-A06D-4874EF8A21BF}" type="pres">
      <dgm:prSet presAssocID="{3DBDAD5A-AAB7-4617-B243-D4B95DAF0821}" presName="sibTrans" presStyleCnt="0"/>
      <dgm:spPr/>
    </dgm:pt>
    <dgm:pt modelId="{7EB6C3E3-CCFA-4B08-9797-A999EDCF1797}" type="pres">
      <dgm:prSet presAssocID="{06D43894-F312-4B9F-B559-F043DF92A80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CEB8F7E-92A7-4905-938C-7E029E79774C}" type="presOf" srcId="{45092112-362A-4B08-8873-F1133919F368}" destId="{C607E5B1-71DF-43CB-9037-1FAA0B057583}" srcOrd="0" destOrd="0" presId="urn:microsoft.com/office/officeart/2005/8/layout/hProcess9"/>
    <dgm:cxn modelId="{90CE30F9-B965-4EE8-81E7-14A8C579BC91}" srcId="{F0949199-77CA-4380-86EB-00A916D31E5E}" destId="{45092112-362A-4B08-8873-F1133919F368}" srcOrd="1" destOrd="0" parTransId="{5CE7C233-B2AB-49FD-B782-24062F4E574C}" sibTransId="{498B3492-A6EC-4F8B-AEEC-6AC247E1AAE7}"/>
    <dgm:cxn modelId="{FD0C1C42-4322-430F-B79D-2DEABB3C22F7}" type="presOf" srcId="{8365394F-B0EB-4F42-8C0C-725BE32063D0}" destId="{5F632D41-684B-4474-8A03-EDA59033EB7B}" srcOrd="0" destOrd="0" presId="urn:microsoft.com/office/officeart/2005/8/layout/hProcess9"/>
    <dgm:cxn modelId="{B42B3EE6-C036-4D79-B85F-61826FAFA9E1}" type="presOf" srcId="{06D43894-F312-4B9F-B559-F043DF92A805}" destId="{7EB6C3E3-CCFA-4B08-9797-A999EDCF1797}" srcOrd="0" destOrd="0" presId="urn:microsoft.com/office/officeart/2005/8/layout/hProcess9"/>
    <dgm:cxn modelId="{9316B3CD-1F31-436D-9364-FE9AE9C35358}" type="presOf" srcId="{E561301A-D383-4DA6-9BDB-3AD2C3A7B178}" destId="{CCF0D7C7-5C9D-49AB-97D8-55F9D6FB1E7B}" srcOrd="0" destOrd="0" presId="urn:microsoft.com/office/officeart/2005/8/layout/hProcess9"/>
    <dgm:cxn modelId="{5006E517-2F18-414B-94EC-6A0EC84101D9}" srcId="{F0949199-77CA-4380-86EB-00A916D31E5E}" destId="{06D43894-F312-4B9F-B559-F043DF92A805}" srcOrd="3" destOrd="0" parTransId="{2A3611EE-08F4-468B-8649-A98A64F51C02}" sibTransId="{239E18F4-BBEF-4864-B019-5B7160B2216D}"/>
    <dgm:cxn modelId="{B9646B43-58A6-4648-B894-A5D6B91DCD03}" srcId="{F0949199-77CA-4380-86EB-00A916D31E5E}" destId="{E561301A-D383-4DA6-9BDB-3AD2C3A7B178}" srcOrd="2" destOrd="0" parTransId="{16BEDAA3-A39A-4ABA-BC93-2B2C068A8E19}" sibTransId="{3DBDAD5A-AAB7-4617-B243-D4B95DAF0821}"/>
    <dgm:cxn modelId="{6FA4DCAB-8F83-424A-A425-17A092175008}" srcId="{F0949199-77CA-4380-86EB-00A916D31E5E}" destId="{8365394F-B0EB-4F42-8C0C-725BE32063D0}" srcOrd="0" destOrd="0" parTransId="{916289B7-A8F3-46E4-B6CD-0EF9D8AF1B56}" sibTransId="{A4398B92-1BFE-4900-9103-4E0A77208230}"/>
    <dgm:cxn modelId="{9DA4407D-E4E9-4C55-9ED0-8DB4634192D2}" type="presOf" srcId="{F0949199-77CA-4380-86EB-00A916D31E5E}" destId="{06A03918-F327-47B8-8C0F-674879620B75}" srcOrd="0" destOrd="0" presId="urn:microsoft.com/office/officeart/2005/8/layout/hProcess9"/>
    <dgm:cxn modelId="{FF90320E-81BC-45DC-91E6-096122A867FD}" type="presParOf" srcId="{06A03918-F327-47B8-8C0F-674879620B75}" destId="{42160EE3-63E7-4450-83AE-397E357437BB}" srcOrd="0" destOrd="0" presId="urn:microsoft.com/office/officeart/2005/8/layout/hProcess9"/>
    <dgm:cxn modelId="{4AA9BF5C-2E9C-420C-B456-76392AA913BA}" type="presParOf" srcId="{06A03918-F327-47B8-8C0F-674879620B75}" destId="{EC793BB5-BB6A-4F75-9859-096F7869B9FD}" srcOrd="1" destOrd="0" presId="urn:microsoft.com/office/officeart/2005/8/layout/hProcess9"/>
    <dgm:cxn modelId="{C6DDF032-B2CC-47BC-9624-136D9AD7CED7}" type="presParOf" srcId="{EC793BB5-BB6A-4F75-9859-096F7869B9FD}" destId="{5F632D41-684B-4474-8A03-EDA59033EB7B}" srcOrd="0" destOrd="0" presId="urn:microsoft.com/office/officeart/2005/8/layout/hProcess9"/>
    <dgm:cxn modelId="{DF53472C-6668-4688-BFFD-FBE5FD7D5608}" type="presParOf" srcId="{EC793BB5-BB6A-4F75-9859-096F7869B9FD}" destId="{B7387F5E-0890-42C2-9A86-FA31F3431E0D}" srcOrd="1" destOrd="0" presId="urn:microsoft.com/office/officeart/2005/8/layout/hProcess9"/>
    <dgm:cxn modelId="{C4E8E74D-1525-4150-B1D2-ACBE5CC4DD78}" type="presParOf" srcId="{EC793BB5-BB6A-4F75-9859-096F7869B9FD}" destId="{C607E5B1-71DF-43CB-9037-1FAA0B057583}" srcOrd="2" destOrd="0" presId="urn:microsoft.com/office/officeart/2005/8/layout/hProcess9"/>
    <dgm:cxn modelId="{C61AE09B-2928-45DC-858E-577EBEC8C755}" type="presParOf" srcId="{EC793BB5-BB6A-4F75-9859-096F7869B9FD}" destId="{AC595C06-C8EC-4335-8095-2CC97F851606}" srcOrd="3" destOrd="0" presId="urn:microsoft.com/office/officeart/2005/8/layout/hProcess9"/>
    <dgm:cxn modelId="{F02A28F7-0E77-4274-B320-BCFDB27146F6}" type="presParOf" srcId="{EC793BB5-BB6A-4F75-9859-096F7869B9FD}" destId="{CCF0D7C7-5C9D-49AB-97D8-55F9D6FB1E7B}" srcOrd="4" destOrd="0" presId="urn:microsoft.com/office/officeart/2005/8/layout/hProcess9"/>
    <dgm:cxn modelId="{9D2C815B-D769-4135-B636-A5BDA6B3437B}" type="presParOf" srcId="{EC793BB5-BB6A-4F75-9859-096F7869B9FD}" destId="{7B8C4303-D9C4-4D3A-A06D-4874EF8A21BF}" srcOrd="5" destOrd="0" presId="urn:microsoft.com/office/officeart/2005/8/layout/hProcess9"/>
    <dgm:cxn modelId="{19C29E35-B32F-4F35-B9C8-DAEFED33CBB1}" type="presParOf" srcId="{EC793BB5-BB6A-4F75-9859-096F7869B9FD}" destId="{7EB6C3E3-CCFA-4B08-9797-A999EDCF17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949199-77CA-4380-86EB-00A916D31E5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5092112-362A-4B08-8873-F1133919F368}">
      <dgm:prSet phldrT="[Texto]"/>
      <dgm:spPr/>
      <dgm:t>
        <a:bodyPr/>
        <a:lstStyle/>
        <a:p>
          <a:r>
            <a:rPr lang="es-CL" dirty="0" smtClean="0"/>
            <a:t>Desarrollo</a:t>
          </a:r>
          <a:endParaRPr lang="es-CL" dirty="0"/>
        </a:p>
      </dgm:t>
    </dgm:pt>
    <dgm:pt modelId="{5CE7C233-B2AB-49FD-B782-24062F4E574C}" type="parTrans" cxnId="{90CE30F9-B965-4EE8-81E7-14A8C579BC91}">
      <dgm:prSet/>
      <dgm:spPr/>
      <dgm:t>
        <a:bodyPr/>
        <a:lstStyle/>
        <a:p>
          <a:endParaRPr lang="es-CL"/>
        </a:p>
      </dgm:t>
    </dgm:pt>
    <dgm:pt modelId="{498B3492-A6EC-4F8B-AEEC-6AC247E1AAE7}" type="sibTrans" cxnId="{90CE30F9-B965-4EE8-81E7-14A8C579BC91}">
      <dgm:prSet/>
      <dgm:spPr/>
      <dgm:t>
        <a:bodyPr/>
        <a:lstStyle/>
        <a:p>
          <a:endParaRPr lang="es-CL"/>
        </a:p>
      </dgm:t>
    </dgm:pt>
    <dgm:pt modelId="{E561301A-D383-4DA6-9BDB-3AD2C3A7B178}">
      <dgm:prSet phldrT="[Texto]"/>
      <dgm:spPr/>
      <dgm:t>
        <a:bodyPr/>
        <a:lstStyle/>
        <a:p>
          <a:r>
            <a:rPr lang="es-CL" dirty="0" smtClean="0"/>
            <a:t>QA</a:t>
          </a:r>
          <a:endParaRPr lang="es-CL" dirty="0"/>
        </a:p>
      </dgm:t>
    </dgm:pt>
    <dgm:pt modelId="{16BEDAA3-A39A-4ABA-BC93-2B2C068A8E19}" type="parTrans" cxnId="{B9646B43-58A6-4648-B894-A5D6B91DCD03}">
      <dgm:prSet/>
      <dgm:spPr/>
      <dgm:t>
        <a:bodyPr/>
        <a:lstStyle/>
        <a:p>
          <a:endParaRPr lang="es-CL"/>
        </a:p>
      </dgm:t>
    </dgm:pt>
    <dgm:pt modelId="{3DBDAD5A-AAB7-4617-B243-D4B95DAF0821}" type="sibTrans" cxnId="{B9646B43-58A6-4648-B894-A5D6B91DCD03}">
      <dgm:prSet/>
      <dgm:spPr/>
      <dgm:t>
        <a:bodyPr/>
        <a:lstStyle/>
        <a:p>
          <a:endParaRPr lang="es-CL"/>
        </a:p>
      </dgm:t>
    </dgm:pt>
    <dgm:pt modelId="{06D43894-F312-4B9F-B559-F043DF92A805}">
      <dgm:prSet phldrT="[Texto]"/>
      <dgm:spPr/>
      <dgm:t>
        <a:bodyPr/>
        <a:lstStyle/>
        <a:p>
          <a:r>
            <a:rPr lang="es-CL" dirty="0" smtClean="0"/>
            <a:t>Cerrados</a:t>
          </a:r>
          <a:endParaRPr lang="es-CL" dirty="0"/>
        </a:p>
      </dgm:t>
    </dgm:pt>
    <dgm:pt modelId="{2A3611EE-08F4-468B-8649-A98A64F51C02}" type="parTrans" cxnId="{5006E517-2F18-414B-94EC-6A0EC84101D9}">
      <dgm:prSet/>
      <dgm:spPr/>
      <dgm:t>
        <a:bodyPr/>
        <a:lstStyle/>
        <a:p>
          <a:endParaRPr lang="es-CL"/>
        </a:p>
      </dgm:t>
    </dgm:pt>
    <dgm:pt modelId="{239E18F4-BBEF-4864-B019-5B7160B2216D}" type="sibTrans" cxnId="{5006E517-2F18-414B-94EC-6A0EC84101D9}">
      <dgm:prSet/>
      <dgm:spPr/>
      <dgm:t>
        <a:bodyPr/>
        <a:lstStyle/>
        <a:p>
          <a:endParaRPr lang="es-CL"/>
        </a:p>
      </dgm:t>
    </dgm:pt>
    <dgm:pt modelId="{8365394F-B0EB-4F42-8C0C-725BE32063D0}">
      <dgm:prSet phldrT="[Texto]"/>
      <dgm:spPr/>
      <dgm:t>
        <a:bodyPr/>
        <a:lstStyle/>
        <a:p>
          <a:r>
            <a:rPr lang="es-CL" dirty="0" smtClean="0"/>
            <a:t>Nuevos</a:t>
          </a:r>
          <a:endParaRPr lang="es-CL" dirty="0"/>
        </a:p>
      </dgm:t>
    </dgm:pt>
    <dgm:pt modelId="{916289B7-A8F3-46E4-B6CD-0EF9D8AF1B56}" type="parTrans" cxnId="{6FA4DCAB-8F83-424A-A425-17A092175008}">
      <dgm:prSet/>
      <dgm:spPr/>
      <dgm:t>
        <a:bodyPr/>
        <a:lstStyle/>
        <a:p>
          <a:endParaRPr lang="es-CL"/>
        </a:p>
      </dgm:t>
    </dgm:pt>
    <dgm:pt modelId="{A4398B92-1BFE-4900-9103-4E0A77208230}" type="sibTrans" cxnId="{6FA4DCAB-8F83-424A-A425-17A092175008}">
      <dgm:prSet/>
      <dgm:spPr/>
      <dgm:t>
        <a:bodyPr/>
        <a:lstStyle/>
        <a:p>
          <a:endParaRPr lang="es-CL"/>
        </a:p>
      </dgm:t>
    </dgm:pt>
    <dgm:pt modelId="{06A03918-F327-47B8-8C0F-674879620B75}" type="pres">
      <dgm:prSet presAssocID="{F0949199-77CA-4380-86EB-00A916D31E5E}" presName="CompostProcess" presStyleCnt="0">
        <dgm:presLayoutVars>
          <dgm:dir/>
          <dgm:resizeHandles val="exact"/>
        </dgm:presLayoutVars>
      </dgm:prSet>
      <dgm:spPr/>
    </dgm:pt>
    <dgm:pt modelId="{42160EE3-63E7-4450-83AE-397E357437BB}" type="pres">
      <dgm:prSet presAssocID="{F0949199-77CA-4380-86EB-00A916D31E5E}" presName="arrow" presStyleLbl="bgShp" presStyleIdx="0" presStyleCnt="1"/>
      <dgm:spPr/>
    </dgm:pt>
    <dgm:pt modelId="{EC793BB5-BB6A-4F75-9859-096F7869B9FD}" type="pres">
      <dgm:prSet presAssocID="{F0949199-77CA-4380-86EB-00A916D31E5E}" presName="linearProcess" presStyleCnt="0"/>
      <dgm:spPr/>
    </dgm:pt>
    <dgm:pt modelId="{5F632D41-684B-4474-8A03-EDA59033EB7B}" type="pres">
      <dgm:prSet presAssocID="{8365394F-B0EB-4F42-8C0C-725BE32063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387F5E-0890-42C2-9A86-FA31F3431E0D}" type="pres">
      <dgm:prSet presAssocID="{A4398B92-1BFE-4900-9103-4E0A77208230}" presName="sibTrans" presStyleCnt="0"/>
      <dgm:spPr/>
    </dgm:pt>
    <dgm:pt modelId="{C607E5B1-71DF-43CB-9037-1FAA0B057583}" type="pres">
      <dgm:prSet presAssocID="{45092112-362A-4B08-8873-F1133919F36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C595C06-C8EC-4335-8095-2CC97F851606}" type="pres">
      <dgm:prSet presAssocID="{498B3492-A6EC-4F8B-AEEC-6AC247E1AAE7}" presName="sibTrans" presStyleCnt="0"/>
      <dgm:spPr/>
    </dgm:pt>
    <dgm:pt modelId="{CCF0D7C7-5C9D-49AB-97D8-55F9D6FB1E7B}" type="pres">
      <dgm:prSet presAssocID="{E561301A-D383-4DA6-9BDB-3AD2C3A7B17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B8C4303-D9C4-4D3A-A06D-4874EF8A21BF}" type="pres">
      <dgm:prSet presAssocID="{3DBDAD5A-AAB7-4617-B243-D4B95DAF0821}" presName="sibTrans" presStyleCnt="0"/>
      <dgm:spPr/>
    </dgm:pt>
    <dgm:pt modelId="{7EB6C3E3-CCFA-4B08-9797-A999EDCF1797}" type="pres">
      <dgm:prSet presAssocID="{06D43894-F312-4B9F-B559-F043DF92A80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0CE30F9-B965-4EE8-81E7-14A8C579BC91}" srcId="{F0949199-77CA-4380-86EB-00A916D31E5E}" destId="{45092112-362A-4B08-8873-F1133919F368}" srcOrd="1" destOrd="0" parTransId="{5CE7C233-B2AB-49FD-B782-24062F4E574C}" sibTransId="{498B3492-A6EC-4F8B-AEEC-6AC247E1AAE7}"/>
    <dgm:cxn modelId="{1C3839DB-90B4-43A3-809A-3302821F820A}" type="presOf" srcId="{45092112-362A-4B08-8873-F1133919F368}" destId="{C607E5B1-71DF-43CB-9037-1FAA0B057583}" srcOrd="0" destOrd="0" presId="urn:microsoft.com/office/officeart/2005/8/layout/hProcess9"/>
    <dgm:cxn modelId="{E853CD78-60E1-41A1-BC2C-8EF82E2B5B28}" type="presOf" srcId="{E561301A-D383-4DA6-9BDB-3AD2C3A7B178}" destId="{CCF0D7C7-5C9D-49AB-97D8-55F9D6FB1E7B}" srcOrd="0" destOrd="0" presId="urn:microsoft.com/office/officeart/2005/8/layout/hProcess9"/>
    <dgm:cxn modelId="{78364D4A-74BF-4A95-9914-D96831B03A39}" type="presOf" srcId="{8365394F-B0EB-4F42-8C0C-725BE32063D0}" destId="{5F632D41-684B-4474-8A03-EDA59033EB7B}" srcOrd="0" destOrd="0" presId="urn:microsoft.com/office/officeart/2005/8/layout/hProcess9"/>
    <dgm:cxn modelId="{5006E517-2F18-414B-94EC-6A0EC84101D9}" srcId="{F0949199-77CA-4380-86EB-00A916D31E5E}" destId="{06D43894-F312-4B9F-B559-F043DF92A805}" srcOrd="3" destOrd="0" parTransId="{2A3611EE-08F4-468B-8649-A98A64F51C02}" sibTransId="{239E18F4-BBEF-4864-B019-5B7160B2216D}"/>
    <dgm:cxn modelId="{B9646B43-58A6-4648-B894-A5D6B91DCD03}" srcId="{F0949199-77CA-4380-86EB-00A916D31E5E}" destId="{E561301A-D383-4DA6-9BDB-3AD2C3A7B178}" srcOrd="2" destOrd="0" parTransId="{16BEDAA3-A39A-4ABA-BC93-2B2C068A8E19}" sibTransId="{3DBDAD5A-AAB7-4617-B243-D4B95DAF0821}"/>
    <dgm:cxn modelId="{9FB16BE5-371F-46E1-BB7E-19B3623B9A6D}" type="presOf" srcId="{06D43894-F312-4B9F-B559-F043DF92A805}" destId="{7EB6C3E3-CCFA-4B08-9797-A999EDCF1797}" srcOrd="0" destOrd="0" presId="urn:microsoft.com/office/officeart/2005/8/layout/hProcess9"/>
    <dgm:cxn modelId="{6FA4DCAB-8F83-424A-A425-17A092175008}" srcId="{F0949199-77CA-4380-86EB-00A916D31E5E}" destId="{8365394F-B0EB-4F42-8C0C-725BE32063D0}" srcOrd="0" destOrd="0" parTransId="{916289B7-A8F3-46E4-B6CD-0EF9D8AF1B56}" sibTransId="{A4398B92-1BFE-4900-9103-4E0A77208230}"/>
    <dgm:cxn modelId="{2556534C-C53F-45A9-946E-E5461DA1F21C}" type="presOf" srcId="{F0949199-77CA-4380-86EB-00A916D31E5E}" destId="{06A03918-F327-47B8-8C0F-674879620B75}" srcOrd="0" destOrd="0" presId="urn:microsoft.com/office/officeart/2005/8/layout/hProcess9"/>
    <dgm:cxn modelId="{872FA427-7E52-42D9-936F-1440E96FD7F7}" type="presParOf" srcId="{06A03918-F327-47B8-8C0F-674879620B75}" destId="{42160EE3-63E7-4450-83AE-397E357437BB}" srcOrd="0" destOrd="0" presId="urn:microsoft.com/office/officeart/2005/8/layout/hProcess9"/>
    <dgm:cxn modelId="{1E85F80D-0C1B-4F2E-A457-CDC378457602}" type="presParOf" srcId="{06A03918-F327-47B8-8C0F-674879620B75}" destId="{EC793BB5-BB6A-4F75-9859-096F7869B9FD}" srcOrd="1" destOrd="0" presId="urn:microsoft.com/office/officeart/2005/8/layout/hProcess9"/>
    <dgm:cxn modelId="{8D2086F7-104D-4EE9-BA2A-617F31064C09}" type="presParOf" srcId="{EC793BB5-BB6A-4F75-9859-096F7869B9FD}" destId="{5F632D41-684B-4474-8A03-EDA59033EB7B}" srcOrd="0" destOrd="0" presId="urn:microsoft.com/office/officeart/2005/8/layout/hProcess9"/>
    <dgm:cxn modelId="{8D58E715-4F17-4C13-8076-773F79BAAE10}" type="presParOf" srcId="{EC793BB5-BB6A-4F75-9859-096F7869B9FD}" destId="{B7387F5E-0890-42C2-9A86-FA31F3431E0D}" srcOrd="1" destOrd="0" presId="urn:microsoft.com/office/officeart/2005/8/layout/hProcess9"/>
    <dgm:cxn modelId="{7EDE6F26-53B5-44DE-BD03-D9A8667F9442}" type="presParOf" srcId="{EC793BB5-BB6A-4F75-9859-096F7869B9FD}" destId="{C607E5B1-71DF-43CB-9037-1FAA0B057583}" srcOrd="2" destOrd="0" presId="urn:microsoft.com/office/officeart/2005/8/layout/hProcess9"/>
    <dgm:cxn modelId="{27481DD8-9C69-473D-BDD1-B75FD0F7FD37}" type="presParOf" srcId="{EC793BB5-BB6A-4F75-9859-096F7869B9FD}" destId="{AC595C06-C8EC-4335-8095-2CC97F851606}" srcOrd="3" destOrd="0" presId="urn:microsoft.com/office/officeart/2005/8/layout/hProcess9"/>
    <dgm:cxn modelId="{081A318E-1EEB-4DCF-ACB4-F7566342836C}" type="presParOf" srcId="{EC793BB5-BB6A-4F75-9859-096F7869B9FD}" destId="{CCF0D7C7-5C9D-49AB-97D8-55F9D6FB1E7B}" srcOrd="4" destOrd="0" presId="urn:microsoft.com/office/officeart/2005/8/layout/hProcess9"/>
    <dgm:cxn modelId="{9A46A598-F31E-4E3C-B460-46988BE636DB}" type="presParOf" srcId="{EC793BB5-BB6A-4F75-9859-096F7869B9FD}" destId="{7B8C4303-D9C4-4D3A-A06D-4874EF8A21BF}" srcOrd="5" destOrd="0" presId="urn:microsoft.com/office/officeart/2005/8/layout/hProcess9"/>
    <dgm:cxn modelId="{A30749A4-A90C-4AF8-A23F-145E853FD41F}" type="presParOf" srcId="{EC793BB5-BB6A-4F75-9859-096F7869B9FD}" destId="{7EB6C3E3-CCFA-4B08-9797-A999EDCF17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949199-77CA-4380-86EB-00A916D31E5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5092112-362A-4B08-8873-F1133919F368}">
      <dgm:prSet phldrT="[Texto]"/>
      <dgm:spPr/>
      <dgm:t>
        <a:bodyPr/>
        <a:lstStyle/>
        <a:p>
          <a:r>
            <a:rPr lang="es-CL" dirty="0" smtClean="0"/>
            <a:t>Desarrollo</a:t>
          </a:r>
          <a:endParaRPr lang="es-CL" dirty="0"/>
        </a:p>
      </dgm:t>
    </dgm:pt>
    <dgm:pt modelId="{5CE7C233-B2AB-49FD-B782-24062F4E574C}" type="parTrans" cxnId="{90CE30F9-B965-4EE8-81E7-14A8C579BC91}">
      <dgm:prSet/>
      <dgm:spPr/>
      <dgm:t>
        <a:bodyPr/>
        <a:lstStyle/>
        <a:p>
          <a:endParaRPr lang="es-CL"/>
        </a:p>
      </dgm:t>
    </dgm:pt>
    <dgm:pt modelId="{498B3492-A6EC-4F8B-AEEC-6AC247E1AAE7}" type="sibTrans" cxnId="{90CE30F9-B965-4EE8-81E7-14A8C579BC91}">
      <dgm:prSet/>
      <dgm:spPr/>
      <dgm:t>
        <a:bodyPr/>
        <a:lstStyle/>
        <a:p>
          <a:endParaRPr lang="es-CL"/>
        </a:p>
      </dgm:t>
    </dgm:pt>
    <dgm:pt modelId="{E561301A-D383-4DA6-9BDB-3AD2C3A7B178}">
      <dgm:prSet phldrT="[Texto]"/>
      <dgm:spPr/>
      <dgm:t>
        <a:bodyPr/>
        <a:lstStyle/>
        <a:p>
          <a:r>
            <a:rPr lang="es-CL" dirty="0" smtClean="0"/>
            <a:t>QA</a:t>
          </a:r>
          <a:endParaRPr lang="es-CL" dirty="0"/>
        </a:p>
      </dgm:t>
    </dgm:pt>
    <dgm:pt modelId="{16BEDAA3-A39A-4ABA-BC93-2B2C068A8E19}" type="parTrans" cxnId="{B9646B43-58A6-4648-B894-A5D6B91DCD03}">
      <dgm:prSet/>
      <dgm:spPr/>
      <dgm:t>
        <a:bodyPr/>
        <a:lstStyle/>
        <a:p>
          <a:endParaRPr lang="es-CL"/>
        </a:p>
      </dgm:t>
    </dgm:pt>
    <dgm:pt modelId="{3DBDAD5A-AAB7-4617-B243-D4B95DAF0821}" type="sibTrans" cxnId="{B9646B43-58A6-4648-B894-A5D6B91DCD03}">
      <dgm:prSet/>
      <dgm:spPr/>
      <dgm:t>
        <a:bodyPr/>
        <a:lstStyle/>
        <a:p>
          <a:endParaRPr lang="es-CL"/>
        </a:p>
      </dgm:t>
    </dgm:pt>
    <dgm:pt modelId="{06D43894-F312-4B9F-B559-F043DF92A805}">
      <dgm:prSet phldrT="[Texto]"/>
      <dgm:spPr/>
      <dgm:t>
        <a:bodyPr/>
        <a:lstStyle/>
        <a:p>
          <a:r>
            <a:rPr lang="es-CL" dirty="0" smtClean="0"/>
            <a:t>Cerrados</a:t>
          </a:r>
          <a:endParaRPr lang="es-CL" dirty="0"/>
        </a:p>
      </dgm:t>
    </dgm:pt>
    <dgm:pt modelId="{2A3611EE-08F4-468B-8649-A98A64F51C02}" type="parTrans" cxnId="{5006E517-2F18-414B-94EC-6A0EC84101D9}">
      <dgm:prSet/>
      <dgm:spPr/>
      <dgm:t>
        <a:bodyPr/>
        <a:lstStyle/>
        <a:p>
          <a:endParaRPr lang="es-CL"/>
        </a:p>
      </dgm:t>
    </dgm:pt>
    <dgm:pt modelId="{239E18F4-BBEF-4864-B019-5B7160B2216D}" type="sibTrans" cxnId="{5006E517-2F18-414B-94EC-6A0EC84101D9}">
      <dgm:prSet/>
      <dgm:spPr/>
      <dgm:t>
        <a:bodyPr/>
        <a:lstStyle/>
        <a:p>
          <a:endParaRPr lang="es-CL"/>
        </a:p>
      </dgm:t>
    </dgm:pt>
    <dgm:pt modelId="{8365394F-B0EB-4F42-8C0C-725BE32063D0}">
      <dgm:prSet phldrT="[Texto]"/>
      <dgm:spPr/>
      <dgm:t>
        <a:bodyPr/>
        <a:lstStyle/>
        <a:p>
          <a:r>
            <a:rPr lang="es-CL" dirty="0" smtClean="0"/>
            <a:t>Nuevos</a:t>
          </a:r>
          <a:endParaRPr lang="es-CL" dirty="0"/>
        </a:p>
      </dgm:t>
    </dgm:pt>
    <dgm:pt modelId="{916289B7-A8F3-46E4-B6CD-0EF9D8AF1B56}" type="parTrans" cxnId="{6FA4DCAB-8F83-424A-A425-17A092175008}">
      <dgm:prSet/>
      <dgm:spPr/>
      <dgm:t>
        <a:bodyPr/>
        <a:lstStyle/>
        <a:p>
          <a:endParaRPr lang="es-CL"/>
        </a:p>
      </dgm:t>
    </dgm:pt>
    <dgm:pt modelId="{A4398B92-1BFE-4900-9103-4E0A77208230}" type="sibTrans" cxnId="{6FA4DCAB-8F83-424A-A425-17A092175008}">
      <dgm:prSet/>
      <dgm:spPr/>
      <dgm:t>
        <a:bodyPr/>
        <a:lstStyle/>
        <a:p>
          <a:endParaRPr lang="es-CL"/>
        </a:p>
      </dgm:t>
    </dgm:pt>
    <dgm:pt modelId="{06A03918-F327-47B8-8C0F-674879620B75}" type="pres">
      <dgm:prSet presAssocID="{F0949199-77CA-4380-86EB-00A916D31E5E}" presName="CompostProcess" presStyleCnt="0">
        <dgm:presLayoutVars>
          <dgm:dir/>
          <dgm:resizeHandles val="exact"/>
        </dgm:presLayoutVars>
      </dgm:prSet>
      <dgm:spPr/>
    </dgm:pt>
    <dgm:pt modelId="{42160EE3-63E7-4450-83AE-397E357437BB}" type="pres">
      <dgm:prSet presAssocID="{F0949199-77CA-4380-86EB-00A916D31E5E}" presName="arrow" presStyleLbl="bgShp" presStyleIdx="0" presStyleCnt="1"/>
      <dgm:spPr/>
    </dgm:pt>
    <dgm:pt modelId="{EC793BB5-BB6A-4F75-9859-096F7869B9FD}" type="pres">
      <dgm:prSet presAssocID="{F0949199-77CA-4380-86EB-00A916D31E5E}" presName="linearProcess" presStyleCnt="0"/>
      <dgm:spPr/>
    </dgm:pt>
    <dgm:pt modelId="{5F632D41-684B-4474-8A03-EDA59033EB7B}" type="pres">
      <dgm:prSet presAssocID="{8365394F-B0EB-4F42-8C0C-725BE32063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387F5E-0890-42C2-9A86-FA31F3431E0D}" type="pres">
      <dgm:prSet presAssocID="{A4398B92-1BFE-4900-9103-4E0A77208230}" presName="sibTrans" presStyleCnt="0"/>
      <dgm:spPr/>
    </dgm:pt>
    <dgm:pt modelId="{C607E5B1-71DF-43CB-9037-1FAA0B057583}" type="pres">
      <dgm:prSet presAssocID="{45092112-362A-4B08-8873-F1133919F36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C595C06-C8EC-4335-8095-2CC97F851606}" type="pres">
      <dgm:prSet presAssocID="{498B3492-A6EC-4F8B-AEEC-6AC247E1AAE7}" presName="sibTrans" presStyleCnt="0"/>
      <dgm:spPr/>
    </dgm:pt>
    <dgm:pt modelId="{CCF0D7C7-5C9D-49AB-97D8-55F9D6FB1E7B}" type="pres">
      <dgm:prSet presAssocID="{E561301A-D383-4DA6-9BDB-3AD2C3A7B17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B8C4303-D9C4-4D3A-A06D-4874EF8A21BF}" type="pres">
      <dgm:prSet presAssocID="{3DBDAD5A-AAB7-4617-B243-D4B95DAF0821}" presName="sibTrans" presStyleCnt="0"/>
      <dgm:spPr/>
    </dgm:pt>
    <dgm:pt modelId="{7EB6C3E3-CCFA-4B08-9797-A999EDCF1797}" type="pres">
      <dgm:prSet presAssocID="{06D43894-F312-4B9F-B559-F043DF92A80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B9646B43-58A6-4648-B894-A5D6B91DCD03}" srcId="{F0949199-77CA-4380-86EB-00A916D31E5E}" destId="{E561301A-D383-4DA6-9BDB-3AD2C3A7B178}" srcOrd="2" destOrd="0" parTransId="{16BEDAA3-A39A-4ABA-BC93-2B2C068A8E19}" sibTransId="{3DBDAD5A-AAB7-4617-B243-D4B95DAF0821}"/>
    <dgm:cxn modelId="{5006E517-2F18-414B-94EC-6A0EC84101D9}" srcId="{F0949199-77CA-4380-86EB-00A916D31E5E}" destId="{06D43894-F312-4B9F-B559-F043DF92A805}" srcOrd="3" destOrd="0" parTransId="{2A3611EE-08F4-468B-8649-A98A64F51C02}" sibTransId="{239E18F4-BBEF-4864-B019-5B7160B2216D}"/>
    <dgm:cxn modelId="{2DF9D3C8-72B9-40E9-8112-2C497D8B06CB}" type="presOf" srcId="{F0949199-77CA-4380-86EB-00A916D31E5E}" destId="{06A03918-F327-47B8-8C0F-674879620B75}" srcOrd="0" destOrd="0" presId="urn:microsoft.com/office/officeart/2005/8/layout/hProcess9"/>
    <dgm:cxn modelId="{47892D49-8FDD-4931-95C7-C588584A877C}" type="presOf" srcId="{E561301A-D383-4DA6-9BDB-3AD2C3A7B178}" destId="{CCF0D7C7-5C9D-49AB-97D8-55F9D6FB1E7B}" srcOrd="0" destOrd="0" presId="urn:microsoft.com/office/officeart/2005/8/layout/hProcess9"/>
    <dgm:cxn modelId="{45C9AF3E-2F0D-46C1-8AF8-9C2CD219687C}" type="presOf" srcId="{45092112-362A-4B08-8873-F1133919F368}" destId="{C607E5B1-71DF-43CB-9037-1FAA0B057583}" srcOrd="0" destOrd="0" presId="urn:microsoft.com/office/officeart/2005/8/layout/hProcess9"/>
    <dgm:cxn modelId="{24A37941-5D1A-4CD3-AEC3-78D757295FD3}" type="presOf" srcId="{06D43894-F312-4B9F-B559-F043DF92A805}" destId="{7EB6C3E3-CCFA-4B08-9797-A999EDCF1797}" srcOrd="0" destOrd="0" presId="urn:microsoft.com/office/officeart/2005/8/layout/hProcess9"/>
    <dgm:cxn modelId="{90CE30F9-B965-4EE8-81E7-14A8C579BC91}" srcId="{F0949199-77CA-4380-86EB-00A916D31E5E}" destId="{45092112-362A-4B08-8873-F1133919F368}" srcOrd="1" destOrd="0" parTransId="{5CE7C233-B2AB-49FD-B782-24062F4E574C}" sibTransId="{498B3492-A6EC-4F8B-AEEC-6AC247E1AAE7}"/>
    <dgm:cxn modelId="{6FA4DCAB-8F83-424A-A425-17A092175008}" srcId="{F0949199-77CA-4380-86EB-00A916D31E5E}" destId="{8365394F-B0EB-4F42-8C0C-725BE32063D0}" srcOrd="0" destOrd="0" parTransId="{916289B7-A8F3-46E4-B6CD-0EF9D8AF1B56}" sibTransId="{A4398B92-1BFE-4900-9103-4E0A77208230}"/>
    <dgm:cxn modelId="{F0460DA8-FD28-430B-BA5D-867E855AACDF}" type="presOf" srcId="{8365394F-B0EB-4F42-8C0C-725BE32063D0}" destId="{5F632D41-684B-4474-8A03-EDA59033EB7B}" srcOrd="0" destOrd="0" presId="urn:microsoft.com/office/officeart/2005/8/layout/hProcess9"/>
    <dgm:cxn modelId="{90C080D6-349F-494C-B060-9329A376E0BB}" type="presParOf" srcId="{06A03918-F327-47B8-8C0F-674879620B75}" destId="{42160EE3-63E7-4450-83AE-397E357437BB}" srcOrd="0" destOrd="0" presId="urn:microsoft.com/office/officeart/2005/8/layout/hProcess9"/>
    <dgm:cxn modelId="{A61FF0BC-5847-46FD-9375-D1350E3E7AE8}" type="presParOf" srcId="{06A03918-F327-47B8-8C0F-674879620B75}" destId="{EC793BB5-BB6A-4F75-9859-096F7869B9FD}" srcOrd="1" destOrd="0" presId="urn:microsoft.com/office/officeart/2005/8/layout/hProcess9"/>
    <dgm:cxn modelId="{4948CD5E-B30C-48AF-9BDE-585A09C61BA1}" type="presParOf" srcId="{EC793BB5-BB6A-4F75-9859-096F7869B9FD}" destId="{5F632D41-684B-4474-8A03-EDA59033EB7B}" srcOrd="0" destOrd="0" presId="urn:microsoft.com/office/officeart/2005/8/layout/hProcess9"/>
    <dgm:cxn modelId="{CF85F765-1951-4F40-AFCB-525D35AD7B58}" type="presParOf" srcId="{EC793BB5-BB6A-4F75-9859-096F7869B9FD}" destId="{B7387F5E-0890-42C2-9A86-FA31F3431E0D}" srcOrd="1" destOrd="0" presId="urn:microsoft.com/office/officeart/2005/8/layout/hProcess9"/>
    <dgm:cxn modelId="{90EFD3EB-55DF-49C2-842F-8442184EE52C}" type="presParOf" srcId="{EC793BB5-BB6A-4F75-9859-096F7869B9FD}" destId="{C607E5B1-71DF-43CB-9037-1FAA0B057583}" srcOrd="2" destOrd="0" presId="urn:microsoft.com/office/officeart/2005/8/layout/hProcess9"/>
    <dgm:cxn modelId="{49BAB376-4F35-4369-B7A7-82E7B2468A60}" type="presParOf" srcId="{EC793BB5-BB6A-4F75-9859-096F7869B9FD}" destId="{AC595C06-C8EC-4335-8095-2CC97F851606}" srcOrd="3" destOrd="0" presId="urn:microsoft.com/office/officeart/2005/8/layout/hProcess9"/>
    <dgm:cxn modelId="{6FE572BB-C4CC-4F20-9A3F-38D8348842F6}" type="presParOf" srcId="{EC793BB5-BB6A-4F75-9859-096F7869B9FD}" destId="{CCF0D7C7-5C9D-49AB-97D8-55F9D6FB1E7B}" srcOrd="4" destOrd="0" presId="urn:microsoft.com/office/officeart/2005/8/layout/hProcess9"/>
    <dgm:cxn modelId="{85261721-0D92-4F16-A071-2D1EF2C65F06}" type="presParOf" srcId="{EC793BB5-BB6A-4F75-9859-096F7869B9FD}" destId="{7B8C4303-D9C4-4D3A-A06D-4874EF8A21BF}" srcOrd="5" destOrd="0" presId="urn:microsoft.com/office/officeart/2005/8/layout/hProcess9"/>
    <dgm:cxn modelId="{2EF45478-277F-4281-BE21-316D481DB39E}" type="presParOf" srcId="{EC793BB5-BB6A-4F75-9859-096F7869B9FD}" destId="{7EB6C3E3-CCFA-4B08-9797-A999EDCF179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0EE3-63E7-4450-83AE-397E357437BB}">
      <dsp:nvSpPr>
        <dsp:cNvPr id="0" name=""/>
        <dsp:cNvSpPr/>
      </dsp:nvSpPr>
      <dsp:spPr>
        <a:xfrm>
          <a:off x="613592" y="0"/>
          <a:ext cx="6954053" cy="218979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32D41-684B-4474-8A03-EDA59033EB7B}">
      <dsp:nvSpPr>
        <dsp:cNvPr id="0" name=""/>
        <dsp:cNvSpPr/>
      </dsp:nvSpPr>
      <dsp:spPr>
        <a:xfrm>
          <a:off x="2396" y="656939"/>
          <a:ext cx="1863748" cy="875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Nuevos</a:t>
          </a:r>
          <a:endParaRPr lang="es-CL" sz="2900" kern="1200" dirty="0"/>
        </a:p>
      </dsp:txBody>
      <dsp:txXfrm>
        <a:off x="45155" y="699698"/>
        <a:ext cx="1778230" cy="790400"/>
      </dsp:txXfrm>
    </dsp:sp>
    <dsp:sp modelId="{C607E5B1-71DF-43CB-9037-1FAA0B057583}">
      <dsp:nvSpPr>
        <dsp:cNvPr id="0" name=""/>
        <dsp:cNvSpPr/>
      </dsp:nvSpPr>
      <dsp:spPr>
        <a:xfrm>
          <a:off x="2106629" y="656939"/>
          <a:ext cx="1863748" cy="8759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Desarrollo</a:t>
          </a:r>
          <a:endParaRPr lang="es-CL" sz="2900" kern="1200" dirty="0"/>
        </a:p>
      </dsp:txBody>
      <dsp:txXfrm>
        <a:off x="2149388" y="699698"/>
        <a:ext cx="1778230" cy="790400"/>
      </dsp:txXfrm>
    </dsp:sp>
    <dsp:sp modelId="{CCF0D7C7-5C9D-49AB-97D8-55F9D6FB1E7B}">
      <dsp:nvSpPr>
        <dsp:cNvPr id="0" name=""/>
        <dsp:cNvSpPr/>
      </dsp:nvSpPr>
      <dsp:spPr>
        <a:xfrm>
          <a:off x="4210861" y="656939"/>
          <a:ext cx="1863748" cy="8759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QA</a:t>
          </a:r>
          <a:endParaRPr lang="es-CL" sz="2900" kern="1200" dirty="0"/>
        </a:p>
      </dsp:txBody>
      <dsp:txXfrm>
        <a:off x="4253620" y="699698"/>
        <a:ext cx="1778230" cy="790400"/>
      </dsp:txXfrm>
    </dsp:sp>
    <dsp:sp modelId="{7EB6C3E3-CCFA-4B08-9797-A999EDCF1797}">
      <dsp:nvSpPr>
        <dsp:cNvPr id="0" name=""/>
        <dsp:cNvSpPr/>
      </dsp:nvSpPr>
      <dsp:spPr>
        <a:xfrm>
          <a:off x="6315093" y="656939"/>
          <a:ext cx="1863748" cy="8759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Cerrados</a:t>
          </a:r>
          <a:endParaRPr lang="es-CL" sz="2900" kern="1200" dirty="0"/>
        </a:p>
      </dsp:txBody>
      <dsp:txXfrm>
        <a:off x="6357852" y="699698"/>
        <a:ext cx="1778230" cy="79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0EE3-63E7-4450-83AE-397E357437BB}">
      <dsp:nvSpPr>
        <dsp:cNvPr id="0" name=""/>
        <dsp:cNvSpPr/>
      </dsp:nvSpPr>
      <dsp:spPr>
        <a:xfrm>
          <a:off x="613592" y="0"/>
          <a:ext cx="6954053" cy="218979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32D41-684B-4474-8A03-EDA59033EB7B}">
      <dsp:nvSpPr>
        <dsp:cNvPr id="0" name=""/>
        <dsp:cNvSpPr/>
      </dsp:nvSpPr>
      <dsp:spPr>
        <a:xfrm>
          <a:off x="2396" y="656939"/>
          <a:ext cx="1863748" cy="875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Nuevos</a:t>
          </a:r>
          <a:endParaRPr lang="es-CL" sz="2900" kern="1200" dirty="0"/>
        </a:p>
      </dsp:txBody>
      <dsp:txXfrm>
        <a:off x="45155" y="699698"/>
        <a:ext cx="1778230" cy="790400"/>
      </dsp:txXfrm>
    </dsp:sp>
    <dsp:sp modelId="{C607E5B1-71DF-43CB-9037-1FAA0B057583}">
      <dsp:nvSpPr>
        <dsp:cNvPr id="0" name=""/>
        <dsp:cNvSpPr/>
      </dsp:nvSpPr>
      <dsp:spPr>
        <a:xfrm>
          <a:off x="2106629" y="656939"/>
          <a:ext cx="1863748" cy="8759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Desarrollo</a:t>
          </a:r>
          <a:endParaRPr lang="es-CL" sz="2900" kern="1200" dirty="0"/>
        </a:p>
      </dsp:txBody>
      <dsp:txXfrm>
        <a:off x="2149388" y="699698"/>
        <a:ext cx="1778230" cy="790400"/>
      </dsp:txXfrm>
    </dsp:sp>
    <dsp:sp modelId="{CCF0D7C7-5C9D-49AB-97D8-55F9D6FB1E7B}">
      <dsp:nvSpPr>
        <dsp:cNvPr id="0" name=""/>
        <dsp:cNvSpPr/>
      </dsp:nvSpPr>
      <dsp:spPr>
        <a:xfrm>
          <a:off x="4210861" y="656939"/>
          <a:ext cx="1863748" cy="8759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QA</a:t>
          </a:r>
          <a:endParaRPr lang="es-CL" sz="2900" kern="1200" dirty="0"/>
        </a:p>
      </dsp:txBody>
      <dsp:txXfrm>
        <a:off x="4253620" y="699698"/>
        <a:ext cx="1778230" cy="790400"/>
      </dsp:txXfrm>
    </dsp:sp>
    <dsp:sp modelId="{7EB6C3E3-CCFA-4B08-9797-A999EDCF1797}">
      <dsp:nvSpPr>
        <dsp:cNvPr id="0" name=""/>
        <dsp:cNvSpPr/>
      </dsp:nvSpPr>
      <dsp:spPr>
        <a:xfrm>
          <a:off x="6315093" y="656939"/>
          <a:ext cx="1863748" cy="8759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Cerrados</a:t>
          </a:r>
          <a:endParaRPr lang="es-CL" sz="2900" kern="1200" dirty="0"/>
        </a:p>
      </dsp:txBody>
      <dsp:txXfrm>
        <a:off x="6357852" y="699698"/>
        <a:ext cx="1778230" cy="7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0EE3-63E7-4450-83AE-397E357437BB}">
      <dsp:nvSpPr>
        <dsp:cNvPr id="0" name=""/>
        <dsp:cNvSpPr/>
      </dsp:nvSpPr>
      <dsp:spPr>
        <a:xfrm>
          <a:off x="613592" y="0"/>
          <a:ext cx="6954053" cy="218979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32D41-684B-4474-8A03-EDA59033EB7B}">
      <dsp:nvSpPr>
        <dsp:cNvPr id="0" name=""/>
        <dsp:cNvSpPr/>
      </dsp:nvSpPr>
      <dsp:spPr>
        <a:xfrm>
          <a:off x="2396" y="656939"/>
          <a:ext cx="1863748" cy="875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Nuevos</a:t>
          </a:r>
          <a:endParaRPr lang="es-CL" sz="2900" kern="1200" dirty="0"/>
        </a:p>
      </dsp:txBody>
      <dsp:txXfrm>
        <a:off x="45155" y="699698"/>
        <a:ext cx="1778230" cy="790400"/>
      </dsp:txXfrm>
    </dsp:sp>
    <dsp:sp modelId="{C607E5B1-71DF-43CB-9037-1FAA0B057583}">
      <dsp:nvSpPr>
        <dsp:cNvPr id="0" name=""/>
        <dsp:cNvSpPr/>
      </dsp:nvSpPr>
      <dsp:spPr>
        <a:xfrm>
          <a:off x="2106629" y="656939"/>
          <a:ext cx="1863748" cy="8759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Desarrollo</a:t>
          </a:r>
          <a:endParaRPr lang="es-CL" sz="2900" kern="1200" dirty="0"/>
        </a:p>
      </dsp:txBody>
      <dsp:txXfrm>
        <a:off x="2149388" y="699698"/>
        <a:ext cx="1778230" cy="790400"/>
      </dsp:txXfrm>
    </dsp:sp>
    <dsp:sp modelId="{CCF0D7C7-5C9D-49AB-97D8-55F9D6FB1E7B}">
      <dsp:nvSpPr>
        <dsp:cNvPr id="0" name=""/>
        <dsp:cNvSpPr/>
      </dsp:nvSpPr>
      <dsp:spPr>
        <a:xfrm>
          <a:off x="4210861" y="656939"/>
          <a:ext cx="1863748" cy="8759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QA</a:t>
          </a:r>
          <a:endParaRPr lang="es-CL" sz="2900" kern="1200" dirty="0"/>
        </a:p>
      </dsp:txBody>
      <dsp:txXfrm>
        <a:off x="4253620" y="699698"/>
        <a:ext cx="1778230" cy="790400"/>
      </dsp:txXfrm>
    </dsp:sp>
    <dsp:sp modelId="{7EB6C3E3-CCFA-4B08-9797-A999EDCF1797}">
      <dsp:nvSpPr>
        <dsp:cNvPr id="0" name=""/>
        <dsp:cNvSpPr/>
      </dsp:nvSpPr>
      <dsp:spPr>
        <a:xfrm>
          <a:off x="6315093" y="656939"/>
          <a:ext cx="1863748" cy="8759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Cerrados</a:t>
          </a:r>
          <a:endParaRPr lang="es-CL" sz="2900" kern="1200" dirty="0"/>
        </a:p>
      </dsp:txBody>
      <dsp:txXfrm>
        <a:off x="6357852" y="699698"/>
        <a:ext cx="1778230" cy="79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0EE3-63E7-4450-83AE-397E357437BB}">
      <dsp:nvSpPr>
        <dsp:cNvPr id="0" name=""/>
        <dsp:cNvSpPr/>
      </dsp:nvSpPr>
      <dsp:spPr>
        <a:xfrm>
          <a:off x="613592" y="0"/>
          <a:ext cx="6954053" cy="218979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32D41-684B-4474-8A03-EDA59033EB7B}">
      <dsp:nvSpPr>
        <dsp:cNvPr id="0" name=""/>
        <dsp:cNvSpPr/>
      </dsp:nvSpPr>
      <dsp:spPr>
        <a:xfrm>
          <a:off x="2396" y="656939"/>
          <a:ext cx="1863748" cy="875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Nuevos</a:t>
          </a:r>
          <a:endParaRPr lang="es-CL" sz="2900" kern="1200" dirty="0"/>
        </a:p>
      </dsp:txBody>
      <dsp:txXfrm>
        <a:off x="45155" y="699698"/>
        <a:ext cx="1778230" cy="790400"/>
      </dsp:txXfrm>
    </dsp:sp>
    <dsp:sp modelId="{C607E5B1-71DF-43CB-9037-1FAA0B057583}">
      <dsp:nvSpPr>
        <dsp:cNvPr id="0" name=""/>
        <dsp:cNvSpPr/>
      </dsp:nvSpPr>
      <dsp:spPr>
        <a:xfrm>
          <a:off x="2106629" y="656939"/>
          <a:ext cx="1863748" cy="8759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Desarrollo</a:t>
          </a:r>
          <a:endParaRPr lang="es-CL" sz="2900" kern="1200" dirty="0"/>
        </a:p>
      </dsp:txBody>
      <dsp:txXfrm>
        <a:off x="2149388" y="699698"/>
        <a:ext cx="1778230" cy="790400"/>
      </dsp:txXfrm>
    </dsp:sp>
    <dsp:sp modelId="{CCF0D7C7-5C9D-49AB-97D8-55F9D6FB1E7B}">
      <dsp:nvSpPr>
        <dsp:cNvPr id="0" name=""/>
        <dsp:cNvSpPr/>
      </dsp:nvSpPr>
      <dsp:spPr>
        <a:xfrm>
          <a:off x="4210861" y="656939"/>
          <a:ext cx="1863748" cy="8759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QA</a:t>
          </a:r>
          <a:endParaRPr lang="es-CL" sz="2900" kern="1200" dirty="0"/>
        </a:p>
      </dsp:txBody>
      <dsp:txXfrm>
        <a:off x="4253620" y="699698"/>
        <a:ext cx="1778230" cy="790400"/>
      </dsp:txXfrm>
    </dsp:sp>
    <dsp:sp modelId="{7EB6C3E3-CCFA-4B08-9797-A999EDCF1797}">
      <dsp:nvSpPr>
        <dsp:cNvPr id="0" name=""/>
        <dsp:cNvSpPr/>
      </dsp:nvSpPr>
      <dsp:spPr>
        <a:xfrm>
          <a:off x="6315093" y="656939"/>
          <a:ext cx="1863748" cy="8759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900" kern="1200" dirty="0" smtClean="0"/>
            <a:t>Cerrados</a:t>
          </a:r>
          <a:endParaRPr lang="es-CL" sz="2900" kern="1200" dirty="0"/>
        </a:p>
      </dsp:txBody>
      <dsp:txXfrm>
        <a:off x="6357852" y="699698"/>
        <a:ext cx="1778230" cy="7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9647-3EB7-4983-AB4B-69FE094FFAE6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F26B-AA65-4F47-A063-EEAE0C6EF8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4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81FF-F237-8440-8771-45A6639090F3}" type="datetimeFigureOut">
              <a:rPr lang="es-ES_tradnl" smtClean="0"/>
              <a:t>08/08/2016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90850" y="849313"/>
            <a:ext cx="3946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C083D-5435-544B-BA58-E237BDA209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16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2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5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2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2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2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595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9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5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5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5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990850" y="849313"/>
            <a:ext cx="3946525" cy="229393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C083D-5435-544B-BA58-E237BDA209D5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5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CL" dirty="0" smtClean="0"/>
              <a:t>Presentación Institucional</a:t>
            </a:r>
            <a:endParaRPr lang="en-US" dirty="0"/>
          </a:p>
        </p:txBody>
      </p:sp>
      <p:pic>
        <p:nvPicPr>
          <p:cNvPr id="7" name="6 Imagen" descr="PPT_final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798300" cy="6882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12549" y="4800600"/>
            <a:ext cx="70789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12549" y="612775"/>
            <a:ext cx="70789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12549" y="5367338"/>
            <a:ext cx="70789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036327" y="274641"/>
            <a:ext cx="342478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1973" y="274641"/>
            <a:ext cx="1007771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84239" y="2130427"/>
            <a:ext cx="10029825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70064" y="3886200"/>
            <a:ext cx="82581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863" y="4406902"/>
            <a:ext cx="100282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31863" y="2906713"/>
            <a:ext cx="1002823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600202"/>
            <a:ext cx="523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975351" y="1600202"/>
            <a:ext cx="523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0550" y="1535113"/>
            <a:ext cx="52117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90550" y="2174875"/>
            <a:ext cx="52117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992813" y="1535113"/>
            <a:ext cx="52149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992813" y="2174875"/>
            <a:ext cx="52149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4534" y="188642"/>
            <a:ext cx="3736128" cy="365125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CL" smtClean="0"/>
              <a:t>Presentación Institucional</a:t>
            </a:r>
            <a:endParaRPr lang="en-US" dirty="0"/>
          </a:p>
        </p:txBody>
      </p:sp>
      <p:pic>
        <p:nvPicPr>
          <p:cNvPr id="6" name="5 Imagen" descr="PPT_separacio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798300" cy="68823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551" y="273050"/>
            <a:ext cx="38814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3274" y="273052"/>
            <a:ext cx="659447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0551" y="1435102"/>
            <a:ext cx="38814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12988" y="4800600"/>
            <a:ext cx="70786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12988" y="612775"/>
            <a:ext cx="70786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12988" y="5367338"/>
            <a:ext cx="70786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553450" y="274640"/>
            <a:ext cx="26543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90550" y="274640"/>
            <a:ext cx="78105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PT_portada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21530" y="1"/>
            <a:ext cx="12019830" cy="7011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PT_intermedia-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1798300" cy="68902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PT_imag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1798300" cy="7865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9915" y="274638"/>
            <a:ext cx="1061847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89915" y="1535113"/>
            <a:ext cx="52129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9915" y="2174875"/>
            <a:ext cx="52129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993373" y="1535113"/>
            <a:ext cx="5215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993373" y="2174875"/>
            <a:ext cx="5215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9917" y="273050"/>
            <a:ext cx="388155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2809" y="273053"/>
            <a:ext cx="659557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89917" y="1435103"/>
            <a:ext cx="388155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89915" y="274638"/>
            <a:ext cx="106184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89915" y="1600203"/>
            <a:ext cx="106184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89916" y="6356353"/>
            <a:ext cx="2752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1506-28D9-43DD-90F1-26060DD62AAA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31086" y="6356353"/>
            <a:ext cx="3736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55448" y="6356353"/>
            <a:ext cx="2752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6B2-E290-4C16-9303-4FF5136D68A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90550" y="274638"/>
            <a:ext cx="1061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90550" y="1600202"/>
            <a:ext cx="1061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90551" y="6356352"/>
            <a:ext cx="2752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86DC-7FBD-4111-81AB-734C1B3CD348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30664" y="6356352"/>
            <a:ext cx="3736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55025" y="6356352"/>
            <a:ext cx="2752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A626-B293-4E90-B78B-90958B96C7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2298751" y="5589240"/>
            <a:ext cx="6624736" cy="76470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b="1" dirty="0" err="1" smtClean="0">
                <a:solidFill>
                  <a:schemeClr val="bg1"/>
                </a:solidFill>
              </a:rPr>
              <a:t>Reuni</a:t>
            </a:r>
            <a:r>
              <a:rPr lang="es-ES" sz="2400" b="1" dirty="0" err="1" smtClean="0">
                <a:solidFill>
                  <a:schemeClr val="bg1"/>
                </a:solidFill>
              </a:rPr>
              <a:t>ón</a:t>
            </a:r>
            <a:r>
              <a:rPr lang="es-ES" sz="2400" b="1" dirty="0" smtClean="0">
                <a:solidFill>
                  <a:schemeClr val="bg1"/>
                </a:solidFill>
              </a:rPr>
              <a:t> de Seguimiento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s-CL" sz="2400" b="1" dirty="0" smtClean="0">
                <a:solidFill>
                  <a:schemeClr val="bg1"/>
                </a:solidFill>
              </a:rPr>
              <a:t>08 de Agosto de 2016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238204779"/>
              </p:ext>
            </p:extLst>
          </p:nvPr>
        </p:nvGraphicFramePr>
        <p:xfrm>
          <a:off x="3090837" y="1124746"/>
          <a:ext cx="8181239" cy="218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154734" y="1931611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626469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Administraci</a:t>
            </a:r>
            <a:r>
              <a:rPr lang="es-ES" sz="2000" b="1" noProof="0" dirty="0" smtClean="0">
                <a:solidFill>
                  <a:srgbClr val="EF7521"/>
                </a:solidFill>
              </a:rPr>
              <a:t>ón de Cambios. Ciclo de Tickets SGD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271836" y="1260743"/>
            <a:ext cx="2160240" cy="1008112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1" name="20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Errores</a:t>
              </a:r>
              <a:endParaRPr lang="es-CL" sz="2900" kern="1200" dirty="0"/>
            </a:p>
          </p:txBody>
        </p:sp>
      </p:grpSp>
      <p:sp>
        <p:nvSpPr>
          <p:cNvPr id="26" name="25 Flecha derecha"/>
          <p:cNvSpPr/>
          <p:nvPr/>
        </p:nvSpPr>
        <p:spPr>
          <a:xfrm>
            <a:off x="2154734" y="2372043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3" name="22 Grupo"/>
          <p:cNvGrpSpPr/>
          <p:nvPr/>
        </p:nvGrpSpPr>
        <p:grpSpPr>
          <a:xfrm>
            <a:off x="271836" y="2340863"/>
            <a:ext cx="2242938" cy="1080120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4" name="23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Nuevo Desarrollo</a:t>
              </a:r>
              <a:endParaRPr lang="es-CL" sz="2900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31" y="2880922"/>
            <a:ext cx="6816310" cy="34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0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4780267" y="4797152"/>
            <a:ext cx="6505119" cy="2026104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867374" y="1196751"/>
            <a:ext cx="6472288" cy="169801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794631" y="2978696"/>
            <a:ext cx="6505119" cy="166886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3600401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Mantenci</a:t>
            </a:r>
            <a:r>
              <a:rPr lang="es-ES" sz="2000" b="1" noProof="0" dirty="0" smtClean="0">
                <a:solidFill>
                  <a:srgbClr val="EF7521"/>
                </a:solidFill>
              </a:rPr>
              <a:t>ón y Proyectos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9502204" y="1916832"/>
            <a:ext cx="1869554" cy="29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Mantenci</a:t>
            </a:r>
            <a:r>
              <a:rPr lang="es-ES" sz="2000" b="1" noProof="0" dirty="0" err="1" smtClean="0">
                <a:solidFill>
                  <a:srgbClr val="EF7521"/>
                </a:solidFill>
              </a:rPr>
              <a:t>ón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5119803" y="3604152"/>
            <a:ext cx="1739002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Proyectos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9362371" y="5436570"/>
            <a:ext cx="1739002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QA y Otros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ángulo redondeado 16"/>
          <p:cNvSpPr/>
          <p:nvPr/>
        </p:nvSpPr>
        <p:spPr>
          <a:xfrm>
            <a:off x="30496" y="4811114"/>
            <a:ext cx="4572509" cy="2026104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3954934" y="5645544"/>
            <a:ext cx="792087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SGD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4" y="1104069"/>
            <a:ext cx="4093854" cy="27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98" y="3140968"/>
            <a:ext cx="4828378" cy="123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803" y="1404649"/>
            <a:ext cx="4235732" cy="137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62" y="4811113"/>
            <a:ext cx="3960440" cy="19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" y="5063660"/>
            <a:ext cx="3709394" cy="15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4780267" y="4811114"/>
            <a:ext cx="6505119" cy="166886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redondeado 12"/>
          <p:cNvSpPr/>
          <p:nvPr/>
        </p:nvSpPr>
        <p:spPr>
          <a:xfrm>
            <a:off x="4827461" y="1196751"/>
            <a:ext cx="6472288" cy="1698019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redondeado 11"/>
          <p:cNvSpPr/>
          <p:nvPr/>
        </p:nvSpPr>
        <p:spPr>
          <a:xfrm>
            <a:off x="4794631" y="2978696"/>
            <a:ext cx="6505119" cy="166886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3672409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Mantenci</a:t>
            </a:r>
            <a:r>
              <a:rPr lang="es-ES" sz="2000" b="1" noProof="0" dirty="0" err="1" smtClean="0">
                <a:solidFill>
                  <a:srgbClr val="EF7521"/>
                </a:solidFill>
              </a:rPr>
              <a:t>ón</a:t>
            </a:r>
            <a:r>
              <a:rPr lang="es-ES" sz="2000" b="1" noProof="0" dirty="0" smtClean="0">
                <a:solidFill>
                  <a:srgbClr val="EF7521"/>
                </a:solidFill>
              </a:rPr>
              <a:t> y Proyectos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9205972" y="1916832"/>
            <a:ext cx="1869554" cy="29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Mantenci</a:t>
            </a:r>
            <a:r>
              <a:rPr lang="es-ES" sz="2000" b="1" noProof="0" dirty="0" err="1" smtClean="0">
                <a:solidFill>
                  <a:srgbClr val="EF7521"/>
                </a:solidFill>
              </a:rPr>
              <a:t>ón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5119803" y="3604152"/>
            <a:ext cx="1739002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Proyectos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9362371" y="5436570"/>
            <a:ext cx="1739002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smtClean="0">
                <a:solidFill>
                  <a:srgbClr val="EF7521"/>
                </a:solidFill>
              </a:rPr>
              <a:t>QA y Otros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ángulo redondeado 16"/>
          <p:cNvSpPr/>
          <p:nvPr/>
        </p:nvSpPr>
        <p:spPr>
          <a:xfrm>
            <a:off x="164039" y="4293097"/>
            <a:ext cx="4222943" cy="249731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2 Subtítulo"/>
          <p:cNvSpPr txBox="1">
            <a:spLocks/>
          </p:cNvSpPr>
          <p:nvPr/>
        </p:nvSpPr>
        <p:spPr>
          <a:xfrm>
            <a:off x="3594895" y="4811114"/>
            <a:ext cx="792087" cy="417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SGD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5" y="1196751"/>
            <a:ext cx="4125627" cy="161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46" y="1375125"/>
            <a:ext cx="4176464" cy="14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21" y="3312671"/>
            <a:ext cx="4347973" cy="9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08" y="4889050"/>
            <a:ext cx="3805310" cy="14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61" y="4437112"/>
            <a:ext cx="3333541" cy="223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5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4680521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Tickets Envejecidos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0" y="1582817"/>
            <a:ext cx="11575863" cy="364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7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4680521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dirty="0">
                <a:solidFill>
                  <a:srgbClr val="EF7521"/>
                </a:solidFill>
              </a:rPr>
              <a:t>Certificaciones – Avance Semanal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1" y="1772816"/>
            <a:ext cx="11151476" cy="397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5976665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dirty="0" smtClean="0">
                <a:solidFill>
                  <a:srgbClr val="EF7521"/>
                </a:solidFill>
              </a:rPr>
              <a:t>Ciclo de certificación</a:t>
            </a:r>
            <a:endParaRPr lang="es-CL" sz="2000" b="1" dirty="0">
              <a:solidFill>
                <a:srgbClr val="EF752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3" y="1412776"/>
            <a:ext cx="10480675" cy="476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0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1" y="332656"/>
            <a:ext cx="4680521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dirty="0">
                <a:solidFill>
                  <a:srgbClr val="EF7521"/>
                </a:solidFill>
              </a:rPr>
              <a:t>Certificaciones – </a:t>
            </a:r>
            <a:r>
              <a:rPr lang="es-CL" sz="2000" b="1" dirty="0" smtClean="0">
                <a:solidFill>
                  <a:srgbClr val="EF7521"/>
                </a:solidFill>
              </a:rPr>
              <a:t>Clasificación de errores </a:t>
            </a:r>
            <a:endParaRPr lang="es-CL" sz="2000" b="1" dirty="0">
              <a:solidFill>
                <a:srgbClr val="EF752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6" y="1501775"/>
            <a:ext cx="10865580" cy="466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3" y="332656"/>
            <a:ext cx="6768752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Indicadores </a:t>
            </a:r>
            <a:r>
              <a:rPr lang="es-CL" sz="2000" b="1" noProof="0" dirty="0" err="1" smtClean="0">
                <a:solidFill>
                  <a:srgbClr val="EF7521"/>
                </a:solidFill>
              </a:rPr>
              <a:t>Intervals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3" y="332656"/>
            <a:ext cx="6768752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Indicadores </a:t>
            </a:r>
            <a:r>
              <a:rPr lang="es-CL" sz="2000" b="1" noProof="0" dirty="0" err="1" smtClean="0">
                <a:solidFill>
                  <a:srgbClr val="EF7521"/>
                </a:solidFill>
              </a:rPr>
              <a:t>Intervals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9"/>
          <p:cNvSpPr/>
          <p:nvPr/>
        </p:nvSpPr>
        <p:spPr>
          <a:xfrm>
            <a:off x="392933" y="1217639"/>
            <a:ext cx="10153127" cy="542008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u="sng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3" y="332656"/>
            <a:ext cx="6768752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Indicadores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1002607" y="1473861"/>
            <a:ext cx="2021225" cy="49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Soporte TI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Hitos de la semana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26542" y="1124744"/>
            <a:ext cx="1101722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 smtClean="0"/>
              <a:t>Área </a:t>
            </a:r>
            <a:r>
              <a:rPr lang="es-CL" sz="1900" u="sng" dirty="0"/>
              <a:t>Mantención</a:t>
            </a:r>
            <a:r>
              <a:rPr lang="es-CL" sz="1900" u="sng" dirty="0" smtClean="0"/>
              <a:t>:</a:t>
            </a:r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900" dirty="0" smtClean="0"/>
              <a:t>Implementación </a:t>
            </a:r>
            <a:r>
              <a:rPr lang="es-CL" sz="1900" dirty="0"/>
              <a:t>SGD RSA-&gt; </a:t>
            </a:r>
            <a:r>
              <a:rPr lang="es-CL" sz="1900" dirty="0" smtClean="0"/>
              <a:t>Calibración y </a:t>
            </a:r>
            <a:r>
              <a:rPr lang="es-CL" sz="1900" dirty="0" err="1" smtClean="0"/>
              <a:t>reportería</a:t>
            </a:r>
            <a:r>
              <a:rPr lang="es-CL" sz="19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Paso a producción KOMATSU -&gt; Viernes 05 de Agosto.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Carga de metas requerimientos SODEXO (*).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Carga base de personas “Tres Montes” </a:t>
            </a:r>
            <a:r>
              <a:rPr lang="es-CL" sz="1900" dirty="0" smtClean="0"/>
              <a:t>-&gt; Lunes 25. (*)</a:t>
            </a:r>
            <a:endParaRPr lang="es-CL" sz="19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19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/>
              <a:t>Área Proyectos:</a:t>
            </a:r>
            <a:endParaRPr lang="es-CL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Inicio Diseño SGD Nuevo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Inicio desarrollo incorporación de versiones perfiles en </a:t>
            </a:r>
            <a:r>
              <a:rPr lang="es-CL" sz="2000" dirty="0" err="1" smtClean="0"/>
              <a:t>Komatsu</a:t>
            </a:r>
            <a:r>
              <a:rPr lang="es-CL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Desarrollo de tickets pruebas módulo “Multiempresa”.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Ejecución de pruebas </a:t>
            </a:r>
            <a:r>
              <a:rPr lang="es-CL" sz="2000" dirty="0" err="1" smtClean="0"/>
              <a:t>tablets</a:t>
            </a:r>
            <a:r>
              <a:rPr lang="es-CL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asíncrono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</a:t>
            </a:r>
            <a:r>
              <a:rPr lang="es-CL" sz="2000" dirty="0" smtClean="0"/>
              <a:t>desconectado</a:t>
            </a:r>
          </a:p>
          <a:p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2000" dirty="0" smtClean="0"/>
          </a:p>
          <a:p>
            <a:pPr lvl="0">
              <a:spcBef>
                <a:spcPct val="20000"/>
              </a:spcBef>
              <a:defRPr/>
            </a:pPr>
            <a:endParaRPr lang="es-CL" sz="2000" b="1" noProof="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000" b="1" i="0" u="none" strike="noStrike" kern="1200" cap="none" spc="0" normalizeH="0" baseline="0" dirty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453745" y="1216567"/>
            <a:ext cx="10153127" cy="542008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3" y="332656"/>
            <a:ext cx="6768752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Indicadores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1002607" y="1473861"/>
            <a:ext cx="2021225" cy="49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000" b="1" noProof="0" dirty="0" smtClean="0">
                <a:solidFill>
                  <a:srgbClr val="EF7521"/>
                </a:solidFill>
              </a:rPr>
              <a:t>Soporte TI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3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Hitos de la semana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26542" y="1124744"/>
            <a:ext cx="1101722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 smtClean="0"/>
              <a:t>Área </a:t>
            </a:r>
            <a:r>
              <a:rPr lang="es-CL" sz="1900" u="sng" dirty="0"/>
              <a:t>Mantención</a:t>
            </a:r>
            <a:r>
              <a:rPr lang="es-CL" sz="1900" u="sng" dirty="0" smtClean="0"/>
              <a:t>:</a:t>
            </a:r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900" dirty="0" smtClean="0"/>
              <a:t>Implementación </a:t>
            </a:r>
            <a:r>
              <a:rPr lang="es-CL" sz="1900" dirty="0"/>
              <a:t>SGD RSA-&gt; </a:t>
            </a:r>
            <a:r>
              <a:rPr lang="es-CL" sz="1900" dirty="0" smtClean="0"/>
              <a:t>Calibración y </a:t>
            </a:r>
            <a:r>
              <a:rPr lang="es-CL" sz="1900" dirty="0" err="1" smtClean="0"/>
              <a:t>reportería</a:t>
            </a:r>
            <a:r>
              <a:rPr lang="es-CL" sz="19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Paso a producción </a:t>
            </a:r>
            <a:r>
              <a:rPr lang="es-CL" sz="1900" dirty="0" err="1" smtClean="0"/>
              <a:t>Colbún</a:t>
            </a:r>
            <a:r>
              <a:rPr lang="es-CL" sz="1900" dirty="0" smtClean="0"/>
              <a:t> -&gt; Lunes 08 de Agosto.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Paso a producción </a:t>
            </a:r>
            <a:r>
              <a:rPr lang="es-CL" sz="1900" dirty="0" smtClean="0"/>
              <a:t>Cruz Verde -&gt;.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Paso a producción </a:t>
            </a:r>
            <a:r>
              <a:rPr lang="es-CL" sz="1900" dirty="0" smtClean="0"/>
              <a:t>BECH -&gt;.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Carga </a:t>
            </a:r>
            <a:r>
              <a:rPr lang="es-CL" sz="1900" dirty="0" smtClean="0"/>
              <a:t>información histórica Cruz Verde -&gt; Entrega QA.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Carga </a:t>
            </a:r>
            <a:r>
              <a:rPr lang="es-CL" sz="1900" dirty="0" smtClean="0"/>
              <a:t>evaluaciones “Tres Montes” </a:t>
            </a:r>
            <a:r>
              <a:rPr lang="es-CL" sz="1900" dirty="0"/>
              <a:t>-&gt; Entrega QA.</a:t>
            </a:r>
            <a:endParaRPr lang="es-CL" sz="19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Carga de metas requerimientos SODEXO (*).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/>
              <a:t>Carga base de personas “Tres Montes” </a:t>
            </a:r>
            <a:r>
              <a:rPr lang="es-CL" sz="1900" dirty="0" smtClean="0"/>
              <a:t>-&gt; Fase revisión de información internamente.</a:t>
            </a:r>
            <a:endParaRPr lang="es-CL" sz="19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19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/>
              <a:t>Área Proyectos:</a:t>
            </a:r>
            <a:endParaRPr lang="es-CL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Inicio Diseño SGD Nuevo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Inicio desarrollo incorporación de versiones perfiles en </a:t>
            </a:r>
            <a:r>
              <a:rPr lang="es-CL" sz="2000" dirty="0" err="1" smtClean="0"/>
              <a:t>Komatsu</a:t>
            </a:r>
            <a:r>
              <a:rPr lang="es-CL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Desarrollo de tickets pruebas módulo “Multiempresa”.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Ejecución actualización perfiles de desarrollo </a:t>
            </a:r>
            <a:r>
              <a:rPr lang="es-CL" sz="2000" dirty="0" err="1" smtClean="0"/>
              <a:t>Komatsu</a:t>
            </a:r>
            <a:r>
              <a:rPr lang="es-CL" sz="2000" dirty="0" smtClean="0"/>
              <a:t> -&gt;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Paso a producción actualización de perfiles de desarrollo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Ejecución de pruebas </a:t>
            </a:r>
            <a:r>
              <a:rPr lang="es-CL" sz="2000" dirty="0" err="1" smtClean="0"/>
              <a:t>tablets</a:t>
            </a:r>
            <a:r>
              <a:rPr lang="es-CL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asíncrono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</a:t>
            </a:r>
            <a:r>
              <a:rPr lang="es-CL" sz="2000" dirty="0" smtClean="0"/>
              <a:t>desconectado</a:t>
            </a:r>
          </a:p>
          <a:p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2000" dirty="0" smtClean="0"/>
          </a:p>
          <a:p>
            <a:pPr lvl="0">
              <a:spcBef>
                <a:spcPct val="20000"/>
              </a:spcBef>
              <a:defRPr/>
            </a:pPr>
            <a:endParaRPr lang="es-CL" sz="2000" b="1" noProof="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000" b="1" i="0" u="none" strike="noStrike" kern="1200" cap="none" spc="0" normalizeH="0" baseline="0" dirty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6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>
          <a:xfrm>
            <a:off x="4603006" y="4941168"/>
            <a:ext cx="2376265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noProof="0" dirty="0" smtClean="0">
                <a:solidFill>
                  <a:schemeClr val="bg1"/>
                </a:solidFill>
              </a:rPr>
              <a:t>Muchas Gracias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Hitos de la semana pasada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26542" y="1124744"/>
            <a:ext cx="1101722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 smtClean="0"/>
              <a:t>Área </a:t>
            </a:r>
            <a:r>
              <a:rPr lang="es-CL" sz="1900" u="sng" dirty="0"/>
              <a:t>Mantención</a:t>
            </a:r>
            <a:r>
              <a:rPr lang="es-CL" sz="1900" u="sng" dirty="0" smtClean="0"/>
              <a:t>:</a:t>
            </a:r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1900" dirty="0" smtClean="0"/>
              <a:t>Implementación </a:t>
            </a:r>
            <a:r>
              <a:rPr lang="es-CL" sz="1900" dirty="0"/>
              <a:t>SGD RSA-&gt; </a:t>
            </a:r>
            <a:r>
              <a:rPr lang="es-CL" sz="1900" dirty="0" smtClean="0"/>
              <a:t>Calibración, </a:t>
            </a:r>
            <a:r>
              <a:rPr lang="es-CL" sz="1900" dirty="0" err="1" smtClean="0"/>
              <a:t>Feedback</a:t>
            </a:r>
            <a:r>
              <a:rPr lang="es-CL" sz="1900" dirty="0" smtClean="0"/>
              <a:t>, </a:t>
            </a:r>
            <a:r>
              <a:rPr lang="es-CL" sz="1900" dirty="0" err="1" smtClean="0"/>
              <a:t>reportería</a:t>
            </a:r>
            <a:r>
              <a:rPr lang="es-CL" sz="1900" dirty="0" smtClean="0"/>
              <a:t>.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Paso a producción 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Desarrollo de seguimiento SGD </a:t>
            </a:r>
            <a:r>
              <a:rPr lang="es-CL" sz="1900" dirty="0" err="1" smtClean="0"/>
              <a:t>Consalud</a:t>
            </a:r>
            <a:r>
              <a:rPr lang="es-CL" sz="19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CL" sz="1900" dirty="0" smtClean="0"/>
              <a:t>Carga de metas requerimientos SODEXO (*).</a:t>
            </a:r>
            <a:endParaRPr lang="es-CL" sz="190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1900" dirty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CL" sz="1900" u="sng" dirty="0"/>
              <a:t>Área Proyectos:</a:t>
            </a:r>
            <a:endParaRPr lang="es-CL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Desarrollo de tickets pruebas módulo “Multiempresa”.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Ejecución de pruebas </a:t>
            </a:r>
            <a:r>
              <a:rPr lang="es-CL" sz="2000" dirty="0" err="1" smtClean="0"/>
              <a:t>tablets</a:t>
            </a:r>
            <a:r>
              <a:rPr lang="es-CL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asíncrono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000" dirty="0"/>
              <a:t>Proceso </a:t>
            </a:r>
            <a:r>
              <a:rPr lang="es-CL" sz="2000" dirty="0" smtClean="0"/>
              <a:t>desconectado</a:t>
            </a:r>
          </a:p>
          <a:p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CL" sz="2000" dirty="0" smtClean="0"/>
          </a:p>
          <a:p>
            <a:pPr lvl="0">
              <a:spcBef>
                <a:spcPct val="20000"/>
              </a:spcBef>
              <a:defRPr/>
            </a:pPr>
            <a:endParaRPr lang="es-CL" sz="2000" b="1" noProof="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000" b="1" i="0" u="none" strike="noStrike" kern="1200" cap="none" spc="0" normalizeH="0" baseline="0" dirty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5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36004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dirty="0" smtClean="0">
                <a:solidFill>
                  <a:srgbClr val="EF7521"/>
                </a:solidFill>
              </a:rPr>
              <a:t>Compromisos 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26542" y="1124744"/>
            <a:ext cx="11017224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000" dirty="0" smtClean="0"/>
          </a:p>
          <a:p>
            <a:pPr lvl="0">
              <a:spcBef>
                <a:spcPct val="20000"/>
              </a:spcBef>
              <a:defRPr/>
            </a:pPr>
            <a:endParaRPr lang="es-CL" sz="2000" b="1" noProof="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2000" b="1" i="0" u="none" strike="noStrike" kern="1200" cap="none" spc="0" normalizeH="0" baseline="0" dirty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77" y="1185922"/>
            <a:ext cx="8193013" cy="549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1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>
          <a:xfrm>
            <a:off x="426542" y="332656"/>
            <a:ext cx="489654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dirty="0" smtClean="0">
                <a:solidFill>
                  <a:srgbClr val="EF7521"/>
                </a:solidFill>
              </a:rPr>
              <a:t>Análisis -  Requerimiento de errores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486665"/>
              </p:ext>
            </p:extLst>
          </p:nvPr>
        </p:nvGraphicFramePr>
        <p:xfrm>
          <a:off x="138511" y="1412776"/>
          <a:ext cx="532859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109612"/>
              </p:ext>
            </p:extLst>
          </p:nvPr>
        </p:nvGraphicFramePr>
        <p:xfrm>
          <a:off x="5683126" y="1412776"/>
          <a:ext cx="597666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26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/>
          <p:cNvSpPr txBox="1">
            <a:spLocks/>
          </p:cNvSpPr>
          <p:nvPr/>
        </p:nvSpPr>
        <p:spPr>
          <a:xfrm>
            <a:off x="426542" y="332656"/>
            <a:ext cx="489654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dirty="0" smtClean="0">
                <a:solidFill>
                  <a:srgbClr val="EF7521"/>
                </a:solidFill>
              </a:rPr>
              <a:t>Análisis -  Requerimiento </a:t>
            </a:r>
            <a:r>
              <a:rPr lang="es-CL" sz="2000" b="1" dirty="0" err="1" smtClean="0">
                <a:solidFill>
                  <a:srgbClr val="EF7521"/>
                </a:solidFill>
              </a:rPr>
              <a:t>Habitat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611983"/>
              </p:ext>
            </p:extLst>
          </p:nvPr>
        </p:nvGraphicFramePr>
        <p:xfrm>
          <a:off x="138510" y="1268760"/>
          <a:ext cx="568863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60066"/>
              </p:ext>
            </p:extLst>
          </p:nvPr>
        </p:nvGraphicFramePr>
        <p:xfrm>
          <a:off x="5971158" y="1268760"/>
          <a:ext cx="568863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84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843262095"/>
              </p:ext>
            </p:extLst>
          </p:nvPr>
        </p:nvGraphicFramePr>
        <p:xfrm>
          <a:off x="3090837" y="1124746"/>
          <a:ext cx="8181239" cy="218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154734" y="1931611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6552727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Administraci</a:t>
            </a:r>
            <a:r>
              <a:rPr lang="es-ES" sz="2000" b="1" noProof="0" dirty="0" smtClean="0">
                <a:solidFill>
                  <a:srgbClr val="EF7521"/>
                </a:solidFill>
              </a:rPr>
              <a:t>ón de Cambios. Ciclo de Tickets HCM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271836" y="1260743"/>
            <a:ext cx="2160240" cy="1008112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1" name="20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Errores</a:t>
              </a:r>
              <a:endParaRPr lang="es-CL" sz="2900" kern="1200" dirty="0"/>
            </a:p>
          </p:txBody>
        </p:sp>
      </p:grpSp>
      <p:sp>
        <p:nvSpPr>
          <p:cNvPr id="26" name="25 Flecha derecha"/>
          <p:cNvSpPr/>
          <p:nvPr/>
        </p:nvSpPr>
        <p:spPr>
          <a:xfrm>
            <a:off x="2154734" y="2372043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3" name="22 Grupo"/>
          <p:cNvGrpSpPr/>
          <p:nvPr/>
        </p:nvGrpSpPr>
        <p:grpSpPr>
          <a:xfrm>
            <a:off x="271836" y="2340863"/>
            <a:ext cx="2242938" cy="1080120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4" name="23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Nuevo Desarrollo</a:t>
              </a:r>
              <a:endParaRPr lang="es-CL" sz="2900" kern="12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30" y="2880921"/>
            <a:ext cx="6384900" cy="383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8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9989921"/>
              </p:ext>
            </p:extLst>
          </p:nvPr>
        </p:nvGraphicFramePr>
        <p:xfrm>
          <a:off x="3090837" y="1124746"/>
          <a:ext cx="8181239" cy="218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154734" y="1931611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6552727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Administraci</a:t>
            </a:r>
            <a:r>
              <a:rPr lang="es-ES" sz="2000" b="1" noProof="0" dirty="0" smtClean="0">
                <a:solidFill>
                  <a:srgbClr val="EF7521"/>
                </a:solidFill>
              </a:rPr>
              <a:t>ón de Cambios. Ciclo de Tickets SGD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271836" y="1260743"/>
            <a:ext cx="2160240" cy="1008112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1" name="20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Errores</a:t>
              </a:r>
              <a:endParaRPr lang="es-CL" sz="2900" kern="1200" dirty="0"/>
            </a:p>
          </p:txBody>
        </p:sp>
      </p:grpSp>
      <p:sp>
        <p:nvSpPr>
          <p:cNvPr id="26" name="25 Flecha derecha"/>
          <p:cNvSpPr/>
          <p:nvPr/>
        </p:nvSpPr>
        <p:spPr>
          <a:xfrm>
            <a:off x="2154734" y="2372043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3" name="22 Grupo"/>
          <p:cNvGrpSpPr/>
          <p:nvPr/>
        </p:nvGrpSpPr>
        <p:grpSpPr>
          <a:xfrm>
            <a:off x="271836" y="2340863"/>
            <a:ext cx="2242938" cy="1080120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4" name="23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Nuevo Desarrollo</a:t>
              </a:r>
              <a:endParaRPr lang="es-CL" sz="2900" kern="1200" dirty="0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78" y="2880921"/>
            <a:ext cx="5952852" cy="35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447991084"/>
              </p:ext>
            </p:extLst>
          </p:nvPr>
        </p:nvGraphicFramePr>
        <p:xfrm>
          <a:off x="3090837" y="1124746"/>
          <a:ext cx="8181239" cy="218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154734" y="1931611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26542" y="332656"/>
            <a:ext cx="626469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s-CL" sz="2000" b="1" noProof="0" dirty="0" smtClean="0">
                <a:solidFill>
                  <a:srgbClr val="EF7521"/>
                </a:solidFill>
              </a:rPr>
              <a:t>Administraci</a:t>
            </a:r>
            <a:r>
              <a:rPr lang="es-ES" sz="2000" b="1" noProof="0" dirty="0" smtClean="0">
                <a:solidFill>
                  <a:srgbClr val="EF7521"/>
                </a:solidFill>
              </a:rPr>
              <a:t>ón de Cambios. Ciclo de Tickets HCM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EF75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19 Grupo"/>
          <p:cNvGrpSpPr/>
          <p:nvPr/>
        </p:nvGrpSpPr>
        <p:grpSpPr>
          <a:xfrm>
            <a:off x="271836" y="1260743"/>
            <a:ext cx="2160240" cy="1008112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1" name="20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Errores</a:t>
              </a:r>
              <a:endParaRPr lang="es-CL" sz="2900" kern="1200" dirty="0"/>
            </a:p>
          </p:txBody>
        </p:sp>
      </p:grpSp>
      <p:sp>
        <p:nvSpPr>
          <p:cNvPr id="26" name="25 Flecha derecha"/>
          <p:cNvSpPr/>
          <p:nvPr/>
        </p:nvSpPr>
        <p:spPr>
          <a:xfrm>
            <a:off x="2154734" y="2372043"/>
            <a:ext cx="1008112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grpSp>
        <p:nvGrpSpPr>
          <p:cNvPr id="23" name="22 Grupo"/>
          <p:cNvGrpSpPr/>
          <p:nvPr/>
        </p:nvGrpSpPr>
        <p:grpSpPr>
          <a:xfrm>
            <a:off x="271836" y="2340863"/>
            <a:ext cx="2242938" cy="1080120"/>
            <a:chOff x="2396" y="656939"/>
            <a:chExt cx="1863748" cy="875918"/>
          </a:xfrm>
          <a:solidFill>
            <a:schemeClr val="accent2"/>
          </a:solidFill>
        </p:grpSpPr>
        <p:sp>
          <p:nvSpPr>
            <p:cNvPr id="24" name="23 Rectángulo redondeado"/>
            <p:cNvSpPr/>
            <p:nvPr/>
          </p:nvSpPr>
          <p:spPr>
            <a:xfrm>
              <a:off x="2396" y="656939"/>
              <a:ext cx="1863748" cy="87591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45155" y="699698"/>
              <a:ext cx="1778230" cy="7904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900" kern="1200" dirty="0" smtClean="0"/>
                <a:t>Nuevo Desarrollo</a:t>
              </a:r>
              <a:endParaRPr lang="es-CL" sz="2900" kern="12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46" y="2910718"/>
            <a:ext cx="6240884" cy="375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32256</TotalTime>
  <Words>435</Words>
  <Application>Microsoft Office PowerPoint</Application>
  <PresentationFormat>Personalizado</PresentationFormat>
  <Paragraphs>135</Paragraphs>
  <Slides>22</Slides>
  <Notes>11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Gabriel</dc:creator>
  <cp:lastModifiedBy>Cecilia Acuña</cp:lastModifiedBy>
  <cp:revision>870</cp:revision>
  <cp:lastPrinted>2016-04-19T14:13:01Z</cp:lastPrinted>
  <dcterms:created xsi:type="dcterms:W3CDTF">2015-04-13T15:01:25Z</dcterms:created>
  <dcterms:modified xsi:type="dcterms:W3CDTF">2016-08-08T16:10:57Z</dcterms:modified>
</cp:coreProperties>
</file>