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38731-51B9-448B-9036-C72572B7085C}" v="121" dt="2021-04-20T16:53:29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CD8E7-8274-4230-A55A-E93EA1435A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0F4309-9A79-44AB-B54D-323FCA7E8F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Measures the velocity of the motor.</a:t>
          </a:r>
        </a:p>
      </dgm:t>
    </dgm:pt>
    <dgm:pt modelId="{E37A53F3-84FD-4DD0-8070-1B4453E53C73}" type="parTrans" cxnId="{F34B331F-16EE-4838-80F0-A6CF29E7739C}">
      <dgm:prSet/>
      <dgm:spPr/>
      <dgm:t>
        <a:bodyPr/>
        <a:lstStyle/>
        <a:p>
          <a:endParaRPr lang="en-US"/>
        </a:p>
      </dgm:t>
    </dgm:pt>
    <dgm:pt modelId="{3C998AD1-FF33-4E8D-924B-CBF5BEE31A5A}" type="sibTrans" cxnId="{F34B331F-16EE-4838-80F0-A6CF29E7739C}">
      <dgm:prSet/>
      <dgm:spPr/>
      <dgm:t>
        <a:bodyPr/>
        <a:lstStyle/>
        <a:p>
          <a:endParaRPr lang="en-US"/>
        </a:p>
      </dgm:t>
    </dgm:pt>
    <dgm:pt modelId="{AAD0D61B-65D6-442E-833E-1F4505435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measure the Frequency by taking the frequency of the Sine Wave (yellow on oscilloscope).</a:t>
          </a:r>
        </a:p>
      </dgm:t>
    </dgm:pt>
    <dgm:pt modelId="{99E50C78-A7AA-473B-8D7E-BB05F127B619}" type="parTrans" cxnId="{E4AB5FC7-0632-4181-B7F5-3985A7A1B5C4}">
      <dgm:prSet/>
      <dgm:spPr/>
      <dgm:t>
        <a:bodyPr/>
        <a:lstStyle/>
        <a:p>
          <a:endParaRPr lang="en-US"/>
        </a:p>
      </dgm:t>
    </dgm:pt>
    <dgm:pt modelId="{1CD8BC22-E7CA-4D69-A051-1C891D1CBA8B}" type="sibTrans" cxnId="{E4AB5FC7-0632-4181-B7F5-3985A7A1B5C4}">
      <dgm:prSet/>
      <dgm:spPr/>
      <dgm:t>
        <a:bodyPr/>
        <a:lstStyle/>
        <a:p>
          <a:endParaRPr lang="en-US"/>
        </a:p>
      </dgm:t>
    </dgm:pt>
    <dgm:pt modelId="{6E72E288-ECD2-4B78-BB2B-3910C2030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measure the Amplitude by taking the amplitude of Sine wave (yellow on oscilloscope).</a:t>
          </a:r>
        </a:p>
      </dgm:t>
    </dgm:pt>
    <dgm:pt modelId="{4962EA40-2519-4891-8059-D499F6A8520F}" type="parTrans" cxnId="{09C9AFF8-B664-4E54-934B-2FF78911E82D}">
      <dgm:prSet/>
      <dgm:spPr/>
      <dgm:t>
        <a:bodyPr/>
        <a:lstStyle/>
        <a:p>
          <a:endParaRPr lang="en-US"/>
        </a:p>
      </dgm:t>
    </dgm:pt>
    <dgm:pt modelId="{F2FDF421-6564-4FC3-B86D-655F4EB6A67B}" type="sibTrans" cxnId="{09C9AFF8-B664-4E54-934B-2FF78911E82D}">
      <dgm:prSet/>
      <dgm:spPr/>
      <dgm:t>
        <a:bodyPr/>
        <a:lstStyle/>
        <a:p>
          <a:endParaRPr lang="en-US"/>
        </a:p>
      </dgm:t>
    </dgm:pt>
    <dgm:pt modelId="{C1F36AFC-1DC1-4443-8F35-FA642D25208A}" type="pres">
      <dgm:prSet presAssocID="{933CD8E7-8274-4230-A55A-E93EA1435A37}" presName="root" presStyleCnt="0">
        <dgm:presLayoutVars>
          <dgm:dir/>
          <dgm:resizeHandles val="exact"/>
        </dgm:presLayoutVars>
      </dgm:prSet>
      <dgm:spPr/>
    </dgm:pt>
    <dgm:pt modelId="{DA018F7C-8B27-4F2C-ADD2-56BE1486F461}" type="pres">
      <dgm:prSet presAssocID="{5D0F4309-9A79-44AB-B54D-323FCA7E8FCC}" presName="compNode" presStyleCnt="0"/>
      <dgm:spPr/>
    </dgm:pt>
    <dgm:pt modelId="{68415488-962A-49B2-901B-4EEF3A56BFA7}" type="pres">
      <dgm:prSet presAssocID="{5D0F4309-9A79-44AB-B54D-323FCA7E8FCC}" presName="bgRect" presStyleLbl="bgShp" presStyleIdx="0" presStyleCnt="3"/>
      <dgm:spPr/>
    </dgm:pt>
    <dgm:pt modelId="{72C4D233-C53A-4958-8B7F-F0448420D1C2}" type="pres">
      <dgm:prSet presAssocID="{5D0F4309-9A79-44AB-B54D-323FCA7E8F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852A0B6-471C-43E4-A3C2-BF2AB959F595}" type="pres">
      <dgm:prSet presAssocID="{5D0F4309-9A79-44AB-B54D-323FCA7E8FCC}" presName="spaceRect" presStyleCnt="0"/>
      <dgm:spPr/>
    </dgm:pt>
    <dgm:pt modelId="{2164B54C-6F7E-4161-BEB0-90A0CAE376C6}" type="pres">
      <dgm:prSet presAssocID="{5D0F4309-9A79-44AB-B54D-323FCA7E8FCC}" presName="parTx" presStyleLbl="revTx" presStyleIdx="0" presStyleCnt="3">
        <dgm:presLayoutVars>
          <dgm:chMax val="0"/>
          <dgm:chPref val="0"/>
        </dgm:presLayoutVars>
      </dgm:prSet>
      <dgm:spPr/>
    </dgm:pt>
    <dgm:pt modelId="{0B5E7CCB-B60D-4046-BAB1-5409FD1CD6F7}" type="pres">
      <dgm:prSet presAssocID="{3C998AD1-FF33-4E8D-924B-CBF5BEE31A5A}" presName="sibTrans" presStyleCnt="0"/>
      <dgm:spPr/>
    </dgm:pt>
    <dgm:pt modelId="{127D5A18-C349-417C-A212-27E337F33E5C}" type="pres">
      <dgm:prSet presAssocID="{AAD0D61B-65D6-442E-833E-1F45054353CE}" presName="compNode" presStyleCnt="0"/>
      <dgm:spPr/>
    </dgm:pt>
    <dgm:pt modelId="{0554E43B-274E-4A39-A6BC-E21355ED0045}" type="pres">
      <dgm:prSet presAssocID="{AAD0D61B-65D6-442E-833E-1F45054353CE}" presName="bgRect" presStyleLbl="bgShp" presStyleIdx="1" presStyleCnt="3"/>
      <dgm:spPr/>
    </dgm:pt>
    <dgm:pt modelId="{12D45396-CC22-4042-9021-4574DEDB3EC4}" type="pres">
      <dgm:prSet presAssocID="{AAD0D61B-65D6-442E-833E-1F45054353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296A9777-4A53-47E7-973E-BED6B4CB4FF4}" type="pres">
      <dgm:prSet presAssocID="{AAD0D61B-65D6-442E-833E-1F45054353CE}" presName="spaceRect" presStyleCnt="0"/>
      <dgm:spPr/>
    </dgm:pt>
    <dgm:pt modelId="{849AC224-301D-40FA-AAE0-7EAD731724E2}" type="pres">
      <dgm:prSet presAssocID="{AAD0D61B-65D6-442E-833E-1F45054353CE}" presName="parTx" presStyleLbl="revTx" presStyleIdx="1" presStyleCnt="3">
        <dgm:presLayoutVars>
          <dgm:chMax val="0"/>
          <dgm:chPref val="0"/>
        </dgm:presLayoutVars>
      </dgm:prSet>
      <dgm:spPr/>
    </dgm:pt>
    <dgm:pt modelId="{94BB4871-1EB4-4477-A329-EE5FAE295C3E}" type="pres">
      <dgm:prSet presAssocID="{1CD8BC22-E7CA-4D69-A051-1C891D1CBA8B}" presName="sibTrans" presStyleCnt="0"/>
      <dgm:spPr/>
    </dgm:pt>
    <dgm:pt modelId="{720EA4D7-2C67-4F37-B43B-D67FB1ACB5C8}" type="pres">
      <dgm:prSet presAssocID="{6E72E288-ECD2-4B78-BB2B-3910C2030918}" presName="compNode" presStyleCnt="0"/>
      <dgm:spPr/>
    </dgm:pt>
    <dgm:pt modelId="{0B00B525-523C-462A-A6B9-37202F74AFC3}" type="pres">
      <dgm:prSet presAssocID="{6E72E288-ECD2-4B78-BB2B-3910C2030918}" presName="bgRect" presStyleLbl="bgShp" presStyleIdx="2" presStyleCnt="3"/>
      <dgm:spPr/>
    </dgm:pt>
    <dgm:pt modelId="{403148AE-C122-498E-A312-262457A09DA8}" type="pres">
      <dgm:prSet presAssocID="{6E72E288-ECD2-4B78-BB2B-3910C2030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0194E9BB-B39A-4403-BCC5-2BCC7B893B2E}" type="pres">
      <dgm:prSet presAssocID="{6E72E288-ECD2-4B78-BB2B-3910C2030918}" presName="spaceRect" presStyleCnt="0"/>
      <dgm:spPr/>
    </dgm:pt>
    <dgm:pt modelId="{8C0CFB5F-8FC9-4609-8376-502BF83D302F}" type="pres">
      <dgm:prSet presAssocID="{6E72E288-ECD2-4B78-BB2B-3910C20309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4B331F-16EE-4838-80F0-A6CF29E7739C}" srcId="{933CD8E7-8274-4230-A55A-E93EA1435A37}" destId="{5D0F4309-9A79-44AB-B54D-323FCA7E8FCC}" srcOrd="0" destOrd="0" parTransId="{E37A53F3-84FD-4DD0-8070-1B4453E53C73}" sibTransId="{3C998AD1-FF33-4E8D-924B-CBF5BEE31A5A}"/>
    <dgm:cxn modelId="{19FDCD76-6839-467B-8FF3-0991D73B989E}" type="presOf" srcId="{6E72E288-ECD2-4B78-BB2B-3910C2030918}" destId="{8C0CFB5F-8FC9-4609-8376-502BF83D302F}" srcOrd="0" destOrd="0" presId="urn:microsoft.com/office/officeart/2018/2/layout/IconVerticalSolidList"/>
    <dgm:cxn modelId="{E4AB5FC7-0632-4181-B7F5-3985A7A1B5C4}" srcId="{933CD8E7-8274-4230-A55A-E93EA1435A37}" destId="{AAD0D61B-65D6-442E-833E-1F45054353CE}" srcOrd="1" destOrd="0" parTransId="{99E50C78-A7AA-473B-8D7E-BB05F127B619}" sibTransId="{1CD8BC22-E7CA-4D69-A051-1C891D1CBA8B}"/>
    <dgm:cxn modelId="{84E9C0C7-14B1-4B0D-8B4E-A4C043F9DFFB}" type="presOf" srcId="{5D0F4309-9A79-44AB-B54D-323FCA7E8FCC}" destId="{2164B54C-6F7E-4161-BEB0-90A0CAE376C6}" srcOrd="0" destOrd="0" presId="urn:microsoft.com/office/officeart/2018/2/layout/IconVerticalSolidList"/>
    <dgm:cxn modelId="{131FF2E0-EFE8-4806-A7A3-C02E2C19B12C}" type="presOf" srcId="{933CD8E7-8274-4230-A55A-E93EA1435A37}" destId="{C1F36AFC-1DC1-4443-8F35-FA642D25208A}" srcOrd="0" destOrd="0" presId="urn:microsoft.com/office/officeart/2018/2/layout/IconVerticalSolidList"/>
    <dgm:cxn modelId="{4353ACF1-41B3-42DA-8D76-9924C51CD406}" type="presOf" srcId="{AAD0D61B-65D6-442E-833E-1F45054353CE}" destId="{849AC224-301D-40FA-AAE0-7EAD731724E2}" srcOrd="0" destOrd="0" presId="urn:microsoft.com/office/officeart/2018/2/layout/IconVerticalSolidList"/>
    <dgm:cxn modelId="{09C9AFF8-B664-4E54-934B-2FF78911E82D}" srcId="{933CD8E7-8274-4230-A55A-E93EA1435A37}" destId="{6E72E288-ECD2-4B78-BB2B-3910C2030918}" srcOrd="2" destOrd="0" parTransId="{4962EA40-2519-4891-8059-D499F6A8520F}" sibTransId="{F2FDF421-6564-4FC3-B86D-655F4EB6A67B}"/>
    <dgm:cxn modelId="{7385FFAA-AE3B-45FA-9CAF-1A661CFE2526}" type="presParOf" srcId="{C1F36AFC-1DC1-4443-8F35-FA642D25208A}" destId="{DA018F7C-8B27-4F2C-ADD2-56BE1486F461}" srcOrd="0" destOrd="0" presId="urn:microsoft.com/office/officeart/2018/2/layout/IconVerticalSolidList"/>
    <dgm:cxn modelId="{0BA7A779-AD46-4A72-B026-6EA2B0EC1CED}" type="presParOf" srcId="{DA018F7C-8B27-4F2C-ADD2-56BE1486F461}" destId="{68415488-962A-49B2-901B-4EEF3A56BFA7}" srcOrd="0" destOrd="0" presId="urn:microsoft.com/office/officeart/2018/2/layout/IconVerticalSolidList"/>
    <dgm:cxn modelId="{59AD1A16-6FEB-4911-9506-A6635FCE1652}" type="presParOf" srcId="{DA018F7C-8B27-4F2C-ADD2-56BE1486F461}" destId="{72C4D233-C53A-4958-8B7F-F0448420D1C2}" srcOrd="1" destOrd="0" presId="urn:microsoft.com/office/officeart/2018/2/layout/IconVerticalSolidList"/>
    <dgm:cxn modelId="{777E7FA1-4085-4717-AF9A-61F7D6809DF6}" type="presParOf" srcId="{DA018F7C-8B27-4F2C-ADD2-56BE1486F461}" destId="{1852A0B6-471C-43E4-A3C2-BF2AB959F595}" srcOrd="2" destOrd="0" presId="urn:microsoft.com/office/officeart/2018/2/layout/IconVerticalSolidList"/>
    <dgm:cxn modelId="{49A4CFF8-BA72-4463-9889-BED2D907BFFB}" type="presParOf" srcId="{DA018F7C-8B27-4F2C-ADD2-56BE1486F461}" destId="{2164B54C-6F7E-4161-BEB0-90A0CAE376C6}" srcOrd="3" destOrd="0" presId="urn:microsoft.com/office/officeart/2018/2/layout/IconVerticalSolidList"/>
    <dgm:cxn modelId="{7AF033FF-8C79-493E-9381-11DE9864B7A7}" type="presParOf" srcId="{C1F36AFC-1DC1-4443-8F35-FA642D25208A}" destId="{0B5E7CCB-B60D-4046-BAB1-5409FD1CD6F7}" srcOrd="1" destOrd="0" presId="urn:microsoft.com/office/officeart/2018/2/layout/IconVerticalSolidList"/>
    <dgm:cxn modelId="{3C7ECE25-5B3D-47F6-AEA8-01E48B03C664}" type="presParOf" srcId="{C1F36AFC-1DC1-4443-8F35-FA642D25208A}" destId="{127D5A18-C349-417C-A212-27E337F33E5C}" srcOrd="2" destOrd="0" presId="urn:microsoft.com/office/officeart/2018/2/layout/IconVerticalSolidList"/>
    <dgm:cxn modelId="{1D261EFF-D0AB-456C-8181-06BC1BD859F2}" type="presParOf" srcId="{127D5A18-C349-417C-A212-27E337F33E5C}" destId="{0554E43B-274E-4A39-A6BC-E21355ED0045}" srcOrd="0" destOrd="0" presId="urn:microsoft.com/office/officeart/2018/2/layout/IconVerticalSolidList"/>
    <dgm:cxn modelId="{83A0DF4E-CECE-427B-866F-D9E78DD4247D}" type="presParOf" srcId="{127D5A18-C349-417C-A212-27E337F33E5C}" destId="{12D45396-CC22-4042-9021-4574DEDB3EC4}" srcOrd="1" destOrd="0" presId="urn:microsoft.com/office/officeart/2018/2/layout/IconVerticalSolidList"/>
    <dgm:cxn modelId="{CF5AE66A-F8DA-4EEB-9E25-9E4C9C85F3D5}" type="presParOf" srcId="{127D5A18-C349-417C-A212-27E337F33E5C}" destId="{296A9777-4A53-47E7-973E-BED6B4CB4FF4}" srcOrd="2" destOrd="0" presId="urn:microsoft.com/office/officeart/2018/2/layout/IconVerticalSolidList"/>
    <dgm:cxn modelId="{FEAA78F2-1F62-4CD1-B0D4-55AC42759754}" type="presParOf" srcId="{127D5A18-C349-417C-A212-27E337F33E5C}" destId="{849AC224-301D-40FA-AAE0-7EAD731724E2}" srcOrd="3" destOrd="0" presId="urn:microsoft.com/office/officeart/2018/2/layout/IconVerticalSolidList"/>
    <dgm:cxn modelId="{202059DB-DB2C-43EC-B464-826E3E340FDD}" type="presParOf" srcId="{C1F36AFC-1DC1-4443-8F35-FA642D25208A}" destId="{94BB4871-1EB4-4477-A329-EE5FAE295C3E}" srcOrd="3" destOrd="0" presId="urn:microsoft.com/office/officeart/2018/2/layout/IconVerticalSolidList"/>
    <dgm:cxn modelId="{99722DDD-D4AE-48CD-84FD-0A4A392BEB08}" type="presParOf" srcId="{C1F36AFC-1DC1-4443-8F35-FA642D25208A}" destId="{720EA4D7-2C67-4F37-B43B-D67FB1ACB5C8}" srcOrd="4" destOrd="0" presId="urn:microsoft.com/office/officeart/2018/2/layout/IconVerticalSolidList"/>
    <dgm:cxn modelId="{B9F0E2C7-8395-4768-BB62-0F3848296E83}" type="presParOf" srcId="{720EA4D7-2C67-4F37-B43B-D67FB1ACB5C8}" destId="{0B00B525-523C-462A-A6B9-37202F74AFC3}" srcOrd="0" destOrd="0" presId="urn:microsoft.com/office/officeart/2018/2/layout/IconVerticalSolidList"/>
    <dgm:cxn modelId="{C3F41FF6-28B5-44FE-A167-E07A73AA3B65}" type="presParOf" srcId="{720EA4D7-2C67-4F37-B43B-D67FB1ACB5C8}" destId="{403148AE-C122-498E-A312-262457A09DA8}" srcOrd="1" destOrd="0" presId="urn:microsoft.com/office/officeart/2018/2/layout/IconVerticalSolidList"/>
    <dgm:cxn modelId="{0FC3CFC0-304A-42DD-BC82-F6921DAE33E1}" type="presParOf" srcId="{720EA4D7-2C67-4F37-B43B-D67FB1ACB5C8}" destId="{0194E9BB-B39A-4403-BCC5-2BCC7B893B2E}" srcOrd="2" destOrd="0" presId="urn:microsoft.com/office/officeart/2018/2/layout/IconVerticalSolidList"/>
    <dgm:cxn modelId="{3AFF9015-098E-4BFA-A3EB-F94A24B8CED1}" type="presParOf" srcId="{720EA4D7-2C67-4F37-B43B-D67FB1ACB5C8}" destId="{8C0CFB5F-8FC9-4609-8376-502BF83D30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BF371-4ADC-4354-9CC1-DE3330CDDB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727650-4A38-4F7B-9A96-134B31406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The counter is a decade counter which counts from 0-9 when the * start/stop key is pressed. Once the counter hits 9, the counter will restart counting from 0 until pressing the * start/stop button to stop the counter.</a:t>
          </a:r>
        </a:p>
      </dgm:t>
    </dgm:pt>
    <dgm:pt modelId="{56B710F4-6318-4429-9CB6-2852184FB596}" type="parTrans" cxnId="{0406E348-51E8-4B47-AAD2-7F7EA6F4CF7D}">
      <dgm:prSet/>
      <dgm:spPr/>
      <dgm:t>
        <a:bodyPr/>
        <a:lstStyle/>
        <a:p>
          <a:endParaRPr lang="en-US"/>
        </a:p>
      </dgm:t>
    </dgm:pt>
    <dgm:pt modelId="{2ED9A8DC-9733-4103-BD41-1FF74AB408F1}" type="sibTrans" cxnId="{0406E348-51E8-4B47-AAD2-7F7EA6F4CF7D}">
      <dgm:prSet/>
      <dgm:spPr/>
      <dgm:t>
        <a:bodyPr/>
        <a:lstStyle/>
        <a:p>
          <a:endParaRPr lang="en-US"/>
        </a:p>
      </dgm:t>
    </dgm:pt>
    <dgm:pt modelId="{9F987A1A-6FA8-4EEE-889C-F7663B1C2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Once the direction button # is pressed, the counter will start counting from 9 to 0. Once the counter hits 0, it will start back from 9 and count down again until stopped by the * start/stop button.</a:t>
          </a:r>
        </a:p>
      </dgm:t>
    </dgm:pt>
    <dgm:pt modelId="{0AA17EE4-50CF-4A73-AFE2-FDE9E3BD0B7C}" type="parTrans" cxnId="{A7EFB1FD-731E-4350-90C4-E6A2BD9850B4}">
      <dgm:prSet/>
      <dgm:spPr/>
      <dgm:t>
        <a:bodyPr/>
        <a:lstStyle/>
        <a:p>
          <a:endParaRPr lang="en-US"/>
        </a:p>
      </dgm:t>
    </dgm:pt>
    <dgm:pt modelId="{22337BD4-6D27-4310-9403-66BFE3E8FCFC}" type="sibTrans" cxnId="{A7EFB1FD-731E-4350-90C4-E6A2BD9850B4}">
      <dgm:prSet/>
      <dgm:spPr/>
      <dgm:t>
        <a:bodyPr/>
        <a:lstStyle/>
        <a:p>
          <a:endParaRPr lang="en-US"/>
        </a:p>
      </dgm:t>
    </dgm:pt>
    <dgm:pt modelId="{ECFAFE66-8F87-49A3-A88A-DB54A47BAAC0}" type="pres">
      <dgm:prSet presAssocID="{3E0BF371-4ADC-4354-9CC1-DE3330CDDBBD}" presName="root" presStyleCnt="0">
        <dgm:presLayoutVars>
          <dgm:dir/>
          <dgm:resizeHandles val="exact"/>
        </dgm:presLayoutVars>
      </dgm:prSet>
      <dgm:spPr/>
    </dgm:pt>
    <dgm:pt modelId="{59B18EC9-D775-4929-97AA-47A749C31376}" type="pres">
      <dgm:prSet presAssocID="{FC727650-4A38-4F7B-9A96-134B314066B5}" presName="compNode" presStyleCnt="0"/>
      <dgm:spPr/>
    </dgm:pt>
    <dgm:pt modelId="{4F12483F-015B-414F-A7CE-29803051F6A6}" type="pres">
      <dgm:prSet presAssocID="{FC727650-4A38-4F7B-9A96-134B314066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05613456-D39A-4FE6-A76A-89889747B495}" type="pres">
      <dgm:prSet presAssocID="{FC727650-4A38-4F7B-9A96-134B314066B5}" presName="spaceRect" presStyleCnt="0"/>
      <dgm:spPr/>
    </dgm:pt>
    <dgm:pt modelId="{AE4267CC-A380-4EAA-AF17-AAE072D6688A}" type="pres">
      <dgm:prSet presAssocID="{FC727650-4A38-4F7B-9A96-134B314066B5}" presName="textRect" presStyleLbl="revTx" presStyleIdx="0" presStyleCnt="2">
        <dgm:presLayoutVars>
          <dgm:chMax val="1"/>
          <dgm:chPref val="1"/>
        </dgm:presLayoutVars>
      </dgm:prSet>
      <dgm:spPr/>
    </dgm:pt>
    <dgm:pt modelId="{CA39AC5E-549B-4770-A6FC-9CE8914A50EE}" type="pres">
      <dgm:prSet presAssocID="{2ED9A8DC-9733-4103-BD41-1FF74AB408F1}" presName="sibTrans" presStyleCnt="0"/>
      <dgm:spPr/>
    </dgm:pt>
    <dgm:pt modelId="{20EFA929-8FA7-464E-B7A2-1BBC49F9534B}" type="pres">
      <dgm:prSet presAssocID="{9F987A1A-6FA8-4EEE-889C-F7663B1C2C01}" presName="compNode" presStyleCnt="0"/>
      <dgm:spPr/>
    </dgm:pt>
    <dgm:pt modelId="{560D8FA2-20B4-4817-8AC3-2C88632426AE}" type="pres">
      <dgm:prSet presAssocID="{9F987A1A-6FA8-4EEE-889C-F7663B1C2C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wind with solid fill"/>
        </a:ext>
      </dgm:extLst>
    </dgm:pt>
    <dgm:pt modelId="{710A42CA-ED24-4243-A863-2CC62D2D93D0}" type="pres">
      <dgm:prSet presAssocID="{9F987A1A-6FA8-4EEE-889C-F7663B1C2C01}" presName="spaceRect" presStyleCnt="0"/>
      <dgm:spPr/>
    </dgm:pt>
    <dgm:pt modelId="{295381BC-564F-41FA-A118-D45CB2801E85}" type="pres">
      <dgm:prSet presAssocID="{9F987A1A-6FA8-4EEE-889C-F7663B1C2C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DE52611-EBDF-4138-A832-3C3C04F32B7B}" type="presOf" srcId="{3E0BF371-4ADC-4354-9CC1-DE3330CDDBBD}" destId="{ECFAFE66-8F87-49A3-A88A-DB54A47BAAC0}" srcOrd="0" destOrd="0" presId="urn:microsoft.com/office/officeart/2018/2/layout/IconLabelList"/>
    <dgm:cxn modelId="{8B5D4717-BB42-408C-8DEF-24CEFAC2BC19}" type="presOf" srcId="{9F987A1A-6FA8-4EEE-889C-F7663B1C2C01}" destId="{295381BC-564F-41FA-A118-D45CB2801E85}" srcOrd="0" destOrd="0" presId="urn:microsoft.com/office/officeart/2018/2/layout/IconLabelList"/>
    <dgm:cxn modelId="{0406E348-51E8-4B47-AAD2-7F7EA6F4CF7D}" srcId="{3E0BF371-4ADC-4354-9CC1-DE3330CDDBBD}" destId="{FC727650-4A38-4F7B-9A96-134B314066B5}" srcOrd="0" destOrd="0" parTransId="{56B710F4-6318-4429-9CB6-2852184FB596}" sibTransId="{2ED9A8DC-9733-4103-BD41-1FF74AB408F1}"/>
    <dgm:cxn modelId="{21911559-13D6-47FC-910B-CBF03366E302}" type="presOf" srcId="{FC727650-4A38-4F7B-9A96-134B314066B5}" destId="{AE4267CC-A380-4EAA-AF17-AAE072D6688A}" srcOrd="0" destOrd="0" presId="urn:microsoft.com/office/officeart/2018/2/layout/IconLabelList"/>
    <dgm:cxn modelId="{A7EFB1FD-731E-4350-90C4-E6A2BD9850B4}" srcId="{3E0BF371-4ADC-4354-9CC1-DE3330CDDBBD}" destId="{9F987A1A-6FA8-4EEE-889C-F7663B1C2C01}" srcOrd="1" destOrd="0" parTransId="{0AA17EE4-50CF-4A73-AFE2-FDE9E3BD0B7C}" sibTransId="{22337BD4-6D27-4310-9403-66BFE3E8FCFC}"/>
    <dgm:cxn modelId="{F488F74F-F55E-4FB8-9223-A63E318EAFDD}" type="presParOf" srcId="{ECFAFE66-8F87-49A3-A88A-DB54A47BAAC0}" destId="{59B18EC9-D775-4929-97AA-47A749C31376}" srcOrd="0" destOrd="0" presId="urn:microsoft.com/office/officeart/2018/2/layout/IconLabelList"/>
    <dgm:cxn modelId="{BC67FCC0-062F-4A31-8537-8D382190765E}" type="presParOf" srcId="{59B18EC9-D775-4929-97AA-47A749C31376}" destId="{4F12483F-015B-414F-A7CE-29803051F6A6}" srcOrd="0" destOrd="0" presId="urn:microsoft.com/office/officeart/2018/2/layout/IconLabelList"/>
    <dgm:cxn modelId="{4065C249-CD80-4FFF-B134-33EF4FB81373}" type="presParOf" srcId="{59B18EC9-D775-4929-97AA-47A749C31376}" destId="{05613456-D39A-4FE6-A76A-89889747B495}" srcOrd="1" destOrd="0" presId="urn:microsoft.com/office/officeart/2018/2/layout/IconLabelList"/>
    <dgm:cxn modelId="{B00AEEDA-3893-4F5B-BA02-214073A04659}" type="presParOf" srcId="{59B18EC9-D775-4929-97AA-47A749C31376}" destId="{AE4267CC-A380-4EAA-AF17-AAE072D6688A}" srcOrd="2" destOrd="0" presId="urn:microsoft.com/office/officeart/2018/2/layout/IconLabelList"/>
    <dgm:cxn modelId="{C7548ABC-AB28-41EC-96AA-61A6B971CE5C}" type="presParOf" srcId="{ECFAFE66-8F87-49A3-A88A-DB54A47BAAC0}" destId="{CA39AC5E-549B-4770-A6FC-9CE8914A50EE}" srcOrd="1" destOrd="0" presId="urn:microsoft.com/office/officeart/2018/2/layout/IconLabelList"/>
    <dgm:cxn modelId="{6719A4E7-6910-4E47-9C24-29C3C0B048D4}" type="presParOf" srcId="{ECFAFE66-8F87-49A3-A88A-DB54A47BAAC0}" destId="{20EFA929-8FA7-464E-B7A2-1BBC49F9534B}" srcOrd="2" destOrd="0" presId="urn:microsoft.com/office/officeart/2018/2/layout/IconLabelList"/>
    <dgm:cxn modelId="{4CA5A76D-46F0-493D-A5D6-798A2D25204E}" type="presParOf" srcId="{20EFA929-8FA7-464E-B7A2-1BBC49F9534B}" destId="{560D8FA2-20B4-4817-8AC3-2C88632426AE}" srcOrd="0" destOrd="0" presId="urn:microsoft.com/office/officeart/2018/2/layout/IconLabelList"/>
    <dgm:cxn modelId="{0ECF5EA5-4EF9-4EFA-B146-D584BF355966}" type="presParOf" srcId="{20EFA929-8FA7-464E-B7A2-1BBC49F9534B}" destId="{710A42CA-ED24-4243-A863-2CC62D2D93D0}" srcOrd="1" destOrd="0" presId="urn:microsoft.com/office/officeart/2018/2/layout/IconLabelList"/>
    <dgm:cxn modelId="{32C67867-D45F-4269-AA2E-0A229634768D}" type="presParOf" srcId="{20EFA929-8FA7-464E-B7A2-1BBC49F9534B}" destId="{295381BC-564F-41FA-A118-D45CB2801E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5488-962A-49B2-901B-4EEF3A56BFA7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4D233-C53A-4958-8B7F-F0448420D1C2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4B54C-6F7E-4161-BEB0-90A0CAE376C6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Measures the velocity of the motor.</a:t>
          </a:r>
        </a:p>
      </dsp:txBody>
      <dsp:txXfrm>
        <a:off x="1864015" y="689"/>
        <a:ext cx="4933659" cy="1613866"/>
      </dsp:txXfrm>
    </dsp:sp>
    <dsp:sp modelId="{0554E43B-274E-4A39-A6BC-E21355ED0045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45396-CC22-4042-9021-4574DEDB3EC4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AC224-301D-40FA-AAE0-7EAD731724E2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can measure the Frequency by taking the frequency of the Sine Wave (yellow on oscilloscope).</a:t>
          </a:r>
        </a:p>
      </dsp:txBody>
      <dsp:txXfrm>
        <a:off x="1864015" y="2018022"/>
        <a:ext cx="4933659" cy="1613866"/>
      </dsp:txXfrm>
    </dsp:sp>
    <dsp:sp modelId="{0B00B525-523C-462A-A6B9-37202F74AFC3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148AE-C122-498E-A312-262457A09DA8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CFB5F-8FC9-4609-8376-502BF83D302F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can measure the Amplitude by taking the amplitude of Sine wave (yellow on oscilloscope).</a:t>
          </a:r>
        </a:p>
      </dsp:txBody>
      <dsp:txXfrm>
        <a:off x="1864015" y="4035355"/>
        <a:ext cx="4933659" cy="161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2483F-015B-414F-A7CE-29803051F6A6}">
      <dsp:nvSpPr>
        <dsp:cNvPr id="0" name=""/>
        <dsp:cNvSpPr/>
      </dsp:nvSpPr>
      <dsp:spPr>
        <a:xfrm>
          <a:off x="1519199" y="819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267CC-A380-4EAA-AF17-AAE072D6688A}">
      <dsp:nvSpPr>
        <dsp:cNvPr id="0" name=""/>
        <dsp:cNvSpPr/>
      </dsp:nvSpPr>
      <dsp:spPr>
        <a:xfrm>
          <a:off x="331199" y="2517886"/>
          <a:ext cx="432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counter is a decade counter which counts from 0-9 when the * start/stop key is pressed. Once the counter hits 9, the counter will restart counting from 0 until pressing the * start/stop button to stop the counter.</a:t>
          </a:r>
        </a:p>
      </dsp:txBody>
      <dsp:txXfrm>
        <a:off x="331199" y="2517886"/>
        <a:ext cx="4320000" cy="1260000"/>
      </dsp:txXfrm>
    </dsp:sp>
    <dsp:sp modelId="{560D8FA2-20B4-4817-8AC3-2C88632426AE}">
      <dsp:nvSpPr>
        <dsp:cNvPr id="0" name=""/>
        <dsp:cNvSpPr/>
      </dsp:nvSpPr>
      <dsp:spPr>
        <a:xfrm>
          <a:off x="6595199" y="819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381BC-564F-41FA-A118-D45CB2801E85}">
      <dsp:nvSpPr>
        <dsp:cNvPr id="0" name=""/>
        <dsp:cNvSpPr/>
      </dsp:nvSpPr>
      <dsp:spPr>
        <a:xfrm>
          <a:off x="5407199" y="2517886"/>
          <a:ext cx="432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Once the direction button # is pressed, the counter will start counting from 9 to 0. Once the counter hits 0, it will start back from 9 and count down again until stopped by the * start/stop button.</a:t>
          </a:r>
        </a:p>
      </dsp:txBody>
      <dsp:txXfrm>
        <a:off x="5407199" y="2517886"/>
        <a:ext cx="4320000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AEACFE-04C5-4A91-ABE4-11F0CC00EF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743231-FE6E-4E6B-869B-7BBE407660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0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Jacob Howard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 3040/3050</a:t>
            </a:r>
          </a:p>
        </p:txBody>
      </p:sp>
    </p:spTree>
    <p:extLst>
      <p:ext uri="{BB962C8B-B14F-4D97-AF65-F5344CB8AC3E}">
        <p14:creationId xmlns:p14="http://schemas.microsoft.com/office/powerpoint/2010/main" val="33850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Counter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46846-D623-460A-A73C-29B5CF174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6659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88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3192"/>
          <a:stretch/>
        </p:blipFill>
        <p:spPr>
          <a:xfrm>
            <a:off x="454788" y="3117661"/>
            <a:ext cx="11343383" cy="1949739"/>
          </a:xfrm>
        </p:spPr>
      </p:pic>
      <p:sp>
        <p:nvSpPr>
          <p:cNvPr id="5" name="TextBox 4"/>
          <p:cNvSpPr txBox="1"/>
          <p:nvPr/>
        </p:nvSpPr>
        <p:spPr>
          <a:xfrm>
            <a:off x="1097280" y="1737360"/>
            <a:ext cx="653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Analyzer showing the counter counting from 0-9 and resetting</a:t>
            </a:r>
          </a:p>
        </p:txBody>
      </p:sp>
    </p:spTree>
    <p:extLst>
      <p:ext uri="{BB962C8B-B14F-4D97-AF65-F5344CB8AC3E}">
        <p14:creationId xmlns:p14="http://schemas.microsoft.com/office/powerpoint/2010/main" val="239408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concludes the ELEC 3040/3050 presentation and lab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6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4"/>
          <a:stretch/>
        </p:blipFill>
        <p:spPr>
          <a:xfrm>
            <a:off x="1609378" y="1759607"/>
            <a:ext cx="8989349" cy="44585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FBE18-9375-42FA-9045-569EA9F702F1}"/>
              </a:ext>
            </a:extLst>
          </p:cNvPr>
          <p:cNvSpPr txBox="1"/>
          <p:nvPr/>
        </p:nvSpPr>
        <p:spPr>
          <a:xfrm>
            <a:off x="7464288" y="4214192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(start)</a:t>
            </a:r>
          </a:p>
        </p:txBody>
      </p:sp>
    </p:spTree>
    <p:extLst>
      <p:ext uri="{BB962C8B-B14F-4D97-AF65-F5344CB8AC3E}">
        <p14:creationId xmlns:p14="http://schemas.microsoft.com/office/powerpoint/2010/main" val="31739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4x4 Keypad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43569"/>
            <a:ext cx="4001315" cy="47074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Low Active (ex: Pressing 1 makes pin 8 and pin 4 go to 0)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Pressing a key triggers the interrupt handler. * and # hold a value for 3 seconds. And start/stop and reverse the decade counter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Pulse-Width Modulation (PWM)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Reducing the average power delivered by effectively chopping it up into discrete parts.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6E0A8-DA3C-41E2-B4E3-77A8D2D6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88734"/>
            <a:ext cx="4001315" cy="27509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(pressing keypad 1 and 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82" y="2955251"/>
            <a:ext cx="4676717" cy="2938789"/>
          </a:xfrm>
        </p:spPr>
      </p:pic>
      <p:sp>
        <p:nvSpPr>
          <p:cNvPr id="8" name="TextBox 7"/>
          <p:cNvSpPr txBox="1"/>
          <p:nvPr/>
        </p:nvSpPr>
        <p:spPr>
          <a:xfrm>
            <a:off x="3144233" y="24769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01" y="2955251"/>
            <a:ext cx="4780629" cy="3014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53208" y="24769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694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(pressing Keypad 3 and 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" y="2315650"/>
            <a:ext cx="5631685" cy="35877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41" y="2315650"/>
            <a:ext cx="5729671" cy="361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6670" y="19463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2259" y="19463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93595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Tachometer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043BE0-4302-4CD0-9EA8-96A972C08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1238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95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Tachometer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t="16069" r="-1791" b="15569"/>
          <a:stretch/>
        </p:blipFill>
        <p:spPr>
          <a:xfrm>
            <a:off x="168605" y="2537339"/>
            <a:ext cx="4603811" cy="361974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3" b="23468"/>
          <a:stretch/>
        </p:blipFill>
        <p:spPr>
          <a:xfrm>
            <a:off x="6333297" y="2537339"/>
            <a:ext cx="5678602" cy="3528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9755" y="2128724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 with just noise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1731566"/>
            <a:ext cx="104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Motors are older and there's not enough voltage to display much signal from the tachometer for 10% and 20%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88616" y="2100898"/>
            <a:ext cx="362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30% with Sine wave and some noise</a:t>
            </a:r>
          </a:p>
        </p:txBody>
      </p:sp>
    </p:spTree>
    <p:extLst>
      <p:ext uri="{BB962C8B-B14F-4D97-AF65-F5344CB8AC3E}">
        <p14:creationId xmlns:p14="http://schemas.microsoft.com/office/powerpoint/2010/main" val="362324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Tachometer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4" y="2793603"/>
            <a:ext cx="5648080" cy="33817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81" y="2793603"/>
            <a:ext cx="5577501" cy="33817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079" y="1737360"/>
            <a:ext cx="525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Frequency and Amplitude are linear as expected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0698" y="2393441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Frequency of Motor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3279" y="23934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2008408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305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Lab Final Presentation</vt:lpstr>
      <vt:lpstr>Flowchart</vt:lpstr>
      <vt:lpstr>4x4 Keypad</vt:lpstr>
      <vt:lpstr>Pulse-Width Modulation (PWM)</vt:lpstr>
      <vt:lpstr>PWM (pressing keypad 1 and 2)</vt:lpstr>
      <vt:lpstr>PWM (pressing Keypad 3 and A)</vt:lpstr>
      <vt:lpstr>Tachometer</vt:lpstr>
      <vt:lpstr>Tachometer</vt:lpstr>
      <vt:lpstr>Tachometer</vt:lpstr>
      <vt:lpstr>Counter</vt:lpstr>
      <vt:lpstr>Counter</vt:lpstr>
      <vt:lpstr>The End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Final Presentation</dc:title>
  <dc:creator>Jacob Howard</dc:creator>
  <cp:lastModifiedBy>Jacob Howard</cp:lastModifiedBy>
  <cp:revision>18</cp:revision>
  <dcterms:created xsi:type="dcterms:W3CDTF">2021-04-20T00:23:51Z</dcterms:created>
  <dcterms:modified xsi:type="dcterms:W3CDTF">2021-04-20T16:54:22Z</dcterms:modified>
</cp:coreProperties>
</file>