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1635AF-217C-4478-9B5D-D45BFF0180DC}">
  <a:tblStyle styleId="{681635AF-217C-4478-9B5D-D45BFF0180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0fd95d0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0fd95d0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0fd95d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60fd95d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train/test splits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0fd95d0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0fd95d0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between: Derek talks about basic logistic 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Bad; various cutoff values, none get over 86% accuracy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60fd95d0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60fd95d0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vs inflexible global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0fd95d0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0fd95d0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GAMs overfit (flexible) same as QDA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0fd95d0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0fd95d0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0fd95d0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0fd95d0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0fd95d0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0fd95d0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0fd95d01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0fd95d01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NFL Pro Bowl QBs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Robby Dayton, Jackson Hardin, Nico Gabriel, Derek Wagner, and Walt Young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global and local methods can provide good solutions to a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LDA vs random forests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model complexity can have surprising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only 2 predictors gave equally predictive results as using 9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Bias-variance trade off should be considered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LDA vs QDA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 is substance-free echo chamber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Set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from the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nflscrapR</a:t>
            </a:r>
            <a:r>
              <a:rPr lang="en"/>
              <a:t> Package; narrowed down to 422 observations over 10 years (no missing values)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 predictors (10 of them continuous)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to produce a model which accurately predicts which 6 quarterbacks make the Pro Bowl each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Reliance on simple statistics/why this may not be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selects the Pro Bowl QBs?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other considerations might impact a player’s chances of making the “big game”?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indicative are Pro Bowl results of a player’s actual value?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Treated as a regression problem for variable selection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3 metrics for determining which variables were best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Mallow’s Cp, BIC, Adj. R^2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9 variables suggested by Adjusted R^2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Everything except fumbles and rushing touchdowns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tried models using only 2 variables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Passing touchdowns (continuous) and playoffs (categorical)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and QDA Methods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LDA and QDA performed pretty well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LDA actually had a lower misclassification rate compared to QDA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Likely due to QDA overfitting the data set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Cross-validated misclassification rates are </a:t>
            </a:r>
            <a:r>
              <a:rPr lang="en"/>
              <a:t>0.07831949</a:t>
            </a:r>
            <a:r>
              <a:rPr lang="en"/>
              <a:t> and </a:t>
            </a:r>
            <a:r>
              <a:rPr lang="en"/>
              <a:t>0.1041141</a:t>
            </a:r>
            <a:r>
              <a:rPr lang="en"/>
              <a:t> for LDA and QDA, respectively (using 10-fold cross-validation)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LDA and QDA are global 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Splines and GAMs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working with GAMs, tends to overfit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Putting together a generalized additive model for original predictors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Leads to an accuracy rate of about 84%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cutting predictors down to passing touchdowns &amp; the playoff starter variable produces an accuracy rate of about 90%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fitting issues when it came to splines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NN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NN is a method that gave us exciting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local method, </a:t>
            </a:r>
            <a:r>
              <a:rPr i="1" lang="en"/>
              <a:t>k</a:t>
            </a:r>
            <a:r>
              <a:rPr lang="en"/>
              <a:t>NN is an intuitive choice of technique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1944775"/>
            <a:ext cx="53149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</a:t>
            </a:r>
            <a:r>
              <a:rPr lang="en"/>
              <a:t>NN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5"/>
            <a:ext cx="470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10-fold cross-validation on a full model (all predictors considered)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Optimal model: </a:t>
            </a:r>
            <a:r>
              <a:rPr i="1" lang="en"/>
              <a:t>k</a:t>
            </a:r>
            <a:r>
              <a:rPr lang="en"/>
              <a:t> = 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Specificity: .976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Sensitivity: .650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</a:t>
            </a:r>
            <a:r>
              <a:rPr i="1" lang="en"/>
              <a:t>k</a:t>
            </a:r>
            <a:r>
              <a:rPr lang="en"/>
              <a:t>NN provided high accuracy, but the poor specificity number indicates that we are predicting more Pro Bowl quarterbacks than there actually are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450" y="1418134"/>
            <a:ext cx="4254199" cy="2307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Further with </a:t>
            </a:r>
            <a:r>
              <a:rPr i="1" lang="en"/>
              <a:t>k</a:t>
            </a:r>
            <a:r>
              <a:rPr lang="en"/>
              <a:t>NN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Restricted data to only QBs with &gt;300 attempts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Actually more accurate than first model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reduced predictor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rushing touchdowns and fumbles lost to match with earlier model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Produced model (</a:t>
            </a:r>
            <a:r>
              <a:rPr i="1" lang="en"/>
              <a:t>k</a:t>
            </a:r>
            <a:r>
              <a:rPr lang="en"/>
              <a:t> = 21) with AUC = .946, sensitivity = .670, specificity = .976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Misclassification rate of 6.80% (better than LDA!)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made model with both reduced </a:t>
            </a:r>
            <a:r>
              <a:rPr i="1" lang="en"/>
              <a:t>n</a:t>
            </a:r>
            <a:r>
              <a:rPr lang="en"/>
              <a:t> and reduced </a:t>
            </a:r>
            <a:r>
              <a:rPr i="1" lang="en"/>
              <a:t>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as good as other models, but comparable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6423400" y="1678200"/>
            <a:ext cx="1360500" cy="381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6423400" y="904875"/>
            <a:ext cx="1360500" cy="3810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from simple majority vote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&gt;P probability of making Pro Bowl</a:t>
            </a:r>
            <a:br>
              <a:rPr lang="en"/>
            </a:br>
            <a:r>
              <a:rPr lang="en"/>
              <a:t>t</a:t>
            </a:r>
            <a:r>
              <a:rPr lang="en"/>
              <a:t>o be classified as such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best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variables - 4.7% misclassification, P=.6, 4000 trees, mtry =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variables - 4.7% misclassification, P=.8, 2000 trees, mtry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confusion matrix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Assumed high collinearity between </a:t>
            </a:r>
            <a:br>
              <a:rPr lang="en"/>
            </a:br>
            <a:r>
              <a:rPr lang="en"/>
              <a:t>important variables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Bagging underperformed both models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6423400" y="29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{681635AF-217C-4478-9B5D-D45BFF0180DC}</a:tableStyleId>
              </a:tblPr>
              <a:tblGrid>
                <a:gridCol w="1360300"/>
                <a:gridCol w="13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Avg. MSE improvement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pass.tds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pass.yds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playoff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pass.comp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21"/>
          <p:cNvGraphicFramePr/>
          <p:nvPr/>
        </p:nvGraphicFramePr>
        <p:xfrm>
          <a:off x="6575750" y="307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{681635AF-217C-4478-9B5D-D45BFF0180DC}</a:tableStyleId>
              </a:tblPr>
              <a:tblGrid>
                <a:gridCol w="855950"/>
                <a:gridCol w="856150"/>
                <a:gridCol w="856150"/>
              </a:tblGrid>
              <a:tr h="5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Pro Bowl</a:t>
                      </a:r>
                      <a:endParaRPr sz="3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 Bowl</a:t>
                      </a:r>
                      <a:endParaRPr sz="3600"/>
                    </a:p>
                  </a:txBody>
                  <a:tcPr marT="91425" marB="91425" marR="91425" marL="91425"/>
                </a:tc>
              </a:tr>
              <a:tr h="5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Pro Bowl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89</a:t>
                      </a:r>
                      <a:endParaRPr sz="3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3</a:t>
                      </a:r>
                      <a:endParaRPr sz="3600"/>
                    </a:p>
                  </a:txBody>
                  <a:tcPr marT="91425" marB="91425" marR="91425" marL="91425"/>
                </a:tc>
              </a:tr>
              <a:tr h="5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 Bowl</a:t>
                      </a:r>
                      <a:endParaRPr sz="3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2</a:t>
                      </a:r>
                      <a:endParaRPr sz="3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/>
                        <a:t>12</a:t>
                      </a:r>
                      <a:endParaRPr sz="3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