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ADEB-3EE0-DE47-A05E-54B6959DF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6DAA5-5A50-9545-9B22-9621B64FB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BAD8B-A3BC-024B-BA21-0F1E47C8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9E21-D818-5647-B193-B6999E5D643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CD7A2-3740-174A-A9B1-C9F5C6F3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AE55C-8E73-B548-89DA-C8A19ACE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066-EBCD-5D48-817B-EAC2D519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AC24-5958-C74F-9A2A-9BEA7125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377A9-E417-394C-B4AC-270A2AE1C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4821-D254-324D-89C0-121F31E9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9E21-D818-5647-B193-B6999E5D643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D12C7-100E-DD40-BB6D-03478CBA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933D-C886-CF40-AF2B-1E2AB72C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066-EBCD-5D48-817B-EAC2D519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4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EA466-5E1D-644B-8A7D-D0D929A7C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E75EC-90AE-194E-869F-53D94CD45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900ED-65A2-E141-96DE-305C5E70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9E21-D818-5647-B193-B6999E5D643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BE8B-D796-8346-A039-6380496C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5D6B9-212B-2146-88A6-3D37C4CF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066-EBCD-5D48-817B-EAC2D519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8692-599A-EB49-A95F-965E63B2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9F885-92CB-9349-95F0-D79A72D7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F6C1-E25C-5949-9173-20A6CFE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9E21-D818-5647-B193-B6999E5D643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A836D-1505-6744-9BB2-1A716091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19F2-AEEF-3144-A874-442B8DFD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066-EBCD-5D48-817B-EAC2D519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2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BBBF-B0A9-FE45-B922-63C3AB51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51974-DCB3-9746-9A48-57DBAF33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EB36-FEB5-1F43-BAC5-B46AD32F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9E21-D818-5647-B193-B6999E5D643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EE18F-45C7-854C-B4D2-E20F5DDE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4020F-6E81-A147-B26F-7BE57B9A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066-EBCD-5D48-817B-EAC2D519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504D-0DC6-5A4F-9842-BEB7F8DE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47806-875D-3A4E-BA28-D0A2806EF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63B15-CD5F-F04A-96B8-D4A9A4803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C30A6-E7E9-C741-9C1C-E8F57E2B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9E21-D818-5647-B193-B6999E5D643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77DDD-B7DB-B44E-BA9F-054C484B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1DE1E-326D-F24D-ACA7-76FCF876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066-EBCD-5D48-817B-EAC2D519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8D7F-1A01-044B-AE7F-89D36472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9A0B3-73BF-594E-BDD8-9C4A7402C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C4DAC-11CF-9845-89C1-FE1B6653A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50DF5-F9EC-0748-94E1-4708E84E8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AFF57-3005-B145-B428-6B3DA8480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A1370-159B-234A-B1DA-8C7C439D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9E21-D818-5647-B193-B6999E5D643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7DA70-D4F6-8F44-9F6F-613B1292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59E42-95B7-F842-86C9-15E429BD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066-EBCD-5D48-817B-EAC2D519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8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3DF5-B69E-594C-8AF3-3664B2FB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C2DF6-AA33-8A4F-8955-2406F446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9E21-D818-5647-B193-B6999E5D643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1E804-CBE0-D14D-8FCB-06BDBFE5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80436-D918-F748-9462-A913D267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066-EBCD-5D48-817B-EAC2D519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3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68635-0A0E-0A4D-BB67-932A9BF9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9E21-D818-5647-B193-B6999E5D643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056FE-F05D-2F49-A82A-A95D355A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AA6CE-71E1-F34B-92E3-49A84FBB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066-EBCD-5D48-817B-EAC2D519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0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F258-9C2B-2249-AC36-1F95EF07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4A918-D516-BE47-A511-01E3C87D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2D8AD-7994-7E46-9C63-0151E9AB1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8A3A7-BA89-7149-8A89-6031EF56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9E21-D818-5647-B193-B6999E5D643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F37F9-0034-124E-AF7B-3AD14DEB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1618D-B844-FE47-A9DF-DD9728F3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066-EBCD-5D48-817B-EAC2D519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4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60A3-1127-2848-AD60-BD1953AB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6635A-716D-2343-A84F-617951790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FBC29-EFF2-3D43-B9BA-839ABF610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B95DB-95B6-504F-8480-61806385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9E21-D818-5647-B193-B6999E5D643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FBD4D-85EA-5446-B7AC-DD049724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C4A6A-FAF4-364E-8E74-86A30AD3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066-EBCD-5D48-817B-EAC2D519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7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5EBBE-233A-F94C-996F-D9683725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C3791-9C02-E347-AABA-7BEFFE553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F227-E0F6-1B44-B399-24BC01000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9E21-D818-5647-B193-B6999E5D643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FFFD7-EB3C-B548-9C65-093AF57FB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5DD9F-072A-324A-93AB-507BE5E60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9066-EBCD-5D48-817B-EAC2D519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6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58E3-129A-A849-B3A4-F38DF149F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0B239-F58E-E743-832B-29DC2C459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 Harris</a:t>
            </a:r>
          </a:p>
          <a:p>
            <a:r>
              <a:rPr lang="en-US" dirty="0"/>
              <a:t>03/17/20</a:t>
            </a:r>
          </a:p>
        </p:txBody>
      </p:sp>
    </p:spTree>
    <p:extLst>
      <p:ext uri="{BB962C8B-B14F-4D97-AF65-F5344CB8AC3E}">
        <p14:creationId xmlns:p14="http://schemas.microsoft.com/office/powerpoint/2010/main" val="167118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F117D8-4019-BB4F-8D27-FBFB8611E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22" y="0"/>
            <a:ext cx="10512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7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7BC2D6-F2D0-B04E-A8F1-AF3D4B383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88" y="0"/>
            <a:ext cx="8076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3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8761CB-1348-414B-BC79-41D93DAF5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82" y="0"/>
            <a:ext cx="10566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0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148A71-296E-5C4A-86B7-223F98AE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42" y="0"/>
            <a:ext cx="10505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3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01B80F-E374-F64B-9AE3-4BCF6354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28" y="0"/>
            <a:ext cx="10387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7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Lending Club Layout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Layout</dc:title>
  <dc:creator>Jonathan Harris</dc:creator>
  <cp:lastModifiedBy>Jonathan Harris</cp:lastModifiedBy>
  <cp:revision>3</cp:revision>
  <dcterms:created xsi:type="dcterms:W3CDTF">2020-03-17T23:26:23Z</dcterms:created>
  <dcterms:modified xsi:type="dcterms:W3CDTF">2020-03-18T00:59:05Z</dcterms:modified>
</cp:coreProperties>
</file>