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68" r:id="rId5"/>
    <p:sldId id="258" r:id="rId6"/>
    <p:sldId id="271" r:id="rId7"/>
    <p:sldId id="260" r:id="rId8"/>
    <p:sldId id="270" r:id="rId9"/>
    <p:sldId id="269" r:id="rId10"/>
    <p:sldId id="262" r:id="rId11"/>
    <p:sldId id="261" r:id="rId12"/>
    <p:sldId id="263" r:id="rId13"/>
    <p:sldId id="274" r:id="rId14"/>
    <p:sldId id="275" r:id="rId15"/>
    <p:sldId id="264" r:id="rId16"/>
    <p:sldId id="276" r:id="rId17"/>
    <p:sldId id="277" r:id="rId18"/>
    <p:sldId id="266" r:id="rId19"/>
    <p:sldId id="265" r:id="rId20"/>
    <p:sldId id="272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5"/>
    <p:restoredTop sz="94722"/>
  </p:normalViewPr>
  <p:slideViewPr>
    <p:cSldViewPr snapToGrid="0" snapToObjects="1">
      <p:cViewPr>
        <p:scale>
          <a:sx n="90" d="100"/>
          <a:sy n="90" d="100"/>
        </p:scale>
        <p:origin x="-8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7A10-7B99-9B45-A6BF-848211822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1544B-A4E7-D04D-8196-AA29DD4C9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03D1-314C-B444-BB5E-FD25AFC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5BB3A-0F05-8349-B3D1-4EC97A68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6FBD-8290-444A-9557-3590D3E2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DE43-C550-FE45-99B2-08D7957D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0D95D-E5AF-844A-A70D-F7F5098FC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0C7D-CE8A-8643-88EB-A89A9F07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D5A9A-B991-B845-833C-4A11C727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0920-FE3F-7C44-A162-FE4E68FB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CE0C0-F6D1-7F40-8125-E4DEE6B5C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C33F0-5F98-A143-A695-4252ACDB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1CBC3-67CE-2E45-B1A2-CB8311A4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3F71-ABEA-4147-B495-456C473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5493-20B6-6C42-AE5D-A4619A27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2E6E-3FE9-414F-A056-1F7A5F5E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631F-F82E-E94B-AF92-A4C9F0AD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EF540-7E69-CC4A-92CB-BA899B3E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27C4-2A9A-484B-9DB9-F666343C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520C-34BA-9842-A980-8021913D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0FF4-DC54-DA46-A0DE-50C249A5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902C2-7ACF-314A-BF71-AB7BD746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1122-C491-374A-BEE0-CB62D05F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5B07-0720-9F49-AC8B-54BC7CB9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6D5A-6CFE-BB43-BFE0-19382F83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B735-1AC4-7C4D-A6E0-A10D7933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9906-830B-7449-BD71-31C00B832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2AACA-6728-9D41-AA82-61802C23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0764-648B-984A-8046-6E564ED6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280FC-371F-0F47-A222-36BF223D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895DC-7446-7C42-BC0E-68541408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2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5B86-9190-EF46-993A-88EA8713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03F2A-6AF8-A44E-9C34-7F46D883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66A60-3DFF-8749-8BB1-0DBD4B74D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F801A-482D-854D-BA4F-132E39173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A9827-A031-AD44-9CC6-D739B587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2A8E8-69C3-6C44-A4EA-C773C55C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61D07-866E-FF44-BC22-2C5B12A7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DC98B-95C0-0A4C-8EE2-90276052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1906-9942-984B-B0D0-C0A17D0F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B69DF-D13E-5045-94D5-42B4BEBF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5F96B-0967-D345-8D47-C34D879E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65E1-AD11-374A-A575-A7A897EA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824D0-1C38-C047-889B-C53C0186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D1EBF-1EEF-AC48-AAA3-7C604CAB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772A-CC5B-4B46-A908-CA8A0C5B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0AD9-9E33-8C49-9A14-3D8A9451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87EA-5D6B-FD4E-853A-45752656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E6B9F-E67A-2F44-97A5-B35ADC70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64D26-4ABE-534B-B05F-CA6043B9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64446-B59C-584B-B7CB-AA482C8A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783E8-95B8-CA48-9406-0F3A051F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7D3-69F6-FF41-8D87-D6FC96FF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C850F-E872-784F-BC88-022ADEC27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1975F-4962-E54B-A03B-C1DF156C0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3525-6901-0447-A066-F442DA98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0E6D0-0D69-3147-85E2-5197C667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A42C8-EE91-7947-9706-BA55DDE6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7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DCEB0-298E-A44D-98D4-08D74E3F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FCFAF-7ED6-B84A-ABB4-64A1AA46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C512-80DA-994A-8769-BC0F339FB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6C169-CEA3-1F41-9698-FCCB938B7948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F2BE-9D3A-0F40-A38F-80627A205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488-B149-F94F-979B-D9CCDD90D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5A0B-6B94-6E4B-A0DB-A175FFC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7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0FA6-8976-6246-8BFF-C71FA4713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TARP Capstone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321-4D18-6749-846C-AB84CD3E4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Harris</a:t>
            </a:r>
          </a:p>
        </p:txBody>
      </p:sp>
    </p:spTree>
    <p:extLst>
      <p:ext uri="{BB962C8B-B14F-4D97-AF65-F5344CB8AC3E}">
        <p14:creationId xmlns:p14="http://schemas.microsoft.com/office/powerpoint/2010/main" val="139700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Slide 10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F5D72BD-900C-E64B-A266-B24438D9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288" y="2627228"/>
            <a:ext cx="5455917" cy="359681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D5730D-FF25-A048-BDBC-2641BBC7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2627228"/>
            <a:ext cx="5455917" cy="35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0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Slide 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E345DB-6BD8-A64C-894C-B80084CD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99158"/>
            <a:ext cx="5455917" cy="34529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004F033-5BAC-8B4F-93B2-50AAC6B30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77752"/>
            <a:ext cx="5455917" cy="32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5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Slide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95DBD-339C-DB4F-9433-AD6560D1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48614"/>
            <a:ext cx="7188199" cy="45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8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Slide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95DBD-339C-DB4F-9433-AD6560D1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48614"/>
            <a:ext cx="7188199" cy="45573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5B3989-A5F9-8245-8A24-00C05B544A36}"/>
              </a:ext>
            </a:extLst>
          </p:cNvPr>
          <p:cNvSpPr/>
          <p:nvPr/>
        </p:nvSpPr>
        <p:spPr>
          <a:xfrm>
            <a:off x="5089585" y="4783638"/>
            <a:ext cx="2380890" cy="254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36A0C-049F-7142-9FEC-04730043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Feature Importance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19349-A6DC-BF4E-A8F3-C840A9D4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50239"/>
            <a:ext cx="7188199" cy="37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7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Slide 13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00D73E-D38A-8142-B0A9-18C92B5D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50098"/>
            <a:ext cx="5455917" cy="3551076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885CED1-A2C3-0E41-AEA2-164C16DF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50098"/>
            <a:ext cx="5455917" cy="35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274BC-5015-3D4E-A75F-605E9BE9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857250"/>
            <a:ext cx="7912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4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4559-E9A3-2F4C-93E9-56296C37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Slide 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5C9B8-7F13-7541-ACD2-85B05160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88024"/>
            <a:ext cx="7188199" cy="46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0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Slide 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267F0-941D-AD4C-AD9F-CDD3D5188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88024"/>
            <a:ext cx="7188199" cy="46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4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5FEB7-F189-9246-B655-614570D5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For blog post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F4D6A-6DAC-D340-B3B3-AC4C96426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06803"/>
            <a:ext cx="7188199" cy="46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5B1CA-7349-5A4B-B16D-7947B683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Proposed Slide 20</a:t>
            </a:r>
          </a:p>
        </p:txBody>
      </p:sp>
    </p:spTree>
    <p:extLst>
      <p:ext uri="{BB962C8B-B14F-4D97-AF65-F5344CB8AC3E}">
        <p14:creationId xmlns:p14="http://schemas.microsoft.com/office/powerpoint/2010/main" val="400578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Original Slide 20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56DE5F-7E1A-DC45-A4B1-E1C2F398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50098"/>
            <a:ext cx="5455917" cy="355107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AB61797-1720-0647-B836-A883A7FB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50098"/>
            <a:ext cx="5455917" cy="35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Proposed Slide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3A27D-9E98-F748-BE8C-BE86C05A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73534"/>
            <a:ext cx="7188199" cy="41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3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Original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Slide 7 </a:t>
            </a:r>
            <a:br>
              <a:rPr lang="en-US" sz="2600" dirty="0">
                <a:solidFill>
                  <a:srgbClr val="FFFFFF"/>
                </a:solidFill>
              </a:rPr>
            </a:b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74105-01E9-FF4A-9F50-17EE3BFC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37606"/>
            <a:ext cx="7188199" cy="41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19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Original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Slide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36046-099F-4646-8E7A-787590499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81" y="961812"/>
            <a:ext cx="659663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Slide 6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Original Raw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40229-7F2C-5848-B9F9-FD32E4E0E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0" r="34608"/>
          <a:stretch/>
        </p:blipFill>
        <p:spPr>
          <a:xfrm>
            <a:off x="4184619" y="1307823"/>
            <a:ext cx="4402032" cy="4772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BC256-9437-7742-A8E9-8CADCE203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37" t="3221" b="28674"/>
          <a:stretch/>
        </p:blipFill>
        <p:spPr>
          <a:xfrm>
            <a:off x="8163565" y="1298982"/>
            <a:ext cx="2430542" cy="42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Proposed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Slide 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4B09B-9839-044D-9F7E-373831BA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05000"/>
            <a:ext cx="7188199" cy="44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0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Slide 7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Raw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18043-9F9D-434B-BE6E-6CF6E38A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00311"/>
            <a:ext cx="7188199" cy="44539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F07271-B2DC-0D4A-9CA0-500FF2737DE5}"/>
              </a:ext>
            </a:extLst>
          </p:cNvPr>
          <p:cNvSpPr txBox="1">
            <a:spLocks/>
          </p:cNvSpPr>
          <p:nvPr/>
        </p:nvSpPr>
        <p:spPr>
          <a:xfrm>
            <a:off x="5417477" y="1678231"/>
            <a:ext cx="2376558" cy="55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>
                <a:latin typeface="Palatino Linotype" panose="02040502050505030304" pitchFamily="18" charset="0"/>
              </a:rPr>
              <a:t>LendingClub</a:t>
            </a:r>
            <a:r>
              <a:rPr lang="en-US" sz="1200" dirty="0">
                <a:latin typeface="Palatino Linotype" panose="02040502050505030304" pitchFamily="18" charset="0"/>
              </a:rPr>
              <a:t>® received a $125 million investment from Google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97A312-FE11-054B-917B-09549A8B69CC}"/>
              </a:ext>
            </a:extLst>
          </p:cNvPr>
          <p:cNvCxnSpPr>
            <a:cxnSpLocks/>
          </p:cNvCxnSpPr>
          <p:nvPr/>
        </p:nvCxnSpPr>
        <p:spPr>
          <a:xfrm>
            <a:off x="7794035" y="1953886"/>
            <a:ext cx="345918" cy="4217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4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E730-A8B0-494D-8342-A305603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Slide 7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Original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502CD-6B08-634E-B3D3-A2E3F5641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38491"/>
            <a:ext cx="7188199" cy="41776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4EB02C-6C45-9C4B-BEBE-578D4323048E}"/>
              </a:ext>
            </a:extLst>
          </p:cNvPr>
          <p:cNvSpPr txBox="1">
            <a:spLocks/>
          </p:cNvSpPr>
          <p:nvPr/>
        </p:nvSpPr>
        <p:spPr>
          <a:xfrm>
            <a:off x="5552943" y="3294813"/>
            <a:ext cx="2376558" cy="55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>
                <a:latin typeface="Palatino Linotype" panose="02040502050505030304" pitchFamily="18" charset="0"/>
              </a:rPr>
              <a:t>LendingClub</a:t>
            </a:r>
            <a:r>
              <a:rPr lang="en-US" sz="1200" dirty="0">
                <a:latin typeface="Palatino Linotype" panose="02040502050505030304" pitchFamily="18" charset="0"/>
              </a:rPr>
              <a:t>® received a $125 million investment from Google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983C42-CC64-9340-9E17-23C076EBD3C3}"/>
              </a:ext>
            </a:extLst>
          </p:cNvPr>
          <p:cNvCxnSpPr>
            <a:cxnSpLocks/>
          </p:cNvCxnSpPr>
          <p:nvPr/>
        </p:nvCxnSpPr>
        <p:spPr>
          <a:xfrm>
            <a:off x="7929501" y="3587886"/>
            <a:ext cx="345918" cy="4217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19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82</Words>
  <Application>Microsoft Macintosh PowerPoint</Application>
  <PresentationFormat>Widescreen</PresentationFormat>
  <Paragraphs>22</Paragraphs>
  <Slides>21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Palatino Linotype</vt:lpstr>
      <vt:lpstr>Office Theme</vt:lpstr>
      <vt:lpstr>TARP Capstone Figures</vt:lpstr>
      <vt:lpstr>For blog post</vt:lpstr>
      <vt:lpstr>Proposed Slide 6</vt:lpstr>
      <vt:lpstr>Original Slide 7  </vt:lpstr>
      <vt:lpstr>Original Slide 6</vt:lpstr>
      <vt:lpstr>Slide 6 Original Raw</vt:lpstr>
      <vt:lpstr>Proposed Slide 7</vt:lpstr>
      <vt:lpstr>Slide 7 Raw Image</vt:lpstr>
      <vt:lpstr>Slide 7  Original Raw</vt:lpstr>
      <vt:lpstr>Slide 10</vt:lpstr>
      <vt:lpstr>Slide 9</vt:lpstr>
      <vt:lpstr>Slide 11</vt:lpstr>
      <vt:lpstr>Slide 11</vt:lpstr>
      <vt:lpstr>Feature Importance</vt:lpstr>
      <vt:lpstr>Slide 13</vt:lpstr>
      <vt:lpstr>PowerPoint Presentation</vt:lpstr>
      <vt:lpstr>PowerPoint Presentation</vt:lpstr>
      <vt:lpstr>Slide 17</vt:lpstr>
      <vt:lpstr>Slide 19</vt:lpstr>
      <vt:lpstr>Proposed Slide 20</vt:lpstr>
      <vt:lpstr>Original Slide 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TARP Capstone Figures</dc:title>
  <dc:creator>Jonathan Harris</dc:creator>
  <cp:lastModifiedBy>Jonathan Harris</cp:lastModifiedBy>
  <cp:revision>3</cp:revision>
  <dcterms:created xsi:type="dcterms:W3CDTF">2020-04-05T21:31:06Z</dcterms:created>
  <dcterms:modified xsi:type="dcterms:W3CDTF">2020-04-06T02:24:26Z</dcterms:modified>
</cp:coreProperties>
</file>