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37441188" cy="56549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56" d="100"/>
          <a:sy n="56" d="100"/>
        </p:scale>
        <p:origin x="-8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16224250" cy="2827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21207412" y="0"/>
            <a:ext cx="16225836" cy="2827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7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0768013" y="4241800"/>
            <a:ext cx="15905161" cy="2120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744912" y="26860500"/>
            <a:ext cx="29952950" cy="254476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53713062"/>
            <a:ext cx="16224250" cy="2827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1207412" y="53713062"/>
            <a:ext cx="16225836" cy="2827337"/>
          </a:xfrm>
          <a:prstGeom prst="rect">
            <a:avLst/>
          </a:prstGeom>
          <a:noFill/>
          <a:ln>
            <a:noFill/>
          </a:ln>
        </p:spPr>
        <p:txBody>
          <a:bodyPr lIns="539225" tIns="269600" rIns="539225" bIns="2696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21207412" y="53713062"/>
            <a:ext cx="16225836" cy="2827337"/>
          </a:xfrm>
          <a:prstGeom prst="rect">
            <a:avLst/>
          </a:prstGeom>
          <a:noFill/>
          <a:ln>
            <a:noFill/>
          </a:ln>
        </p:spPr>
        <p:txBody>
          <a:bodyPr lIns="539225" tIns="269600" rIns="539225" bIns="2696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1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fld>
            <a:endParaRPr lang="en-US" sz="71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0768013" y="4241800"/>
            <a:ext cx="15905162" cy="2120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744912" y="26860500"/>
            <a:ext cx="29952950" cy="25447626"/>
          </a:xfrm>
          <a:prstGeom prst="rect">
            <a:avLst/>
          </a:prstGeom>
          <a:noFill/>
          <a:ln>
            <a:noFill/>
          </a:ln>
        </p:spPr>
        <p:txBody>
          <a:bodyPr lIns="539225" tIns="269600" rIns="539225" bIns="26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469356" y="13635567"/>
            <a:ext cx="27979688" cy="9406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937523" y="24870834"/>
            <a:ext cx="23043355" cy="11218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ctr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ctr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634" y="1758950"/>
            <a:ext cx="2962632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1976503" y="9912681"/>
            <a:ext cx="28966584" cy="29626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717550" algn="l" rtl="0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6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5588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400050" algn="l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5207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8845020" y="16781199"/>
            <a:ext cx="37450183" cy="740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-6025290" y="9430875"/>
            <a:ext cx="37450183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717550" algn="l" rtl="0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6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5588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400050" algn="l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5207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646634" y="1758950"/>
            <a:ext cx="2962632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646634" y="10242550"/>
            <a:ext cx="29626321" cy="289665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717550" algn="l" rtl="0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6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5588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400050" algn="l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5207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600325" y="28204584"/>
            <a:ext cx="27980878" cy="8716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600325" y="18603384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646634" y="1758950"/>
            <a:ext cx="2962632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646634" y="10242550"/>
            <a:ext cx="14755415" cy="289665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158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1320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1054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1066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16516351" y="10242550"/>
            <a:ext cx="14756605" cy="289665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158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1320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1054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1066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645443" y="1756833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645443" y="9825567"/>
            <a:ext cx="14544675" cy="4093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645443" y="13919201"/>
            <a:ext cx="14544675" cy="25287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161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134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1066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10795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16722329" y="9825567"/>
            <a:ext cx="14550627" cy="4093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16722329" y="13919201"/>
            <a:ext cx="14550627" cy="25287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161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134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1066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10795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646634" y="1758950"/>
            <a:ext cx="2962632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645443" y="1748366"/>
            <a:ext cx="10829925" cy="7435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2870656" y="1748366"/>
            <a:ext cx="18402299" cy="37458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156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1295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10287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1054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105600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105600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105600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105600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105600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1645443" y="9184217"/>
            <a:ext cx="10829925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451998" y="30723418"/>
            <a:ext cx="19751277" cy="3627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6451998" y="3922185"/>
            <a:ext cx="19751277" cy="26333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451998" y="34351384"/>
            <a:ext cx="19751277" cy="5149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634" y="1758950"/>
            <a:ext cx="2962632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634" y="10242550"/>
            <a:ext cx="29626321" cy="289665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717550" algn="l" rtl="0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6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5588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400050" algn="l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5207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463550" y="11990705"/>
            <a:ext cx="31772225" cy="16421735"/>
          </a:xfrm>
          <a:prstGeom prst="rect">
            <a:avLst/>
          </a:prstGeom>
          <a:solidFill>
            <a:srgbClr val="E5E5E5"/>
          </a:solidFill>
          <a:ln w="2857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75" tIns="45700" rIns="18287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475499" y="5095875"/>
            <a:ext cx="15507900" cy="1397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37150" tIns="68575" rIns="137150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7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Abstract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75500" y="6629400"/>
            <a:ext cx="15507900" cy="5139000"/>
          </a:xfrm>
          <a:prstGeom prst="rect">
            <a:avLst/>
          </a:prstGeom>
          <a:solidFill>
            <a:srgbClr val="FFC000">
              <a:alpha val="31764"/>
            </a:srgbClr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3600" dirty="0">
              <a:solidFill>
                <a:schemeClr val="dk1"/>
              </a:solidFill>
            </a:endParaRPr>
          </a:p>
        </p:txBody>
      </p:sp>
      <p:sp>
        <p:nvSpPr>
          <p:cNvPr id="92" name="Shape 92"/>
          <p:cNvSpPr/>
          <p:nvPr/>
        </p:nvSpPr>
        <p:spPr>
          <a:xfrm>
            <a:off x="0" y="0"/>
            <a:ext cx="32918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0"/>
            <a:ext cx="32918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94" name="Shape 94"/>
          <p:cNvGrpSpPr/>
          <p:nvPr/>
        </p:nvGrpSpPr>
        <p:grpSpPr>
          <a:xfrm>
            <a:off x="728197" y="485775"/>
            <a:ext cx="28895502" cy="4179493"/>
            <a:chOff x="0" y="0"/>
            <a:chExt cx="30207019" cy="4217146"/>
          </a:xfrm>
        </p:grpSpPr>
        <p:sp>
          <p:nvSpPr>
            <p:cNvPr id="95" name="Shape 95"/>
            <p:cNvSpPr/>
            <p:nvPr/>
          </p:nvSpPr>
          <p:spPr>
            <a:xfrm>
              <a:off x="6427820" y="0"/>
              <a:ext cx="23779199" cy="3966000"/>
            </a:xfrm>
            <a:prstGeom prst="rect">
              <a:avLst/>
            </a:prstGeom>
            <a:noFill/>
            <a:ln>
              <a:noFill/>
            </a:ln>
          </p:spPr>
          <p:txBody>
            <a:bodyPr lIns="137150" tIns="68575" rIns="137150" bIns="6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7200" b="1" dirty="0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Convolutional Neural Networks with Minimal Layers For Remote Sensing Using Benchmark Datasets</a:t>
              </a:r>
            </a:p>
            <a:p>
              <a:pPr marL="0" marR="0" lvl="0" indent="0" algn="ctr" rtl="0">
                <a:spcBef>
                  <a:spcPts val="2400"/>
                </a:spcBef>
                <a:spcAft>
                  <a:spcPts val="0"/>
                </a:spcAft>
                <a:buNone/>
              </a:pPr>
              <a:endParaRPr sz="10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4800" b="1" dirty="0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James Hurt</a:t>
              </a:r>
            </a:p>
          </p:txBody>
        </p:sp>
        <p:pic>
          <p:nvPicPr>
            <p:cNvPr id="96" name="Shape 96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5029199" cy="4217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Shape 97"/>
          <p:cNvSpPr/>
          <p:nvPr/>
        </p:nvSpPr>
        <p:spPr>
          <a:xfrm>
            <a:off x="0" y="0"/>
            <a:ext cx="329184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0"/>
            <a:ext cx="329184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0" y="0"/>
            <a:ext cx="329184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329184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277400" y="6629400"/>
            <a:ext cx="15964500" cy="5167200"/>
          </a:xfrm>
          <a:prstGeom prst="rect">
            <a:avLst/>
          </a:prstGeom>
          <a:solidFill>
            <a:srgbClr val="FFC000">
              <a:alpha val="31764"/>
            </a:srgbClr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lvl="5" indent="0" algn="just">
              <a:spcBef>
                <a:spcPts val="600"/>
              </a:spcBef>
              <a:buClr>
                <a:srgbClr val="BE7100"/>
              </a:buClr>
              <a:buSzPct val="125000"/>
              <a:buFont typeface="Wingdings" panose="05000000000000000000" charset="0"/>
            </a:pPr>
            <a:endParaRPr lang="en-US" sz="4800" dirty="0"/>
          </a:p>
        </p:txBody>
      </p:sp>
      <p:sp>
        <p:nvSpPr>
          <p:cNvPr id="101" name="Shape 101"/>
          <p:cNvSpPr/>
          <p:nvPr/>
        </p:nvSpPr>
        <p:spPr>
          <a:xfrm>
            <a:off x="16271700" y="5096200"/>
            <a:ext cx="15964500" cy="1397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37150" tIns="68575" rIns="137150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7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Method</a:t>
            </a:r>
          </a:p>
        </p:txBody>
      </p:sp>
      <p:sp>
        <p:nvSpPr>
          <p:cNvPr id="106" name="Shape 106"/>
          <p:cNvSpPr/>
          <p:nvPr/>
        </p:nvSpPr>
        <p:spPr>
          <a:xfrm>
            <a:off x="25846405" y="29092525"/>
            <a:ext cx="6654800" cy="1397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37150" tIns="68575" rIns="137150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7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References</a:t>
            </a:r>
          </a:p>
        </p:txBody>
      </p:sp>
      <p:sp>
        <p:nvSpPr>
          <p:cNvPr id="107" name="Shape 107"/>
          <p:cNvSpPr/>
          <p:nvPr/>
        </p:nvSpPr>
        <p:spPr>
          <a:xfrm>
            <a:off x="475615" y="29092525"/>
            <a:ext cx="24704675" cy="1397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37150" tIns="68575" rIns="137150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7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Results</a:t>
            </a:r>
          </a:p>
        </p:txBody>
      </p:sp>
      <p:sp>
        <p:nvSpPr>
          <p:cNvPr id="2" name="Text Box 164"/>
          <p:cNvSpPr txBox="1">
            <a:spLocks noChangeArrowheads="1"/>
          </p:cNvSpPr>
          <p:nvPr/>
        </p:nvSpPr>
        <p:spPr bwMode="auto">
          <a:xfrm>
            <a:off x="25846405" y="30869890"/>
            <a:ext cx="6654800" cy="12372618"/>
          </a:xfrm>
          <a:prstGeom prst="rect">
            <a:avLst/>
          </a:prstGeom>
          <a:solidFill>
            <a:srgbClr val="FFC000">
              <a:alpha val="32000"/>
            </a:srgbClr>
          </a:solidFill>
          <a:ln w="9525">
            <a:solidFill>
              <a:srgbClr val="FFC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Macintosh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Hurt, Alex (MU-Student)</cp:lastModifiedBy>
  <cp:revision>25</cp:revision>
  <dcterms:created xsi:type="dcterms:W3CDTF">2017-12-03T22:57:00Z</dcterms:created>
  <dcterms:modified xsi:type="dcterms:W3CDTF">2018-05-03T22:24:39Z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