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ubTitle"/>
          </p:nvPr>
        </p:nvSpPr>
        <p:spPr>
          <a:xfrm>
            <a:off x="1499400" y="1557000"/>
            <a:ext cx="5873040" cy="11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4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5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/>
          </p:nvPr>
        </p:nvSpPr>
        <p:spPr>
          <a:xfrm>
            <a:off x="8443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4"/>
          <p:cNvSpPr>
            <a:spLocks noGrp="1"/>
          </p:cNvSpPr>
          <p:nvPr>
            <p:ph/>
          </p:nvPr>
        </p:nvSpPr>
        <p:spPr>
          <a:xfrm>
            <a:off x="951444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5"/>
          <p:cNvSpPr>
            <a:spLocks noGrp="1"/>
          </p:cNvSpPr>
          <p:nvPr>
            <p:ph/>
          </p:nvPr>
        </p:nvSpPr>
        <p:spPr>
          <a:xfrm>
            <a:off x="7372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6"/>
          <p:cNvSpPr>
            <a:spLocks noGrp="1"/>
          </p:cNvSpPr>
          <p:nvPr>
            <p:ph/>
          </p:nvPr>
        </p:nvSpPr>
        <p:spPr>
          <a:xfrm>
            <a:off x="8443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7"/>
          <p:cNvSpPr>
            <a:spLocks noGrp="1"/>
          </p:cNvSpPr>
          <p:nvPr>
            <p:ph/>
          </p:nvPr>
        </p:nvSpPr>
        <p:spPr>
          <a:xfrm>
            <a:off x="951444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 type="subTitle"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subTitle"/>
          </p:nvPr>
        </p:nvSpPr>
        <p:spPr>
          <a:xfrm>
            <a:off x="1499400" y="1557000"/>
            <a:ext cx="5873040" cy="11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4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5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8443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951444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7372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8443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951444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/>
          </p:nvPr>
        </p:nvSpPr>
        <p:spPr>
          <a:xfrm>
            <a:off x="8443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4"/>
          <p:cNvSpPr>
            <a:spLocks noGrp="1"/>
          </p:cNvSpPr>
          <p:nvPr>
            <p:ph/>
          </p:nvPr>
        </p:nvSpPr>
        <p:spPr>
          <a:xfrm>
            <a:off x="951444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5"/>
          <p:cNvSpPr>
            <a:spLocks noGrp="1"/>
          </p:cNvSpPr>
          <p:nvPr>
            <p:ph/>
          </p:nvPr>
        </p:nvSpPr>
        <p:spPr>
          <a:xfrm>
            <a:off x="7372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6"/>
          <p:cNvSpPr>
            <a:spLocks noGrp="1"/>
          </p:cNvSpPr>
          <p:nvPr>
            <p:ph/>
          </p:nvPr>
        </p:nvSpPr>
        <p:spPr>
          <a:xfrm>
            <a:off x="8443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PlaceHolder 7"/>
          <p:cNvSpPr>
            <a:spLocks noGrp="1"/>
          </p:cNvSpPr>
          <p:nvPr>
            <p:ph/>
          </p:nvPr>
        </p:nvSpPr>
        <p:spPr>
          <a:xfrm>
            <a:off x="951444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1499400" y="1557000"/>
            <a:ext cx="5873040" cy="11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8443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951444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7372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8443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951444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1499400" y="1557000"/>
            <a:ext cx="5873040" cy="11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8443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951444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7372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/>
          </p:nvPr>
        </p:nvSpPr>
        <p:spPr>
          <a:xfrm>
            <a:off x="8443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/>
          </p:nvPr>
        </p:nvSpPr>
        <p:spPr>
          <a:xfrm>
            <a:off x="951444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ubTitle"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ubTitle"/>
          </p:nvPr>
        </p:nvSpPr>
        <p:spPr>
          <a:xfrm>
            <a:off x="1499400" y="1557000"/>
            <a:ext cx="5873040" cy="11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8443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951444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/>
          </p:nvPr>
        </p:nvSpPr>
        <p:spPr>
          <a:xfrm>
            <a:off x="7372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6"/>
          <p:cNvSpPr>
            <a:spLocks noGrp="1"/>
          </p:cNvSpPr>
          <p:nvPr>
            <p:ph/>
          </p:nvPr>
        </p:nvSpPr>
        <p:spPr>
          <a:xfrm>
            <a:off x="8443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7"/>
          <p:cNvSpPr>
            <a:spLocks noGrp="1"/>
          </p:cNvSpPr>
          <p:nvPr>
            <p:ph/>
          </p:nvPr>
        </p:nvSpPr>
        <p:spPr>
          <a:xfrm>
            <a:off x="951444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subTitle"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ubTitle"/>
          </p:nvPr>
        </p:nvSpPr>
        <p:spPr>
          <a:xfrm>
            <a:off x="1499400" y="1557000"/>
            <a:ext cx="5873040" cy="11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499400" y="1557000"/>
            <a:ext cx="5873040" cy="11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8443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951444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5"/>
          <p:cNvSpPr>
            <a:spLocks noGrp="1"/>
          </p:cNvSpPr>
          <p:nvPr>
            <p:ph/>
          </p:nvPr>
        </p:nvSpPr>
        <p:spPr>
          <a:xfrm>
            <a:off x="7372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6"/>
          <p:cNvSpPr>
            <a:spLocks noGrp="1"/>
          </p:cNvSpPr>
          <p:nvPr>
            <p:ph/>
          </p:nvPr>
        </p:nvSpPr>
        <p:spPr>
          <a:xfrm>
            <a:off x="8443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7"/>
          <p:cNvSpPr>
            <a:spLocks noGrp="1"/>
          </p:cNvSpPr>
          <p:nvPr>
            <p:ph/>
          </p:nvPr>
        </p:nvSpPr>
        <p:spPr>
          <a:xfrm>
            <a:off x="951444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subTitle"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ubTitle"/>
          </p:nvPr>
        </p:nvSpPr>
        <p:spPr>
          <a:xfrm>
            <a:off x="1499400" y="1557000"/>
            <a:ext cx="5873040" cy="11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5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/>
          </p:nvPr>
        </p:nvSpPr>
        <p:spPr>
          <a:xfrm>
            <a:off x="8443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/>
          </p:nvPr>
        </p:nvSpPr>
        <p:spPr>
          <a:xfrm>
            <a:off x="951444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5"/>
          <p:cNvSpPr>
            <a:spLocks noGrp="1"/>
          </p:cNvSpPr>
          <p:nvPr>
            <p:ph/>
          </p:nvPr>
        </p:nvSpPr>
        <p:spPr>
          <a:xfrm>
            <a:off x="7372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6"/>
          <p:cNvSpPr>
            <a:spLocks noGrp="1"/>
          </p:cNvSpPr>
          <p:nvPr>
            <p:ph/>
          </p:nvPr>
        </p:nvSpPr>
        <p:spPr>
          <a:xfrm>
            <a:off x="8443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7"/>
          <p:cNvSpPr>
            <a:spLocks noGrp="1"/>
          </p:cNvSpPr>
          <p:nvPr>
            <p:ph/>
          </p:nvPr>
        </p:nvSpPr>
        <p:spPr>
          <a:xfrm>
            <a:off x="951444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subTitle"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ubTitle"/>
          </p:nvPr>
        </p:nvSpPr>
        <p:spPr>
          <a:xfrm>
            <a:off x="1499400" y="1557000"/>
            <a:ext cx="5873040" cy="11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5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/>
          </p:nvPr>
        </p:nvSpPr>
        <p:spPr>
          <a:xfrm>
            <a:off x="8443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4"/>
          <p:cNvSpPr>
            <a:spLocks noGrp="1"/>
          </p:cNvSpPr>
          <p:nvPr>
            <p:ph/>
          </p:nvPr>
        </p:nvSpPr>
        <p:spPr>
          <a:xfrm>
            <a:off x="951444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5"/>
          <p:cNvSpPr>
            <a:spLocks noGrp="1"/>
          </p:cNvSpPr>
          <p:nvPr>
            <p:ph/>
          </p:nvPr>
        </p:nvSpPr>
        <p:spPr>
          <a:xfrm>
            <a:off x="7372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6"/>
          <p:cNvSpPr>
            <a:spLocks noGrp="1"/>
          </p:cNvSpPr>
          <p:nvPr>
            <p:ph/>
          </p:nvPr>
        </p:nvSpPr>
        <p:spPr>
          <a:xfrm>
            <a:off x="8443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7"/>
          <p:cNvSpPr>
            <a:spLocks noGrp="1"/>
          </p:cNvSpPr>
          <p:nvPr>
            <p:ph/>
          </p:nvPr>
        </p:nvSpPr>
        <p:spPr>
          <a:xfrm>
            <a:off x="951444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subTitle"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ubTitle"/>
          </p:nvPr>
        </p:nvSpPr>
        <p:spPr>
          <a:xfrm>
            <a:off x="1499400" y="1557000"/>
            <a:ext cx="5873040" cy="11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4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/>
          </p:nvPr>
        </p:nvSpPr>
        <p:spPr>
          <a:xfrm>
            <a:off x="7372800" y="3572640"/>
            <a:ext cx="31672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/>
          </p:nvPr>
        </p:nvSpPr>
        <p:spPr>
          <a:xfrm>
            <a:off x="8996040" y="301428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4"/>
          <p:cNvSpPr>
            <a:spLocks noGrp="1"/>
          </p:cNvSpPr>
          <p:nvPr>
            <p:ph/>
          </p:nvPr>
        </p:nvSpPr>
        <p:spPr>
          <a:xfrm>
            <a:off x="737280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5"/>
          <p:cNvSpPr>
            <a:spLocks noGrp="1"/>
          </p:cNvSpPr>
          <p:nvPr>
            <p:ph/>
          </p:nvPr>
        </p:nvSpPr>
        <p:spPr>
          <a:xfrm>
            <a:off x="8996040" y="3572640"/>
            <a:ext cx="154548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/>
          </p:nvPr>
        </p:nvSpPr>
        <p:spPr>
          <a:xfrm>
            <a:off x="844380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/>
          </p:nvPr>
        </p:nvSpPr>
        <p:spPr>
          <a:xfrm>
            <a:off x="9514440" y="301428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5"/>
          <p:cNvSpPr>
            <a:spLocks noGrp="1"/>
          </p:cNvSpPr>
          <p:nvPr>
            <p:ph/>
          </p:nvPr>
        </p:nvSpPr>
        <p:spPr>
          <a:xfrm>
            <a:off x="7372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6"/>
          <p:cNvSpPr>
            <a:spLocks noGrp="1"/>
          </p:cNvSpPr>
          <p:nvPr>
            <p:ph/>
          </p:nvPr>
        </p:nvSpPr>
        <p:spPr>
          <a:xfrm>
            <a:off x="844380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7"/>
          <p:cNvSpPr>
            <a:spLocks noGrp="1"/>
          </p:cNvSpPr>
          <p:nvPr>
            <p:ph/>
          </p:nvPr>
        </p:nvSpPr>
        <p:spPr>
          <a:xfrm>
            <a:off x="9514440" y="3572640"/>
            <a:ext cx="1019520" cy="5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 type="subTitle"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2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4" name="Google Shape;44;p2"/>
          <p:cNvGrpSpPr/>
          <p:nvPr/>
        </p:nvGrpSpPr>
        <p:grpSpPr>
          <a:xfrm>
            <a:off x="852120" y="3768120"/>
            <a:ext cx="3706560" cy="1935720"/>
            <a:chOff x="852120" y="3768120"/>
            <a:chExt cx="3706560" cy="1935720"/>
          </a:xfrm>
        </p:grpSpPr>
        <p:sp>
          <p:nvSpPr>
            <p:cNvPr id="35" name="Google Shape;45;p2"/>
            <p:cNvSpPr/>
            <p:nvPr/>
          </p:nvSpPr>
          <p:spPr>
            <a:xfrm>
              <a:off x="852120" y="3768120"/>
              <a:ext cx="3706560" cy="192096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Google Shape;46;p2"/>
            <p:cNvSpPr/>
            <p:nvPr/>
          </p:nvSpPr>
          <p:spPr>
            <a:xfrm>
              <a:off x="852120" y="3782880"/>
              <a:ext cx="3706560" cy="192096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7" name="Google Shape;47;p2"/>
          <p:cNvGrpSpPr/>
          <p:nvPr/>
        </p:nvGrpSpPr>
        <p:grpSpPr>
          <a:xfrm>
            <a:off x="987840" y="3878280"/>
            <a:ext cx="635040" cy="147240"/>
            <a:chOff x="987840" y="3878280"/>
            <a:chExt cx="635040" cy="147240"/>
          </a:xfrm>
        </p:grpSpPr>
        <p:sp>
          <p:nvSpPr>
            <p:cNvPr id="38" name="Google Shape;48;p2"/>
            <p:cNvSpPr/>
            <p:nvPr/>
          </p:nvSpPr>
          <p:spPr>
            <a:xfrm>
              <a:off x="987840" y="387828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Google Shape;49;p2"/>
            <p:cNvSpPr/>
            <p:nvPr/>
          </p:nvSpPr>
          <p:spPr>
            <a:xfrm>
              <a:off x="1231920" y="387828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Google Shape;50;p2"/>
            <p:cNvSpPr/>
            <p:nvPr/>
          </p:nvSpPr>
          <p:spPr>
            <a:xfrm>
              <a:off x="1475640" y="387828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1" name="Google Shape;51;p2"/>
          <p:cNvSpPr/>
          <p:nvPr/>
        </p:nvSpPr>
        <p:spPr>
          <a:xfrm>
            <a:off x="1618200" y="949680"/>
            <a:ext cx="8892720" cy="410904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2" name="Google Shape;52;p2"/>
          <p:cNvGrpSpPr/>
          <p:nvPr/>
        </p:nvGrpSpPr>
        <p:grpSpPr>
          <a:xfrm>
            <a:off x="1771560" y="1059840"/>
            <a:ext cx="634680" cy="147240"/>
            <a:chOff x="1771560" y="1059840"/>
            <a:chExt cx="634680" cy="147240"/>
          </a:xfrm>
        </p:grpSpPr>
        <p:sp>
          <p:nvSpPr>
            <p:cNvPr id="43" name="Google Shape;53;p2"/>
            <p:cNvSpPr/>
            <p:nvPr/>
          </p:nvSpPr>
          <p:spPr>
            <a:xfrm>
              <a:off x="1771560" y="105984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Google Shape;54;p2"/>
            <p:cNvSpPr/>
            <p:nvPr/>
          </p:nvSpPr>
          <p:spPr>
            <a:xfrm>
              <a:off x="2015280" y="105984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Google Shape;55;p2"/>
            <p:cNvSpPr/>
            <p:nvPr/>
          </p:nvSpPr>
          <p:spPr>
            <a:xfrm>
              <a:off x="2259000" y="105984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6" name="Google Shape;56;p2"/>
          <p:cNvGrpSpPr/>
          <p:nvPr/>
        </p:nvGrpSpPr>
        <p:grpSpPr>
          <a:xfrm>
            <a:off x="5519880" y="4606200"/>
            <a:ext cx="5362200" cy="1301760"/>
            <a:chOff x="5519880" y="4606200"/>
            <a:chExt cx="5362200" cy="1301760"/>
          </a:xfrm>
        </p:grpSpPr>
        <p:sp>
          <p:nvSpPr>
            <p:cNvPr id="47" name="Google Shape;57;p2"/>
            <p:cNvSpPr/>
            <p:nvPr/>
          </p:nvSpPr>
          <p:spPr>
            <a:xfrm>
              <a:off x="5519880" y="4606200"/>
              <a:ext cx="5362200" cy="129168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Google Shape;58;p2"/>
            <p:cNvSpPr/>
            <p:nvPr/>
          </p:nvSpPr>
          <p:spPr>
            <a:xfrm>
              <a:off x="5519880" y="4616280"/>
              <a:ext cx="5362200" cy="129168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9" name="Google Shape;59;p2"/>
          <p:cNvGrpSpPr/>
          <p:nvPr/>
        </p:nvGrpSpPr>
        <p:grpSpPr>
          <a:xfrm>
            <a:off x="5655600" y="4716360"/>
            <a:ext cx="635040" cy="147240"/>
            <a:chOff x="5655600" y="4716360"/>
            <a:chExt cx="635040" cy="147240"/>
          </a:xfrm>
        </p:grpSpPr>
        <p:sp>
          <p:nvSpPr>
            <p:cNvPr id="50" name="Google Shape;60;p2"/>
            <p:cNvSpPr/>
            <p:nvPr/>
          </p:nvSpPr>
          <p:spPr>
            <a:xfrm>
              <a:off x="5655600" y="471636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Google Shape;61;p2"/>
            <p:cNvSpPr/>
            <p:nvPr/>
          </p:nvSpPr>
          <p:spPr>
            <a:xfrm>
              <a:off x="5899680" y="471636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Google Shape;62;p2"/>
            <p:cNvSpPr/>
            <p:nvPr/>
          </p:nvSpPr>
          <p:spPr>
            <a:xfrm>
              <a:off x="6143400" y="471636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176920" y="1137960"/>
            <a:ext cx="6796440" cy="32274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7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53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754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5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6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7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8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9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0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1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2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3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4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5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6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7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8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9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0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1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2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3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4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5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6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7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8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9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0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1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2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3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4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5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86" name="Google Shape;351;p20"/>
          <p:cNvSpPr/>
          <p:nvPr/>
        </p:nvSpPr>
        <p:spPr>
          <a:xfrm>
            <a:off x="1136880" y="1089720"/>
            <a:ext cx="6930360" cy="46782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87" name="Google Shape;352;p20"/>
          <p:cNvGrpSpPr/>
          <p:nvPr/>
        </p:nvGrpSpPr>
        <p:grpSpPr>
          <a:xfrm>
            <a:off x="1272240" y="1199880"/>
            <a:ext cx="635040" cy="147240"/>
            <a:chOff x="1272240" y="1199880"/>
            <a:chExt cx="635040" cy="147240"/>
          </a:xfrm>
        </p:grpSpPr>
        <p:sp>
          <p:nvSpPr>
            <p:cNvPr id="788" name="Google Shape;353;p20"/>
            <p:cNvSpPr/>
            <p:nvPr/>
          </p:nvSpPr>
          <p:spPr>
            <a:xfrm>
              <a:off x="1272240" y="119988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9" name="Google Shape;354;p20"/>
            <p:cNvSpPr/>
            <p:nvPr/>
          </p:nvSpPr>
          <p:spPr>
            <a:xfrm>
              <a:off x="1516320" y="119988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0" name="Google Shape;355;p20"/>
            <p:cNvSpPr/>
            <p:nvPr/>
          </p:nvSpPr>
          <p:spPr>
            <a:xfrm>
              <a:off x="1760040" y="119988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91" name="Google Shape;356;p20"/>
          <p:cNvSpPr/>
          <p:nvPr/>
        </p:nvSpPr>
        <p:spPr>
          <a:xfrm>
            <a:off x="7069320" y="2221200"/>
            <a:ext cx="3947760" cy="291672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2" name="Google Shape;357;p20"/>
          <p:cNvSpPr/>
          <p:nvPr/>
        </p:nvSpPr>
        <p:spPr>
          <a:xfrm>
            <a:off x="7069320" y="2221200"/>
            <a:ext cx="3947760" cy="2916720"/>
          </a:xfrm>
          <a:prstGeom prst="roundRect">
            <a:avLst>
              <a:gd name="adj" fmla="val 6604"/>
            </a:avLst>
          </a:prstGeom>
          <a:solidFill>
            <a:srgbClr val="000000">
              <a:alpha val="1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93" name="Google Shape;358;p20"/>
          <p:cNvGrpSpPr/>
          <p:nvPr/>
        </p:nvGrpSpPr>
        <p:grpSpPr>
          <a:xfrm>
            <a:off x="7242840" y="2331360"/>
            <a:ext cx="635040" cy="147240"/>
            <a:chOff x="7242840" y="2331360"/>
            <a:chExt cx="635040" cy="147240"/>
          </a:xfrm>
        </p:grpSpPr>
        <p:sp>
          <p:nvSpPr>
            <p:cNvPr id="794" name="Google Shape;359;p20"/>
            <p:cNvSpPr/>
            <p:nvPr/>
          </p:nvSpPr>
          <p:spPr>
            <a:xfrm>
              <a:off x="7242840" y="233136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5" name="Google Shape;360;p20"/>
            <p:cNvSpPr/>
            <p:nvPr/>
          </p:nvSpPr>
          <p:spPr>
            <a:xfrm>
              <a:off x="7486920" y="233136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6" name="Google Shape;361;p20"/>
            <p:cNvSpPr/>
            <p:nvPr/>
          </p:nvSpPr>
          <p:spPr>
            <a:xfrm>
              <a:off x="7730640" y="233136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7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7372800" y="3014280"/>
            <a:ext cx="3167280" cy="1068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2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93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4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6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9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25" name="Google Shape;68;p4"/>
          <p:cNvSpPr/>
          <p:nvPr/>
        </p:nvSpPr>
        <p:spPr>
          <a:xfrm>
            <a:off x="1136880" y="1089720"/>
            <a:ext cx="6930360" cy="46782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26" name="Google Shape;69;p4"/>
          <p:cNvGrpSpPr/>
          <p:nvPr/>
        </p:nvGrpSpPr>
        <p:grpSpPr>
          <a:xfrm>
            <a:off x="1272240" y="1199880"/>
            <a:ext cx="635040" cy="147240"/>
            <a:chOff x="1272240" y="1199880"/>
            <a:chExt cx="635040" cy="147240"/>
          </a:xfrm>
        </p:grpSpPr>
        <p:sp>
          <p:nvSpPr>
            <p:cNvPr id="127" name="Google Shape;70;p4"/>
            <p:cNvSpPr/>
            <p:nvPr/>
          </p:nvSpPr>
          <p:spPr>
            <a:xfrm>
              <a:off x="1272240" y="119988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Google Shape;71;p4"/>
            <p:cNvSpPr/>
            <p:nvPr/>
          </p:nvSpPr>
          <p:spPr>
            <a:xfrm>
              <a:off x="1516320" y="119988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Google Shape;72;p4"/>
            <p:cNvSpPr/>
            <p:nvPr/>
          </p:nvSpPr>
          <p:spPr>
            <a:xfrm>
              <a:off x="1760040" y="119988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0" name="Google Shape;73;p4"/>
          <p:cNvSpPr/>
          <p:nvPr/>
        </p:nvSpPr>
        <p:spPr>
          <a:xfrm>
            <a:off x="7069320" y="2221200"/>
            <a:ext cx="3947760" cy="291672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Google Shape;74;p4"/>
          <p:cNvSpPr/>
          <p:nvPr/>
        </p:nvSpPr>
        <p:spPr>
          <a:xfrm>
            <a:off x="7069320" y="2221200"/>
            <a:ext cx="3947760" cy="2916720"/>
          </a:xfrm>
          <a:prstGeom prst="roundRect">
            <a:avLst>
              <a:gd name="adj" fmla="val 6604"/>
            </a:avLst>
          </a:prstGeom>
          <a:solidFill>
            <a:srgbClr val="000000">
              <a:alpha val="1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32" name="Google Shape;75;p4"/>
          <p:cNvGrpSpPr/>
          <p:nvPr/>
        </p:nvGrpSpPr>
        <p:grpSpPr>
          <a:xfrm>
            <a:off x="7242840" y="2331360"/>
            <a:ext cx="635040" cy="147240"/>
            <a:chOff x="7242840" y="2331360"/>
            <a:chExt cx="635040" cy="147240"/>
          </a:xfrm>
        </p:grpSpPr>
        <p:sp>
          <p:nvSpPr>
            <p:cNvPr id="133" name="Google Shape;76;p4"/>
            <p:cNvSpPr/>
            <p:nvPr/>
          </p:nvSpPr>
          <p:spPr>
            <a:xfrm>
              <a:off x="7242840" y="233136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Google Shape;77;p4"/>
            <p:cNvSpPr/>
            <p:nvPr/>
          </p:nvSpPr>
          <p:spPr>
            <a:xfrm>
              <a:off x="7486920" y="233136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Google Shape;78;p4"/>
            <p:cNvSpPr/>
            <p:nvPr/>
          </p:nvSpPr>
          <p:spPr>
            <a:xfrm>
              <a:off x="7730640" y="233136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462320" y="1795680"/>
            <a:ext cx="5322240" cy="1059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462320" y="2898360"/>
            <a:ext cx="5322240" cy="2537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5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176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7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08" name="Google Shape;82;p5"/>
          <p:cNvGrpSpPr/>
          <p:nvPr/>
        </p:nvGrpSpPr>
        <p:grpSpPr>
          <a:xfrm>
            <a:off x="8201160" y="4138920"/>
            <a:ext cx="3508920" cy="2030400"/>
            <a:chOff x="8201160" y="4138920"/>
            <a:chExt cx="3508920" cy="2030400"/>
          </a:xfrm>
        </p:grpSpPr>
        <p:sp>
          <p:nvSpPr>
            <p:cNvPr id="209" name="Google Shape;83;p5"/>
            <p:cNvSpPr/>
            <p:nvPr/>
          </p:nvSpPr>
          <p:spPr>
            <a:xfrm>
              <a:off x="8201160" y="4138920"/>
              <a:ext cx="3508920" cy="20304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10" name="Google Shape;84;p5"/>
            <p:cNvGrpSpPr/>
            <p:nvPr/>
          </p:nvGrpSpPr>
          <p:grpSpPr>
            <a:xfrm>
              <a:off x="8336880" y="4248720"/>
              <a:ext cx="634680" cy="147240"/>
              <a:chOff x="8336880" y="4248720"/>
              <a:chExt cx="634680" cy="147240"/>
            </a:xfrm>
          </p:grpSpPr>
          <p:sp>
            <p:nvSpPr>
              <p:cNvPr id="211" name="Google Shape;85;p5"/>
              <p:cNvSpPr/>
              <p:nvPr/>
            </p:nvSpPr>
            <p:spPr>
              <a:xfrm>
                <a:off x="8336880" y="4248720"/>
                <a:ext cx="147240" cy="14724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2" name="Google Shape;86;p5"/>
              <p:cNvSpPr/>
              <p:nvPr/>
            </p:nvSpPr>
            <p:spPr>
              <a:xfrm>
                <a:off x="8580600" y="4248720"/>
                <a:ext cx="147240" cy="147240"/>
              </a:xfrm>
              <a:prstGeom prst="ellips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3" name="Google Shape;87;p5"/>
              <p:cNvSpPr/>
              <p:nvPr/>
            </p:nvSpPr>
            <p:spPr>
              <a:xfrm>
                <a:off x="8824320" y="4248720"/>
                <a:ext cx="147240" cy="14724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14" name="Google Shape;88;p5"/>
          <p:cNvGrpSpPr/>
          <p:nvPr/>
        </p:nvGrpSpPr>
        <p:grpSpPr>
          <a:xfrm>
            <a:off x="481680" y="4138920"/>
            <a:ext cx="3508920" cy="2030400"/>
            <a:chOff x="481680" y="4138920"/>
            <a:chExt cx="3508920" cy="2030400"/>
          </a:xfrm>
        </p:grpSpPr>
        <p:sp>
          <p:nvSpPr>
            <p:cNvPr id="215" name="Google Shape;89;p5"/>
            <p:cNvSpPr/>
            <p:nvPr/>
          </p:nvSpPr>
          <p:spPr>
            <a:xfrm>
              <a:off x="481680" y="4138920"/>
              <a:ext cx="3508920" cy="20304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16" name="Google Shape;90;p5"/>
            <p:cNvGrpSpPr/>
            <p:nvPr/>
          </p:nvGrpSpPr>
          <p:grpSpPr>
            <a:xfrm>
              <a:off x="617400" y="4248720"/>
              <a:ext cx="635040" cy="147240"/>
              <a:chOff x="617400" y="4248720"/>
              <a:chExt cx="635040" cy="147240"/>
            </a:xfrm>
          </p:grpSpPr>
          <p:sp>
            <p:nvSpPr>
              <p:cNvPr id="217" name="Google Shape;91;p5"/>
              <p:cNvSpPr/>
              <p:nvPr/>
            </p:nvSpPr>
            <p:spPr>
              <a:xfrm>
                <a:off x="617400" y="4248720"/>
                <a:ext cx="147240" cy="14724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8" name="Google Shape;92;p5"/>
              <p:cNvSpPr/>
              <p:nvPr/>
            </p:nvSpPr>
            <p:spPr>
              <a:xfrm>
                <a:off x="861480" y="4248720"/>
                <a:ext cx="147240" cy="147240"/>
              </a:xfrm>
              <a:prstGeom prst="ellips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9" name="Google Shape;93;p5"/>
              <p:cNvSpPr/>
              <p:nvPr/>
            </p:nvSpPr>
            <p:spPr>
              <a:xfrm>
                <a:off x="1105200" y="4248720"/>
                <a:ext cx="147240" cy="14724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20" name="Google Shape;94;p5"/>
          <p:cNvGrpSpPr/>
          <p:nvPr/>
        </p:nvGrpSpPr>
        <p:grpSpPr>
          <a:xfrm>
            <a:off x="4341600" y="4138920"/>
            <a:ext cx="3508920" cy="2030400"/>
            <a:chOff x="4341600" y="4138920"/>
            <a:chExt cx="3508920" cy="2030400"/>
          </a:xfrm>
        </p:grpSpPr>
        <p:sp>
          <p:nvSpPr>
            <p:cNvPr id="221" name="Google Shape;95;p5"/>
            <p:cNvSpPr/>
            <p:nvPr/>
          </p:nvSpPr>
          <p:spPr>
            <a:xfrm>
              <a:off x="4341600" y="4138920"/>
              <a:ext cx="3508920" cy="20304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22" name="Google Shape;96;p5"/>
            <p:cNvGrpSpPr/>
            <p:nvPr/>
          </p:nvGrpSpPr>
          <p:grpSpPr>
            <a:xfrm>
              <a:off x="4476960" y="4248720"/>
              <a:ext cx="635040" cy="147240"/>
              <a:chOff x="4476960" y="4248720"/>
              <a:chExt cx="635040" cy="147240"/>
            </a:xfrm>
          </p:grpSpPr>
          <p:sp>
            <p:nvSpPr>
              <p:cNvPr id="223" name="Google Shape;97;p5"/>
              <p:cNvSpPr/>
              <p:nvPr/>
            </p:nvSpPr>
            <p:spPr>
              <a:xfrm>
                <a:off x="4476960" y="4248720"/>
                <a:ext cx="147240" cy="14724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4" name="Google Shape;98;p5"/>
              <p:cNvSpPr/>
              <p:nvPr/>
            </p:nvSpPr>
            <p:spPr>
              <a:xfrm>
                <a:off x="4721040" y="4248720"/>
                <a:ext cx="147240" cy="147240"/>
              </a:xfrm>
              <a:prstGeom prst="ellips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5" name="Google Shape;99;p5"/>
              <p:cNvSpPr/>
              <p:nvPr/>
            </p:nvSpPr>
            <p:spPr>
              <a:xfrm>
                <a:off x="4964760" y="4248720"/>
                <a:ext cx="147240" cy="14724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26" name="Google Shape;100;p5"/>
          <p:cNvGrpSpPr/>
          <p:nvPr/>
        </p:nvGrpSpPr>
        <p:grpSpPr>
          <a:xfrm>
            <a:off x="481680" y="1776600"/>
            <a:ext cx="3508920" cy="2030400"/>
            <a:chOff x="481680" y="1776600"/>
            <a:chExt cx="3508920" cy="2030400"/>
          </a:xfrm>
        </p:grpSpPr>
        <p:sp>
          <p:nvSpPr>
            <p:cNvPr id="227" name="Google Shape;101;p5"/>
            <p:cNvSpPr/>
            <p:nvPr/>
          </p:nvSpPr>
          <p:spPr>
            <a:xfrm>
              <a:off x="481680" y="1776600"/>
              <a:ext cx="3508920" cy="20304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28" name="Google Shape;102;p5"/>
            <p:cNvGrpSpPr/>
            <p:nvPr/>
          </p:nvGrpSpPr>
          <p:grpSpPr>
            <a:xfrm>
              <a:off x="617400" y="1886760"/>
              <a:ext cx="635040" cy="147240"/>
              <a:chOff x="617400" y="1886760"/>
              <a:chExt cx="635040" cy="147240"/>
            </a:xfrm>
          </p:grpSpPr>
          <p:sp>
            <p:nvSpPr>
              <p:cNvPr id="229" name="Google Shape;103;p5"/>
              <p:cNvSpPr/>
              <p:nvPr/>
            </p:nvSpPr>
            <p:spPr>
              <a:xfrm>
                <a:off x="617400" y="1886760"/>
                <a:ext cx="147240" cy="14724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0" name="Google Shape;104;p5"/>
              <p:cNvSpPr/>
              <p:nvPr/>
            </p:nvSpPr>
            <p:spPr>
              <a:xfrm>
                <a:off x="861480" y="1886760"/>
                <a:ext cx="147240" cy="147240"/>
              </a:xfrm>
              <a:prstGeom prst="ellips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1" name="Google Shape;105;p5"/>
              <p:cNvSpPr/>
              <p:nvPr/>
            </p:nvSpPr>
            <p:spPr>
              <a:xfrm>
                <a:off x="1105200" y="1886760"/>
                <a:ext cx="147240" cy="14724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32" name="Google Shape;106;p5"/>
          <p:cNvGrpSpPr/>
          <p:nvPr/>
        </p:nvGrpSpPr>
        <p:grpSpPr>
          <a:xfrm>
            <a:off x="8201160" y="1776600"/>
            <a:ext cx="3508920" cy="2030400"/>
            <a:chOff x="8201160" y="1776600"/>
            <a:chExt cx="3508920" cy="2030400"/>
          </a:xfrm>
        </p:grpSpPr>
        <p:sp>
          <p:nvSpPr>
            <p:cNvPr id="233" name="Google Shape;107;p5"/>
            <p:cNvSpPr/>
            <p:nvPr/>
          </p:nvSpPr>
          <p:spPr>
            <a:xfrm>
              <a:off x="8201160" y="1776600"/>
              <a:ext cx="3508920" cy="20304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34" name="Google Shape;108;p5"/>
            <p:cNvGrpSpPr/>
            <p:nvPr/>
          </p:nvGrpSpPr>
          <p:grpSpPr>
            <a:xfrm>
              <a:off x="8336880" y="1886760"/>
              <a:ext cx="634680" cy="147240"/>
              <a:chOff x="8336880" y="1886760"/>
              <a:chExt cx="634680" cy="147240"/>
            </a:xfrm>
          </p:grpSpPr>
          <p:sp>
            <p:nvSpPr>
              <p:cNvPr id="235" name="Google Shape;109;p5"/>
              <p:cNvSpPr/>
              <p:nvPr/>
            </p:nvSpPr>
            <p:spPr>
              <a:xfrm>
                <a:off x="8336880" y="1886760"/>
                <a:ext cx="147240" cy="14724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6" name="Google Shape;110;p5"/>
              <p:cNvSpPr/>
              <p:nvPr/>
            </p:nvSpPr>
            <p:spPr>
              <a:xfrm>
                <a:off x="8580600" y="1886760"/>
                <a:ext cx="147240" cy="147240"/>
              </a:xfrm>
              <a:prstGeom prst="ellips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7" name="Google Shape;111;p5"/>
              <p:cNvSpPr/>
              <p:nvPr/>
            </p:nvSpPr>
            <p:spPr>
              <a:xfrm>
                <a:off x="8824320" y="1886760"/>
                <a:ext cx="147240" cy="14724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38" name="Google Shape;112;p5"/>
          <p:cNvGrpSpPr/>
          <p:nvPr/>
        </p:nvGrpSpPr>
        <p:grpSpPr>
          <a:xfrm>
            <a:off x="4341600" y="1776600"/>
            <a:ext cx="3508920" cy="2030400"/>
            <a:chOff x="4341600" y="1776600"/>
            <a:chExt cx="3508920" cy="2030400"/>
          </a:xfrm>
        </p:grpSpPr>
        <p:sp>
          <p:nvSpPr>
            <p:cNvPr id="239" name="Google Shape;113;p5"/>
            <p:cNvSpPr/>
            <p:nvPr/>
          </p:nvSpPr>
          <p:spPr>
            <a:xfrm>
              <a:off x="4341600" y="1776600"/>
              <a:ext cx="3508920" cy="20304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 w="0">
              <a:noFill/>
            </a:ln>
            <a:effectLst>
              <a:outerShdw algn="ctr" blurRad="63360" rotWithShape="0" sx="102000" sy="102000">
                <a:srgbClr val="000000">
                  <a:alpha val="1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40" name="Google Shape;114;p5"/>
            <p:cNvGrpSpPr/>
            <p:nvPr/>
          </p:nvGrpSpPr>
          <p:grpSpPr>
            <a:xfrm>
              <a:off x="4476960" y="1886760"/>
              <a:ext cx="635040" cy="147240"/>
              <a:chOff x="4476960" y="1886760"/>
              <a:chExt cx="635040" cy="147240"/>
            </a:xfrm>
          </p:grpSpPr>
          <p:sp>
            <p:nvSpPr>
              <p:cNvPr id="241" name="Google Shape;115;p5"/>
              <p:cNvSpPr/>
              <p:nvPr/>
            </p:nvSpPr>
            <p:spPr>
              <a:xfrm>
                <a:off x="4476960" y="1886760"/>
                <a:ext cx="147240" cy="14724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" name="Google Shape;116;p5"/>
              <p:cNvSpPr/>
              <p:nvPr/>
            </p:nvSpPr>
            <p:spPr>
              <a:xfrm>
                <a:off x="4721040" y="1886760"/>
                <a:ext cx="147240" cy="147240"/>
              </a:xfrm>
              <a:prstGeom prst="ellips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3" name="Google Shape;117;p5"/>
              <p:cNvSpPr/>
              <p:nvPr/>
            </p:nvSpPr>
            <p:spPr>
              <a:xfrm>
                <a:off x="4964760" y="1886760"/>
                <a:ext cx="147240" cy="14724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90680" y="523440"/>
            <a:ext cx="1121004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76000" y="243756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418640" y="243756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576000" y="478332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4418640" y="478332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title"/>
          </p:nvPr>
        </p:nvSpPr>
        <p:spPr>
          <a:xfrm>
            <a:off x="9426960" y="4180320"/>
            <a:ext cx="216648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title"/>
          </p:nvPr>
        </p:nvSpPr>
        <p:spPr>
          <a:xfrm>
            <a:off x="4448880" y="2046600"/>
            <a:ext cx="329436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8"/>
          <p:cNvSpPr>
            <a:spLocks noGrp="1"/>
          </p:cNvSpPr>
          <p:nvPr>
            <p:ph type="title"/>
          </p:nvPr>
        </p:nvSpPr>
        <p:spPr>
          <a:xfrm>
            <a:off x="490680" y="4087800"/>
            <a:ext cx="329436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9"/>
          <p:cNvSpPr>
            <a:spLocks noGrp="1"/>
          </p:cNvSpPr>
          <p:nvPr>
            <p:ph type="title"/>
          </p:nvPr>
        </p:nvSpPr>
        <p:spPr>
          <a:xfrm>
            <a:off x="4448880" y="4087800"/>
            <a:ext cx="329436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10"/>
          <p:cNvSpPr>
            <a:spLocks noGrp="1"/>
          </p:cNvSpPr>
          <p:nvPr>
            <p:ph type="body"/>
          </p:nvPr>
        </p:nvSpPr>
        <p:spPr>
          <a:xfrm>
            <a:off x="8299440" y="243756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11"/>
          <p:cNvSpPr>
            <a:spLocks noGrp="1"/>
          </p:cNvSpPr>
          <p:nvPr>
            <p:ph type="body"/>
          </p:nvPr>
        </p:nvSpPr>
        <p:spPr>
          <a:xfrm>
            <a:off x="8299440" y="478332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12"/>
          <p:cNvSpPr>
            <a:spLocks noGrp="1"/>
          </p:cNvSpPr>
          <p:nvPr>
            <p:ph type="title"/>
          </p:nvPr>
        </p:nvSpPr>
        <p:spPr>
          <a:xfrm>
            <a:off x="8406720" y="2046600"/>
            <a:ext cx="329436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13"/>
          <p:cNvSpPr>
            <a:spLocks noGrp="1"/>
          </p:cNvSpPr>
          <p:nvPr>
            <p:ph type="title"/>
          </p:nvPr>
        </p:nvSpPr>
        <p:spPr>
          <a:xfrm>
            <a:off x="8406720" y="4087800"/>
            <a:ext cx="329436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4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295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6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7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8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9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0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1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2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3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4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5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6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7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8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9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0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1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2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3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4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5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6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7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8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9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0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1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2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3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4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5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6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27" name="Google Shape;132;p6"/>
          <p:cNvSpPr/>
          <p:nvPr/>
        </p:nvSpPr>
        <p:spPr>
          <a:xfrm>
            <a:off x="1119240" y="1089720"/>
            <a:ext cx="9953280" cy="46782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28" name="Google Shape;133;p6"/>
          <p:cNvGrpSpPr/>
          <p:nvPr/>
        </p:nvGrpSpPr>
        <p:grpSpPr>
          <a:xfrm>
            <a:off x="1272240" y="1199880"/>
            <a:ext cx="635040" cy="147240"/>
            <a:chOff x="1272240" y="1199880"/>
            <a:chExt cx="635040" cy="147240"/>
          </a:xfrm>
        </p:grpSpPr>
        <p:sp>
          <p:nvSpPr>
            <p:cNvPr id="329" name="Google Shape;134;p6"/>
            <p:cNvSpPr/>
            <p:nvPr/>
          </p:nvSpPr>
          <p:spPr>
            <a:xfrm>
              <a:off x="1272240" y="119988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Google Shape;135;p6"/>
            <p:cNvSpPr/>
            <p:nvPr/>
          </p:nvSpPr>
          <p:spPr>
            <a:xfrm>
              <a:off x="1516320" y="119988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Google Shape;136;p6"/>
            <p:cNvSpPr/>
            <p:nvPr/>
          </p:nvSpPr>
          <p:spPr>
            <a:xfrm>
              <a:off x="1760040" y="119988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3811680" y="2041560"/>
            <a:ext cx="6345720" cy="1574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2034360" y="4052880"/>
            <a:ext cx="812304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1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372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3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4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5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6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7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8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9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0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1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2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3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4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5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6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7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8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9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0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1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2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3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4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5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6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7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8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9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0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1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2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3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04" name="Google Shape;185;p11"/>
          <p:cNvSpPr/>
          <p:nvPr/>
        </p:nvSpPr>
        <p:spPr>
          <a:xfrm>
            <a:off x="666000" y="1518480"/>
            <a:ext cx="10932120" cy="462024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05" name="Google Shape;186;p11"/>
          <p:cNvGrpSpPr/>
          <p:nvPr/>
        </p:nvGrpSpPr>
        <p:grpSpPr>
          <a:xfrm>
            <a:off x="819360" y="1628640"/>
            <a:ext cx="634680" cy="147240"/>
            <a:chOff x="819360" y="1628640"/>
            <a:chExt cx="634680" cy="147240"/>
          </a:xfrm>
        </p:grpSpPr>
        <p:sp>
          <p:nvSpPr>
            <p:cNvPr id="406" name="Google Shape;187;p11"/>
            <p:cNvSpPr/>
            <p:nvPr/>
          </p:nvSpPr>
          <p:spPr>
            <a:xfrm>
              <a:off x="819360" y="162864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7" name="Google Shape;188;p11"/>
            <p:cNvSpPr/>
            <p:nvPr/>
          </p:nvSpPr>
          <p:spPr>
            <a:xfrm>
              <a:off x="1063080" y="162864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8" name="Google Shape;189;p11"/>
            <p:cNvSpPr/>
            <p:nvPr/>
          </p:nvSpPr>
          <p:spPr>
            <a:xfrm>
              <a:off x="1306800" y="162864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84000" y="358920"/>
            <a:ext cx="97549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1217520" y="2238120"/>
            <a:ext cx="9754920" cy="924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1217520" y="3526920"/>
            <a:ext cx="9754920" cy="923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1217520" y="4813560"/>
            <a:ext cx="9756720" cy="923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0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451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2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3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4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5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6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7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8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9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0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1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2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3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4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5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6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7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8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9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0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1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2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3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4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5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6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7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8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9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0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1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2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83" name="Google Shape;154;p8"/>
          <p:cNvSpPr/>
          <p:nvPr/>
        </p:nvSpPr>
        <p:spPr>
          <a:xfrm>
            <a:off x="790200" y="890280"/>
            <a:ext cx="9953280" cy="46782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84" name="Google Shape;155;p8"/>
          <p:cNvGrpSpPr/>
          <p:nvPr/>
        </p:nvGrpSpPr>
        <p:grpSpPr>
          <a:xfrm>
            <a:off x="943200" y="1000080"/>
            <a:ext cx="635040" cy="147240"/>
            <a:chOff x="943200" y="1000080"/>
            <a:chExt cx="635040" cy="147240"/>
          </a:xfrm>
        </p:grpSpPr>
        <p:sp>
          <p:nvSpPr>
            <p:cNvPr id="485" name="Google Shape;156;p8"/>
            <p:cNvSpPr/>
            <p:nvPr/>
          </p:nvSpPr>
          <p:spPr>
            <a:xfrm>
              <a:off x="943200" y="100008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6" name="Google Shape;157;p8"/>
            <p:cNvSpPr/>
            <p:nvPr/>
          </p:nvSpPr>
          <p:spPr>
            <a:xfrm>
              <a:off x="1187280" y="100008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7" name="Google Shape;158;p8"/>
            <p:cNvSpPr/>
            <p:nvPr/>
          </p:nvSpPr>
          <p:spPr>
            <a:xfrm>
              <a:off x="1431000" y="100008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920520" y="845640"/>
            <a:ext cx="779364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920520" y="2555640"/>
            <a:ext cx="7793640" cy="3436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7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528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9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0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1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2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3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4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5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6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7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8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9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0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1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2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3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4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5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6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7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8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9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0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1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2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3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4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5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6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7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8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9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411120" y="1726920"/>
            <a:ext cx="4457880" cy="23767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9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600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1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2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3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4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5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6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7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8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9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0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1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2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3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4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5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6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7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8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9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0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1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2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3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4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5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6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7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8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9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0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1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32" name="Google Shape;178;p10"/>
          <p:cNvSpPr/>
          <p:nvPr/>
        </p:nvSpPr>
        <p:spPr>
          <a:xfrm>
            <a:off x="629640" y="604080"/>
            <a:ext cx="10932120" cy="535104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33" name="Google Shape;179;p10"/>
          <p:cNvGrpSpPr/>
          <p:nvPr/>
        </p:nvGrpSpPr>
        <p:grpSpPr>
          <a:xfrm>
            <a:off x="819360" y="714240"/>
            <a:ext cx="634680" cy="147240"/>
            <a:chOff x="819360" y="714240"/>
            <a:chExt cx="634680" cy="147240"/>
          </a:xfrm>
        </p:grpSpPr>
        <p:sp>
          <p:nvSpPr>
            <p:cNvPr id="634" name="Google Shape;180;p10"/>
            <p:cNvSpPr/>
            <p:nvPr/>
          </p:nvSpPr>
          <p:spPr>
            <a:xfrm>
              <a:off x="819360" y="71424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5" name="Google Shape;181;p10"/>
            <p:cNvSpPr/>
            <p:nvPr/>
          </p:nvSpPr>
          <p:spPr>
            <a:xfrm>
              <a:off x="1063080" y="71424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6" name="Google Shape;182;p10"/>
            <p:cNvSpPr/>
            <p:nvPr/>
          </p:nvSpPr>
          <p:spPr>
            <a:xfrm>
              <a:off x="1306800" y="71424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781920" y="919800"/>
            <a:ext cx="10627920" cy="4719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buNone/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76" name="Google Shape;10;p1"/>
          <p:cNvGrpSpPr/>
          <p:nvPr/>
        </p:nvGrpSpPr>
        <p:grpSpPr>
          <a:xfrm>
            <a:off x="-54360" y="2918520"/>
            <a:ext cx="12245400" cy="3938400"/>
            <a:chOff x="-54360" y="2918520"/>
            <a:chExt cx="12245400" cy="3938400"/>
          </a:xfrm>
        </p:grpSpPr>
        <p:sp>
          <p:nvSpPr>
            <p:cNvPr id="677" name="Google Shape;11;p1"/>
            <p:cNvSpPr/>
            <p:nvPr/>
          </p:nvSpPr>
          <p:spPr>
            <a:xfrm>
              <a:off x="-54360" y="2918520"/>
              <a:ext cx="12245400" cy="3938400"/>
            </a:xfrm>
            <a:custGeom>
              <a:avLst/>
              <a:gdLst>
                <a:gd name="textAreaLeft" fmla="*/ 0 w 12245400"/>
                <a:gd name="textAreaRight" fmla="*/ 12245760 w 12245400"/>
                <a:gd name="textAreaTop" fmla="*/ 0 h 3938400"/>
                <a:gd name="textAreaBottom" fmla="*/ 3938760 h 3938400"/>
              </a:gdLst>
              <a:ahLst/>
              <a:rect l="textAreaLeft" t="textAreaTop" r="textAreaRight" b="textAreaBottom"/>
              <a:pathLst>
                <a:path w="12182563" h="5161009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8" name="Google Shape;12;p1"/>
            <p:cNvSpPr/>
            <p:nvPr/>
          </p:nvSpPr>
          <p:spPr>
            <a:xfrm>
              <a:off x="-51480" y="3013560"/>
              <a:ext cx="12242520" cy="3795480"/>
            </a:xfrm>
            <a:custGeom>
              <a:avLst/>
              <a:gdLst>
                <a:gd name="textAreaLeft" fmla="*/ 0 w 12242520"/>
                <a:gd name="textAreaRight" fmla="*/ 12242880 w 12242520"/>
                <a:gd name="textAreaTop" fmla="*/ 0 h 3795480"/>
                <a:gd name="textAreaBottom" fmla="*/ 3795840 h 3795480"/>
              </a:gdLst>
              <a:ahLst/>
              <a:rect l="textAreaLeft" t="textAreaTop" r="textAreaRight" b="textAreaBottom"/>
              <a:pathLst>
                <a:path w="12179449" h="4973808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9" name="Google Shape;13;p1"/>
            <p:cNvSpPr/>
            <p:nvPr/>
          </p:nvSpPr>
          <p:spPr>
            <a:xfrm>
              <a:off x="-48240" y="3108240"/>
              <a:ext cx="12239280" cy="3653280"/>
            </a:xfrm>
            <a:custGeom>
              <a:avLst/>
              <a:gdLst>
                <a:gd name="textAreaLeft" fmla="*/ 0 w 12239280"/>
                <a:gd name="textAreaRight" fmla="*/ 12239640 w 12239280"/>
                <a:gd name="textAreaTop" fmla="*/ 0 h 3653280"/>
                <a:gd name="textAreaBottom" fmla="*/ 3653640 h 3653280"/>
              </a:gdLst>
              <a:ahLst/>
              <a:rect l="textAreaLeft" t="textAreaTop" r="textAreaRight" b="textAreaBottom"/>
              <a:pathLst>
                <a:path w="12176240" h="4787302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0" name="Google Shape;14;p1"/>
            <p:cNvSpPr/>
            <p:nvPr/>
          </p:nvSpPr>
          <p:spPr>
            <a:xfrm>
              <a:off x="-45360" y="3203280"/>
              <a:ext cx="12236040" cy="3511440"/>
            </a:xfrm>
            <a:custGeom>
              <a:avLst/>
              <a:gdLst>
                <a:gd name="textAreaLeft" fmla="*/ 0 w 12236040"/>
                <a:gd name="textAreaRight" fmla="*/ 12236400 w 12236040"/>
                <a:gd name="textAreaTop" fmla="*/ 0 h 3511440"/>
                <a:gd name="textAreaBottom" fmla="*/ 3511800 h 3511440"/>
              </a:gdLst>
              <a:ahLst/>
              <a:rect l="textAreaLeft" t="textAreaTop" r="textAreaRight" b="textAreaBottom"/>
              <a:pathLst>
                <a:path w="12172938" h="4601569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1" name="Google Shape;15;p1"/>
            <p:cNvSpPr/>
            <p:nvPr/>
          </p:nvSpPr>
          <p:spPr>
            <a:xfrm>
              <a:off x="-42120" y="3297960"/>
              <a:ext cx="12233160" cy="3370320"/>
            </a:xfrm>
            <a:custGeom>
              <a:avLst/>
              <a:gdLst>
                <a:gd name="textAreaLeft" fmla="*/ 0 w 12233160"/>
                <a:gd name="textAreaRight" fmla="*/ 12233520 w 12233160"/>
                <a:gd name="textAreaTop" fmla="*/ 0 h 3370320"/>
                <a:gd name="textAreaBottom" fmla="*/ 3370680 h 3370320"/>
              </a:gdLst>
              <a:ahLst/>
              <a:rect l="textAreaLeft" t="textAreaTop" r="textAreaRight" b="textAreaBottom"/>
              <a:pathLst>
                <a:path w="12170106" h="4416557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2" name="Google Shape;16;p1"/>
            <p:cNvSpPr/>
            <p:nvPr/>
          </p:nvSpPr>
          <p:spPr>
            <a:xfrm>
              <a:off x="-39240" y="3393000"/>
              <a:ext cx="12229560" cy="3229920"/>
            </a:xfrm>
            <a:custGeom>
              <a:avLst/>
              <a:gdLst>
                <a:gd name="textAreaLeft" fmla="*/ 0 w 12229560"/>
                <a:gd name="textAreaRight" fmla="*/ 12229920 w 12229560"/>
                <a:gd name="textAreaTop" fmla="*/ 0 h 3229920"/>
                <a:gd name="textAreaBottom" fmla="*/ 3230280 h 3229920"/>
              </a:gdLst>
              <a:ahLst/>
              <a:rect l="textAreaLeft" t="textAreaTop" r="textAreaRight" b="textAreaBottom"/>
              <a:pathLst>
                <a:path w="12166615" h="4232536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3" name="Google Shape;17;p1"/>
            <p:cNvSpPr/>
            <p:nvPr/>
          </p:nvSpPr>
          <p:spPr>
            <a:xfrm>
              <a:off x="-36000" y="3488040"/>
              <a:ext cx="12226680" cy="3089880"/>
            </a:xfrm>
            <a:custGeom>
              <a:avLst/>
              <a:gdLst>
                <a:gd name="textAreaLeft" fmla="*/ 0 w 12226680"/>
                <a:gd name="textAreaRight" fmla="*/ 12227040 w 12226680"/>
                <a:gd name="textAreaTop" fmla="*/ 0 h 3089880"/>
                <a:gd name="textAreaBottom" fmla="*/ 3090240 h 3089880"/>
              </a:gdLst>
              <a:ahLst/>
              <a:rect l="textAreaLeft" t="textAreaTop" r="textAreaRight" b="textAreaBottom"/>
              <a:pathLst>
                <a:path w="12163690" h="4049276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4" name="Google Shape;18;p1"/>
            <p:cNvSpPr/>
            <p:nvPr/>
          </p:nvSpPr>
          <p:spPr>
            <a:xfrm>
              <a:off x="-33120" y="3582720"/>
              <a:ext cx="12223440" cy="2951280"/>
            </a:xfrm>
            <a:custGeom>
              <a:avLst/>
              <a:gdLst>
                <a:gd name="textAreaLeft" fmla="*/ 0 w 12223440"/>
                <a:gd name="textAreaRight" fmla="*/ 12223800 w 12223440"/>
                <a:gd name="textAreaTop" fmla="*/ 0 h 2951280"/>
                <a:gd name="textAreaBottom" fmla="*/ 2951640 h 2951280"/>
              </a:gdLst>
              <a:ahLst/>
              <a:rect l="textAreaLeft" t="textAreaTop" r="textAreaRight" b="textAreaBottom"/>
              <a:pathLst>
                <a:path w="12160387" h="3867222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5" name="Google Shape;19;p1"/>
            <p:cNvSpPr/>
            <p:nvPr/>
          </p:nvSpPr>
          <p:spPr>
            <a:xfrm>
              <a:off x="-29880" y="3677760"/>
              <a:ext cx="12219840" cy="2813040"/>
            </a:xfrm>
            <a:custGeom>
              <a:avLst/>
              <a:gdLst>
                <a:gd name="textAreaLeft" fmla="*/ 0 w 12219840"/>
                <a:gd name="textAreaRight" fmla="*/ 12220200 w 12219840"/>
                <a:gd name="textAreaTop" fmla="*/ 0 h 2813040"/>
                <a:gd name="textAreaBottom" fmla="*/ 2813400 h 2813040"/>
              </a:gdLst>
              <a:ahLst/>
              <a:rect l="textAreaLeft" t="textAreaTop" r="textAreaRight" b="textAreaBottom"/>
              <a:pathLst>
                <a:path w="12157084" h="3686107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6" name="Google Shape;20;p1"/>
            <p:cNvSpPr/>
            <p:nvPr/>
          </p:nvSpPr>
          <p:spPr>
            <a:xfrm>
              <a:off x="-27000" y="3772800"/>
              <a:ext cx="12216960" cy="2675520"/>
            </a:xfrm>
            <a:custGeom>
              <a:avLst/>
              <a:gdLst>
                <a:gd name="textAreaLeft" fmla="*/ 0 w 12216960"/>
                <a:gd name="textAreaRight" fmla="*/ 12217320 w 12216960"/>
                <a:gd name="textAreaTop" fmla="*/ 0 h 2675520"/>
                <a:gd name="textAreaBottom" fmla="*/ 2675880 h 2675520"/>
              </a:gdLst>
              <a:ahLst/>
              <a:rect l="textAreaLeft" t="textAreaTop" r="textAreaRight" b="textAreaBottom"/>
              <a:pathLst>
                <a:path w="12153970" h="3505951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7" name="Google Shape;21;p1"/>
            <p:cNvSpPr/>
            <p:nvPr/>
          </p:nvSpPr>
          <p:spPr>
            <a:xfrm>
              <a:off x="-23760" y="3867480"/>
              <a:ext cx="12214080" cy="2538720"/>
            </a:xfrm>
            <a:custGeom>
              <a:avLst/>
              <a:gdLst>
                <a:gd name="textAreaLeft" fmla="*/ 0 w 12214080"/>
                <a:gd name="textAreaRight" fmla="*/ 12214440 w 12214080"/>
                <a:gd name="textAreaTop" fmla="*/ 0 h 2538720"/>
                <a:gd name="textAreaBottom" fmla="*/ 2539080 h 2538720"/>
              </a:gdLst>
              <a:ahLst/>
              <a:rect l="textAreaLeft" t="textAreaTop" r="textAreaRight" b="textAreaBottom"/>
              <a:pathLst>
                <a:path w="12151139" h="3327091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8" name="Google Shape;22;p1"/>
            <p:cNvSpPr/>
            <p:nvPr/>
          </p:nvSpPr>
          <p:spPr>
            <a:xfrm>
              <a:off x="-20880" y="3962520"/>
              <a:ext cx="12210480" cy="2403360"/>
            </a:xfrm>
            <a:custGeom>
              <a:avLst/>
              <a:gdLst>
                <a:gd name="textAreaLeft" fmla="*/ 0 w 12210480"/>
                <a:gd name="textAreaRight" fmla="*/ 12210840 w 12210480"/>
                <a:gd name="textAreaTop" fmla="*/ 0 h 2403360"/>
                <a:gd name="textAreaBottom" fmla="*/ 2403720 h 2403360"/>
              </a:gdLst>
              <a:ahLst/>
              <a:rect l="textAreaLeft" t="textAreaTop" r="textAreaRight" b="textAreaBottom"/>
              <a:pathLst>
                <a:path w="12147742" h="3149423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9" name="Google Shape;23;p1"/>
            <p:cNvSpPr/>
            <p:nvPr/>
          </p:nvSpPr>
          <p:spPr>
            <a:xfrm>
              <a:off x="-17640" y="4057560"/>
              <a:ext cx="12207240" cy="2268720"/>
            </a:xfrm>
            <a:custGeom>
              <a:avLst/>
              <a:gdLst>
                <a:gd name="textAreaLeft" fmla="*/ 0 w 12207240"/>
                <a:gd name="textAreaRight" fmla="*/ 12207600 w 12207240"/>
                <a:gd name="textAreaTop" fmla="*/ 0 h 2268720"/>
                <a:gd name="textAreaBottom" fmla="*/ 2269080 h 2268720"/>
              </a:gdLst>
              <a:ahLst/>
              <a:rect l="textAreaLeft" t="textAreaTop" r="textAreaRight" b="textAreaBottom"/>
              <a:pathLst>
                <a:path w="12144534" h="2972959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0" name="Google Shape;24;p1"/>
            <p:cNvSpPr/>
            <p:nvPr/>
          </p:nvSpPr>
          <p:spPr>
            <a:xfrm>
              <a:off x="-14760" y="4152240"/>
              <a:ext cx="12204360" cy="2135160"/>
            </a:xfrm>
            <a:custGeom>
              <a:avLst/>
              <a:gdLst>
                <a:gd name="textAreaLeft" fmla="*/ 0 w 12204360"/>
                <a:gd name="textAreaRight" fmla="*/ 12204720 w 12204360"/>
                <a:gd name="textAreaTop" fmla="*/ 0 h 2135160"/>
                <a:gd name="textAreaBottom" fmla="*/ 2135520 h 2135160"/>
              </a:gdLst>
              <a:ahLst/>
              <a:rect l="textAreaLeft" t="textAreaTop" r="textAreaRight" b="textAreaBottom"/>
              <a:pathLst>
                <a:path w="12141514" h="2797895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1" name="Google Shape;25;p1"/>
            <p:cNvSpPr/>
            <p:nvPr/>
          </p:nvSpPr>
          <p:spPr>
            <a:xfrm>
              <a:off x="-11520" y="4246920"/>
              <a:ext cx="12201120" cy="2002680"/>
            </a:xfrm>
            <a:custGeom>
              <a:avLst/>
              <a:gdLst>
                <a:gd name="textAreaLeft" fmla="*/ 0 w 12201120"/>
                <a:gd name="textAreaRight" fmla="*/ 12201480 w 12201120"/>
                <a:gd name="textAreaTop" fmla="*/ 0 h 2002680"/>
                <a:gd name="textAreaBottom" fmla="*/ 2003040 h 2002680"/>
              </a:gdLst>
              <a:ahLst/>
              <a:rect l="textAreaLeft" t="textAreaTop" r="textAreaRight" b="textAreaBottom"/>
              <a:pathLst>
                <a:path w="12138212" h="2624367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2" name="Google Shape;26;p1"/>
            <p:cNvSpPr/>
            <p:nvPr/>
          </p:nvSpPr>
          <p:spPr>
            <a:xfrm>
              <a:off x="-8640" y="4342320"/>
              <a:ext cx="12197880" cy="1871280"/>
            </a:xfrm>
            <a:custGeom>
              <a:avLst/>
              <a:gdLst>
                <a:gd name="textAreaLeft" fmla="*/ 0 w 12197880"/>
                <a:gd name="textAreaRight" fmla="*/ 12198240 w 12197880"/>
                <a:gd name="textAreaTop" fmla="*/ 0 h 1871280"/>
                <a:gd name="textAreaBottom" fmla="*/ 1871640 h 1871280"/>
              </a:gdLst>
              <a:ahLst/>
              <a:rect l="textAreaLeft" t="textAreaTop" r="textAreaRight" b="textAreaBottom"/>
              <a:pathLst>
                <a:path w="12135097" h="2452279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3" name="Google Shape;27;p1"/>
            <p:cNvSpPr/>
            <p:nvPr/>
          </p:nvSpPr>
          <p:spPr>
            <a:xfrm>
              <a:off x="-5400" y="4314240"/>
              <a:ext cx="12194640" cy="1864080"/>
            </a:xfrm>
            <a:custGeom>
              <a:avLst/>
              <a:gdLst>
                <a:gd name="textAreaLeft" fmla="*/ 0 w 12194640"/>
                <a:gd name="textAreaRight" fmla="*/ 12195000 w 12194640"/>
                <a:gd name="textAreaTop" fmla="*/ 0 h 1864080"/>
                <a:gd name="textAreaBottom" fmla="*/ 1864440 h 1864080"/>
              </a:gdLst>
              <a:ahLst/>
              <a:rect l="textAreaLeft" t="textAreaTop" r="textAreaRight" b="textAreaBottom"/>
              <a:pathLst>
                <a:path w="12131983" h="244284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4" name="Google Shape;28;p1"/>
            <p:cNvSpPr/>
            <p:nvPr/>
          </p:nvSpPr>
          <p:spPr>
            <a:xfrm>
              <a:off x="-2520" y="4224600"/>
              <a:ext cx="12191400" cy="1919880"/>
            </a:xfrm>
            <a:custGeom>
              <a:avLst/>
              <a:gdLst>
                <a:gd name="textAreaLeft" fmla="*/ 0 w 12191400"/>
                <a:gd name="textAreaRight" fmla="*/ 12191760 w 12191400"/>
                <a:gd name="textAreaTop" fmla="*/ 0 h 1919880"/>
                <a:gd name="textAreaBottom" fmla="*/ 1920240 h 1919880"/>
              </a:gdLst>
              <a:ahLst/>
              <a:rect l="textAreaLeft" t="textAreaTop" r="textAreaRight" b="textAreaBottom"/>
              <a:pathLst>
                <a:path w="12128775" h="2516043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5" name="Google Shape;29;p1"/>
            <p:cNvSpPr/>
            <p:nvPr/>
          </p:nvSpPr>
          <p:spPr>
            <a:xfrm>
              <a:off x="720" y="4134960"/>
              <a:ext cx="12188160" cy="1977120"/>
            </a:xfrm>
            <a:custGeom>
              <a:avLst/>
              <a:gdLst>
                <a:gd name="textAreaLeft" fmla="*/ 0 w 12188160"/>
                <a:gd name="textAreaRight" fmla="*/ 12188520 w 12188160"/>
                <a:gd name="textAreaTop" fmla="*/ 0 h 1977120"/>
                <a:gd name="textAreaBottom" fmla="*/ 1977480 h 1977120"/>
              </a:gdLst>
              <a:ahLst/>
              <a:rect l="textAreaLeft" t="textAreaTop" r="textAreaRight" b="textAreaBottom"/>
              <a:pathLst>
                <a:path w="12125566" h="2591074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6" name="Google Shape;30;p1"/>
            <p:cNvSpPr/>
            <p:nvPr/>
          </p:nvSpPr>
          <p:spPr>
            <a:xfrm>
              <a:off x="3600" y="4045320"/>
              <a:ext cx="12184920" cy="2035800"/>
            </a:xfrm>
            <a:custGeom>
              <a:avLst/>
              <a:gdLst>
                <a:gd name="textAreaLeft" fmla="*/ 0 w 12184920"/>
                <a:gd name="textAreaRight" fmla="*/ 12185280 w 12184920"/>
                <a:gd name="textAreaTop" fmla="*/ 0 h 2035800"/>
                <a:gd name="textAreaBottom" fmla="*/ 2036160 h 2035800"/>
              </a:gdLst>
              <a:ahLst/>
              <a:rect l="textAreaLeft" t="textAreaTop" r="textAreaRight" b="textAreaBottom"/>
              <a:pathLst>
                <a:path w="12122358" h="2668023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7" name="Google Shape;31;p1"/>
            <p:cNvSpPr/>
            <p:nvPr/>
          </p:nvSpPr>
          <p:spPr>
            <a:xfrm>
              <a:off x="6840" y="3955680"/>
              <a:ext cx="12182040" cy="2096640"/>
            </a:xfrm>
            <a:custGeom>
              <a:avLst/>
              <a:gdLst>
                <a:gd name="textAreaLeft" fmla="*/ 0 w 12182040"/>
                <a:gd name="textAreaRight" fmla="*/ 12182400 w 12182040"/>
                <a:gd name="textAreaTop" fmla="*/ 0 h 2096640"/>
                <a:gd name="textAreaBottom" fmla="*/ 2097000 h 2096640"/>
              </a:gdLst>
              <a:ahLst/>
              <a:rect l="textAreaLeft" t="textAreaTop" r="textAreaRight" b="textAreaBottom"/>
              <a:pathLst>
                <a:path w="12119338" h="2747422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8" name="Google Shape;32;p1"/>
            <p:cNvSpPr/>
            <p:nvPr/>
          </p:nvSpPr>
          <p:spPr>
            <a:xfrm>
              <a:off x="9720" y="3865680"/>
              <a:ext cx="12178800" cy="2158920"/>
            </a:xfrm>
            <a:custGeom>
              <a:avLst/>
              <a:gdLst>
                <a:gd name="textAreaLeft" fmla="*/ 0 w 12178800"/>
                <a:gd name="textAreaRight" fmla="*/ 12179160 w 12178800"/>
                <a:gd name="textAreaTop" fmla="*/ 0 h 2158920"/>
                <a:gd name="textAreaBottom" fmla="*/ 2159280 h 2158920"/>
              </a:gdLst>
              <a:ahLst/>
              <a:rect l="textAreaLeft" t="textAreaTop" r="textAreaRight" b="textAreaBottom"/>
              <a:pathLst>
                <a:path w="12116129" h="2829481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9" name="Google Shape;33;p1"/>
            <p:cNvSpPr/>
            <p:nvPr/>
          </p:nvSpPr>
          <p:spPr>
            <a:xfrm>
              <a:off x="12960" y="3776040"/>
              <a:ext cx="12175560" cy="2224080"/>
            </a:xfrm>
            <a:custGeom>
              <a:avLst/>
              <a:gdLst>
                <a:gd name="textAreaLeft" fmla="*/ 0 w 12175560"/>
                <a:gd name="textAreaRight" fmla="*/ 12175920 w 12175560"/>
                <a:gd name="textAreaTop" fmla="*/ 0 h 2224080"/>
                <a:gd name="textAreaBottom" fmla="*/ 2224440 h 2224080"/>
              </a:gdLst>
              <a:ahLst/>
              <a:rect l="textAreaLeft" t="textAreaTop" r="textAreaRight" b="textAreaBottom"/>
              <a:pathLst>
                <a:path w="12112827" h="2914508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0" name="Google Shape;34;p1"/>
            <p:cNvSpPr/>
            <p:nvPr/>
          </p:nvSpPr>
          <p:spPr>
            <a:xfrm>
              <a:off x="15840" y="3686400"/>
              <a:ext cx="12172320" cy="2291400"/>
            </a:xfrm>
            <a:custGeom>
              <a:avLst/>
              <a:gdLst>
                <a:gd name="textAreaLeft" fmla="*/ 0 w 12172320"/>
                <a:gd name="textAreaRight" fmla="*/ 12172680 w 12172320"/>
                <a:gd name="textAreaTop" fmla="*/ 0 h 2291400"/>
                <a:gd name="textAreaBottom" fmla="*/ 2291760 h 2291400"/>
              </a:gdLst>
              <a:ahLst/>
              <a:rect l="textAreaLeft" t="textAreaTop" r="textAreaRight" b="textAreaBottom"/>
              <a:pathLst>
                <a:path w="12109619" h="300263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1" name="Google Shape;35;p1"/>
            <p:cNvSpPr/>
            <p:nvPr/>
          </p:nvSpPr>
          <p:spPr>
            <a:xfrm>
              <a:off x="19080" y="3596760"/>
              <a:ext cx="12169080" cy="2360880"/>
            </a:xfrm>
            <a:custGeom>
              <a:avLst/>
              <a:gdLst>
                <a:gd name="textAreaLeft" fmla="*/ 0 w 12169080"/>
                <a:gd name="textAreaRight" fmla="*/ 12169440 w 12169080"/>
                <a:gd name="textAreaTop" fmla="*/ 0 h 2360880"/>
                <a:gd name="textAreaBottom" fmla="*/ 2361240 h 2360880"/>
              </a:gdLst>
              <a:ahLst/>
              <a:rect l="textAreaLeft" t="textAreaTop" r="textAreaRight" b="textAreaBottom"/>
              <a:pathLst>
                <a:path w="12106316" h="309366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2" name="Google Shape;36;p1"/>
            <p:cNvSpPr/>
            <p:nvPr/>
          </p:nvSpPr>
          <p:spPr>
            <a:xfrm>
              <a:off x="21960" y="3507120"/>
              <a:ext cx="12165840" cy="2432880"/>
            </a:xfrm>
            <a:custGeom>
              <a:avLst/>
              <a:gdLst>
                <a:gd name="textAreaLeft" fmla="*/ 0 w 12165840"/>
                <a:gd name="textAreaRight" fmla="*/ 12166200 w 12165840"/>
                <a:gd name="textAreaTop" fmla="*/ 0 h 2432880"/>
                <a:gd name="textAreaBottom" fmla="*/ 2433240 h 2432880"/>
              </a:gdLst>
              <a:ahLst/>
              <a:rect l="textAreaLeft" t="textAreaTop" r="textAreaRight" b="textAreaBottom"/>
              <a:pathLst>
                <a:path w="12103296" h="3188282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3" name="Google Shape;37;p1"/>
            <p:cNvSpPr/>
            <p:nvPr/>
          </p:nvSpPr>
          <p:spPr>
            <a:xfrm>
              <a:off x="25200" y="3417480"/>
              <a:ext cx="12162960" cy="2507400"/>
            </a:xfrm>
            <a:custGeom>
              <a:avLst/>
              <a:gdLst>
                <a:gd name="textAreaLeft" fmla="*/ 0 w 12162960"/>
                <a:gd name="textAreaRight" fmla="*/ 12163320 w 12162960"/>
                <a:gd name="textAreaTop" fmla="*/ 0 h 2507400"/>
                <a:gd name="textAreaBottom" fmla="*/ 2507760 h 2507400"/>
              </a:gdLst>
              <a:ahLst/>
              <a:rect l="textAreaLeft" t="textAreaTop" r="textAreaRight" b="textAreaBottom"/>
              <a:pathLst>
                <a:path w="12100277" h="3285815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4" name="Google Shape;38;p1"/>
            <p:cNvSpPr/>
            <p:nvPr/>
          </p:nvSpPr>
          <p:spPr>
            <a:xfrm>
              <a:off x="28080" y="3327840"/>
              <a:ext cx="12159720" cy="2584800"/>
            </a:xfrm>
            <a:custGeom>
              <a:avLst/>
              <a:gdLst>
                <a:gd name="textAreaLeft" fmla="*/ 0 w 12159720"/>
                <a:gd name="textAreaRight" fmla="*/ 12160080 w 12159720"/>
                <a:gd name="textAreaTop" fmla="*/ 0 h 2584800"/>
                <a:gd name="textAreaBottom" fmla="*/ 2585160 h 2584800"/>
              </a:gdLst>
              <a:ahLst/>
              <a:rect l="textAreaLeft" t="textAreaTop" r="textAreaRight" b="textAreaBottom"/>
              <a:pathLst>
                <a:path w="12097068" h="3387087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5" name="Google Shape;39;p1"/>
            <p:cNvSpPr/>
            <p:nvPr/>
          </p:nvSpPr>
          <p:spPr>
            <a:xfrm>
              <a:off x="31320" y="3238200"/>
              <a:ext cx="12156480" cy="2664720"/>
            </a:xfrm>
            <a:custGeom>
              <a:avLst/>
              <a:gdLst>
                <a:gd name="textAreaLeft" fmla="*/ 0 w 12156480"/>
                <a:gd name="textAreaRight" fmla="*/ 12156840 w 1215648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12093859" h="3491821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6" name="Google Shape;40;p1"/>
            <p:cNvSpPr/>
            <p:nvPr/>
          </p:nvSpPr>
          <p:spPr>
            <a:xfrm>
              <a:off x="34200" y="3148560"/>
              <a:ext cx="12153240" cy="2747880"/>
            </a:xfrm>
            <a:custGeom>
              <a:avLst/>
              <a:gdLst>
                <a:gd name="textAreaLeft" fmla="*/ 0 w 12153240"/>
                <a:gd name="textAreaRight" fmla="*/ 12153600 w 12153240"/>
                <a:gd name="textAreaTop" fmla="*/ 0 h 2747880"/>
                <a:gd name="textAreaBottom" fmla="*/ 2748240 h 2747880"/>
              </a:gdLst>
              <a:ahLst/>
              <a:rect l="textAreaLeft" t="textAreaTop" r="textAreaRight" b="textAreaBottom"/>
              <a:pathLst>
                <a:path w="12090651" h="3600743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7" name="Google Shape;41;p1"/>
            <p:cNvSpPr/>
            <p:nvPr/>
          </p:nvSpPr>
          <p:spPr>
            <a:xfrm>
              <a:off x="37440" y="3058560"/>
              <a:ext cx="12150000" cy="2834280"/>
            </a:xfrm>
            <a:custGeom>
              <a:avLst/>
              <a:gdLst>
                <a:gd name="textAreaLeft" fmla="*/ 0 w 12150000"/>
                <a:gd name="textAreaRight" fmla="*/ 12150360 w 12150000"/>
                <a:gd name="textAreaTop" fmla="*/ 0 h 2834280"/>
                <a:gd name="textAreaBottom" fmla="*/ 2834640 h 2834280"/>
              </a:gdLst>
              <a:ahLst/>
              <a:rect l="textAreaLeft" t="textAreaTop" r="textAreaRight" b="textAreaBottom"/>
              <a:pathLst>
                <a:path w="12087631" h="3713953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8" name="Google Shape;42;p1"/>
            <p:cNvSpPr/>
            <p:nvPr/>
          </p:nvSpPr>
          <p:spPr>
            <a:xfrm>
              <a:off x="40320" y="2968920"/>
              <a:ext cx="12146760" cy="2923560"/>
            </a:xfrm>
            <a:custGeom>
              <a:avLst/>
              <a:gdLst>
                <a:gd name="textAreaLeft" fmla="*/ 0 w 12146760"/>
                <a:gd name="textAreaRight" fmla="*/ 12147120 w 12146760"/>
                <a:gd name="textAreaTop" fmla="*/ 0 h 2923560"/>
                <a:gd name="textAreaBottom" fmla="*/ 2923920 h 2923560"/>
              </a:gdLst>
              <a:ahLst/>
              <a:rect l="textAreaLeft" t="textAreaTop" r="textAreaRight" b="textAreaBottom"/>
              <a:pathLst>
                <a:path w="12084423" h="3831239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>
              <a:solidFill>
                <a:srgbClr val="1f32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09" name="Google Shape;335;p18"/>
          <p:cNvSpPr/>
          <p:nvPr/>
        </p:nvSpPr>
        <p:spPr>
          <a:xfrm>
            <a:off x="603360" y="861120"/>
            <a:ext cx="6930360" cy="46782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10" name="Google Shape;336;p18"/>
          <p:cNvGrpSpPr/>
          <p:nvPr/>
        </p:nvGrpSpPr>
        <p:grpSpPr>
          <a:xfrm>
            <a:off x="739080" y="971280"/>
            <a:ext cx="634680" cy="147240"/>
            <a:chOff x="739080" y="971280"/>
            <a:chExt cx="634680" cy="147240"/>
          </a:xfrm>
        </p:grpSpPr>
        <p:sp>
          <p:nvSpPr>
            <p:cNvPr id="711" name="Google Shape;337;p18"/>
            <p:cNvSpPr/>
            <p:nvPr/>
          </p:nvSpPr>
          <p:spPr>
            <a:xfrm>
              <a:off x="739080" y="97128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2" name="Google Shape;338;p18"/>
            <p:cNvSpPr/>
            <p:nvPr/>
          </p:nvSpPr>
          <p:spPr>
            <a:xfrm>
              <a:off x="982800" y="97128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3" name="Google Shape;339;p18"/>
            <p:cNvSpPr/>
            <p:nvPr/>
          </p:nvSpPr>
          <p:spPr>
            <a:xfrm>
              <a:off x="1226520" y="97128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876600" y="1617480"/>
            <a:ext cx="5581080" cy="1973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876600" y="3591360"/>
            <a:ext cx="5581080" cy="17020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9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2523600" y="1607400"/>
            <a:ext cx="6796440" cy="2902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5000" spc="-1" strike="noStrike">
                <a:solidFill>
                  <a:schemeClr val="dk1"/>
                </a:solidFill>
                <a:latin typeface="Roboto"/>
                <a:ea typeface="Roboto"/>
              </a:rPr>
              <a:t>DSA PROJECT:</a:t>
            </a:r>
            <a:r>
              <a:rPr b="1" lang="en" sz="6000" spc="-1" strike="noStrike">
                <a:solidFill>
                  <a:schemeClr val="dk1"/>
                </a:solidFill>
                <a:latin typeface="Roboto"/>
                <a:ea typeface="Roboto"/>
              </a:rPr>
              <a:t>   </a:t>
            </a:r>
            <a:r>
              <a:rPr b="1" lang="en" sz="7000" spc="-1" strike="noStrike">
                <a:solidFill>
                  <a:schemeClr val="accent1"/>
                </a:solidFill>
                <a:latin typeface="Roboto"/>
                <a:ea typeface="Roboto"/>
              </a:rPr>
              <a:t>FILE EXPLORER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5000" spc="-1" strike="noStrike">
                <a:solidFill>
                  <a:schemeClr val="dk1"/>
                </a:solidFill>
                <a:latin typeface="Roboto"/>
                <a:ea typeface="Roboto"/>
              </a:rPr>
              <a:t>IN C++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subTitle"/>
          </p:nvPr>
        </p:nvSpPr>
        <p:spPr>
          <a:xfrm>
            <a:off x="5733360" y="4974120"/>
            <a:ext cx="4935240" cy="797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accent1"/>
                </a:solidFill>
                <a:latin typeface="Roboto Mono"/>
                <a:ea typeface="Roboto Mono"/>
              </a:rPr>
              <a:t>&lt;p&gt;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 using Trees and Algorithm Library </a:t>
            </a:r>
            <a:r>
              <a:rPr b="0" lang="en" sz="1800" spc="-1" strike="noStrike">
                <a:solidFill>
                  <a:schemeClr val="accent1"/>
                </a:solidFill>
                <a:latin typeface="Roboto Mono"/>
                <a:ea typeface="Roboto Mono"/>
              </a:rPr>
              <a:t>&lt;/p&gt;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7" name="Google Shape;382;p22"/>
          <p:cNvSpPr/>
          <p:nvPr/>
        </p:nvSpPr>
        <p:spPr>
          <a:xfrm>
            <a:off x="-33840" y="5362920"/>
            <a:ext cx="286920" cy="149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1251720" y="919800"/>
            <a:ext cx="10158120" cy="4719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8000" spc="-1" strike="noStrike">
                <a:solidFill>
                  <a:schemeClr val="dk1"/>
                </a:solidFill>
                <a:latin typeface="Roboto"/>
                <a:ea typeface="Roboto"/>
              </a:rPr>
              <a:t>COMPLETE     </a:t>
            </a:r>
            <a:r>
              <a:rPr b="1" lang="en" sz="12000" spc="-1" strike="noStrike">
                <a:solidFill>
                  <a:schemeClr val="accent2"/>
                </a:solidFill>
                <a:latin typeface="Roboto"/>
                <a:ea typeface="Roboto"/>
              </a:rPr>
              <a:t>TREE</a:t>
            </a:r>
            <a:r>
              <a:rPr b="1" lang="en" sz="8000" spc="-1" strike="noStrike">
                <a:solidFill>
                  <a:schemeClr val="dk1"/>
                </a:solidFill>
                <a:latin typeface="Roboto"/>
                <a:ea typeface="Roboto"/>
              </a:rPr>
              <a:t> 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8000" spc="-1" strike="noStrike">
                <a:solidFill>
                  <a:schemeClr val="dk1"/>
                </a:solidFill>
                <a:latin typeface="Roboto"/>
                <a:ea typeface="Roboto"/>
              </a:rPr>
              <a:t>FUNCTIONS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/>
          </p:nvPr>
        </p:nvSpPr>
        <p:spPr>
          <a:xfrm>
            <a:off x="548280" y="6324480"/>
            <a:ext cx="11095200" cy="281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ctr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Roboto Mono"/>
                <a:ea typeface="Roboto Mono"/>
              </a:rPr>
              <a:t>This is where you section ends. Duplicate this set of slides as many times you need to go over all your sections.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6" name="Google Shape;477;p31"/>
          <p:cNvSpPr/>
          <p:nvPr/>
        </p:nvSpPr>
        <p:spPr>
          <a:xfrm>
            <a:off x="-33840" y="5362920"/>
            <a:ext cx="286920" cy="149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482;p32"/>
          <p:cNvSpPr/>
          <p:nvPr/>
        </p:nvSpPr>
        <p:spPr>
          <a:xfrm>
            <a:off x="627480" y="680400"/>
            <a:ext cx="5662080" cy="529704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861480" y="973800"/>
            <a:ext cx="5298120" cy="20620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6800" spc="-1" strike="noStrike">
                <a:solidFill>
                  <a:schemeClr val="accent2"/>
                </a:solidFill>
                <a:latin typeface="Roboto"/>
                <a:ea typeface="Roboto"/>
              </a:rPr>
              <a:t>FUNCTIONS:</a:t>
            </a:r>
            <a:endParaRPr b="0" lang="en-US" sz="6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/>
          </p:nvPr>
        </p:nvSpPr>
        <p:spPr>
          <a:xfrm>
            <a:off x="925560" y="3154320"/>
            <a:ext cx="5170320" cy="20620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57200" indent="-343080">
              <a:lnSpc>
                <a:spcPct val="150000"/>
              </a:lnSpc>
              <a:spcBef>
                <a:spcPts val="2100"/>
              </a:spcBef>
              <a:buClr>
                <a:srgbClr val="ffffff"/>
              </a:buClr>
              <a:buFont typeface="Roboto Mono"/>
              <a:buChar char="➔"/>
            </a:pP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ffffff"/>
              </a:buClr>
              <a:buFont typeface="Roboto Mono"/>
              <a:buChar char="➔"/>
            </a:pP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search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ffffff"/>
              </a:buClr>
              <a:buFont typeface="Roboto Mono"/>
              <a:buChar char="➔"/>
            </a:pP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remove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ffffff"/>
              </a:buClr>
              <a:buFont typeface="Roboto Mono"/>
              <a:buChar char="➔"/>
            </a:pP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isEmpty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ffffff"/>
              </a:buClr>
              <a:buFont typeface="Roboto Mono"/>
              <a:buChar char="➔"/>
            </a:pP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printDirectoryTree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00" name="Google Shape;485;p32"/>
          <p:cNvGrpSpPr/>
          <p:nvPr/>
        </p:nvGrpSpPr>
        <p:grpSpPr>
          <a:xfrm>
            <a:off x="780840" y="826200"/>
            <a:ext cx="635040" cy="147240"/>
            <a:chOff x="780840" y="826200"/>
            <a:chExt cx="635040" cy="147240"/>
          </a:xfrm>
        </p:grpSpPr>
        <p:sp>
          <p:nvSpPr>
            <p:cNvPr id="901" name="Google Shape;486;p32"/>
            <p:cNvSpPr/>
            <p:nvPr/>
          </p:nvSpPr>
          <p:spPr>
            <a:xfrm>
              <a:off x="780840" y="82620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2" name="Google Shape;487;p32"/>
            <p:cNvSpPr/>
            <p:nvPr/>
          </p:nvSpPr>
          <p:spPr>
            <a:xfrm>
              <a:off x="1024560" y="82620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3" name="Google Shape;488;p32"/>
            <p:cNvSpPr/>
            <p:nvPr/>
          </p:nvSpPr>
          <p:spPr>
            <a:xfrm>
              <a:off x="1268640" y="82620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04" name="Google Shape;489;p32"/>
          <p:cNvSpPr/>
          <p:nvPr/>
        </p:nvSpPr>
        <p:spPr>
          <a:xfrm>
            <a:off x="6870960" y="1353240"/>
            <a:ext cx="4665240" cy="3828600"/>
          </a:xfrm>
          <a:prstGeom prst="roundRect">
            <a:avLst>
              <a:gd name="adj" fmla="val 4729"/>
            </a:avLst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05" name="Google Shape;490;p32"/>
          <p:cNvGrpSpPr/>
          <p:nvPr/>
        </p:nvGrpSpPr>
        <p:grpSpPr>
          <a:xfrm>
            <a:off x="7018920" y="1353240"/>
            <a:ext cx="635040" cy="147240"/>
            <a:chOff x="7018920" y="1353240"/>
            <a:chExt cx="635040" cy="147240"/>
          </a:xfrm>
        </p:grpSpPr>
        <p:sp>
          <p:nvSpPr>
            <p:cNvPr id="906" name="Google Shape;491;p32"/>
            <p:cNvSpPr/>
            <p:nvPr/>
          </p:nvSpPr>
          <p:spPr>
            <a:xfrm>
              <a:off x="7018920" y="135324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7" name="Google Shape;492;p32"/>
            <p:cNvSpPr/>
            <p:nvPr/>
          </p:nvSpPr>
          <p:spPr>
            <a:xfrm>
              <a:off x="7263000" y="135324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8" name="Google Shape;493;p32"/>
            <p:cNvSpPr/>
            <p:nvPr/>
          </p:nvSpPr>
          <p:spPr>
            <a:xfrm>
              <a:off x="7506720" y="135324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09" name="Google Shape;494;p32"/>
          <p:cNvSpPr/>
          <p:nvPr/>
        </p:nvSpPr>
        <p:spPr>
          <a:xfrm>
            <a:off x="-33840" y="5362920"/>
            <a:ext cx="286920" cy="149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/>
          </p:nvPr>
        </p:nvSpPr>
        <p:spPr>
          <a:xfrm>
            <a:off x="1653480" y="4052880"/>
            <a:ext cx="889416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accent5"/>
                </a:solidFill>
                <a:latin typeface="Roboto Mono"/>
                <a:ea typeface="Roboto Mono"/>
              </a:rPr>
              <a:t>&lt;p&gt;</a:t>
            </a:r>
            <a:r>
              <a:rPr b="0" lang="en" sz="2100" spc="-1" strike="noStrike">
                <a:solidFill>
                  <a:schemeClr val="accent3"/>
                </a:solidFill>
                <a:latin typeface="Roboto Mono"/>
                <a:ea typeface="Roboto Mono"/>
              </a:rPr>
              <a:t> 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Development of window using </a:t>
            </a:r>
            <a:r>
              <a:rPr b="0" lang="en" sz="1800" spc="-1" strike="noStrike">
                <a:solidFill>
                  <a:schemeClr val="accent5"/>
                </a:solidFill>
                <a:latin typeface="Roboto Mono"/>
                <a:ea typeface="Roboto Mono"/>
              </a:rPr>
              <a:t>GTK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. </a:t>
            </a:r>
            <a:r>
              <a:rPr b="0" lang="en" sz="2100" spc="-1" strike="noStrike">
                <a:solidFill>
                  <a:schemeClr val="accent5"/>
                </a:solidFill>
                <a:latin typeface="Roboto Mono"/>
                <a:ea typeface="Roboto Mono"/>
              </a:rPr>
              <a:t>&lt;/p&gt;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 type="title"/>
          </p:nvPr>
        </p:nvSpPr>
        <p:spPr>
          <a:xfrm>
            <a:off x="3659400" y="2041560"/>
            <a:ext cx="6730560" cy="1574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5800" spc="-1" strike="noStrike">
                <a:solidFill>
                  <a:schemeClr val="dk1"/>
                </a:solidFill>
                <a:latin typeface="Roboto"/>
                <a:ea typeface="Roboto"/>
              </a:rPr>
              <a:t>GRAPHICAL </a:t>
            </a:r>
            <a:r>
              <a:rPr b="1" lang="en" sz="6800" spc="-1" strike="noStrike">
                <a:solidFill>
                  <a:schemeClr val="accent5"/>
                </a:solidFill>
                <a:latin typeface="Roboto"/>
                <a:ea typeface="Roboto"/>
              </a:rPr>
              <a:t>INTERFACE</a:t>
            </a:r>
            <a:endParaRPr b="0" lang="en-US" sz="6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Google Shape;501;p33"/>
          <p:cNvSpPr txBox="1"/>
          <p:nvPr/>
        </p:nvSpPr>
        <p:spPr>
          <a:xfrm>
            <a:off x="1663560" y="2130480"/>
            <a:ext cx="1882080" cy="1485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ln w="0">
                  <a:noFill/>
                </a:ln>
                <a:solidFill>
                  <a:srgbClr val="ffbc3e"/>
                </a:solidFill>
                <a:latin typeface="Roboto Mono"/>
                <a:ea typeface="Arial"/>
              </a:rPr>
              <a:t>04</a:t>
            </a:r>
            <a:endParaRPr b="0" lang="en-US" sz="1400" spc="-1" strike="noStrike">
              <a:ln w="0">
                <a:noFill/>
              </a:ln>
              <a:solidFill>
                <a:srgbClr val="ffbc3e"/>
              </a:solidFill>
              <a:latin typeface="Arial"/>
            </a:endParaRPr>
          </a:p>
        </p:txBody>
      </p:sp>
      <p:sp>
        <p:nvSpPr>
          <p:cNvPr id="913" name="Google Shape;502;p33"/>
          <p:cNvSpPr/>
          <p:nvPr/>
        </p:nvSpPr>
        <p:spPr>
          <a:xfrm>
            <a:off x="-33840" y="5362920"/>
            <a:ext cx="286920" cy="149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507;p34"/>
          <p:cNvGrpSpPr/>
          <p:nvPr/>
        </p:nvGrpSpPr>
        <p:grpSpPr>
          <a:xfrm>
            <a:off x="5243400" y="135360"/>
            <a:ext cx="6544440" cy="6426720"/>
            <a:chOff x="5243400" y="135360"/>
            <a:chExt cx="6544440" cy="6426720"/>
          </a:xfrm>
        </p:grpSpPr>
        <p:sp>
          <p:nvSpPr>
            <p:cNvPr id="915" name="Google Shape;508;p34"/>
            <p:cNvSpPr/>
            <p:nvPr/>
          </p:nvSpPr>
          <p:spPr>
            <a:xfrm rot="5400000">
              <a:off x="5319000" y="109440"/>
              <a:ext cx="6392880" cy="6477120"/>
            </a:xfrm>
            <a:custGeom>
              <a:avLst/>
              <a:gdLst>
                <a:gd name="textAreaLeft" fmla="*/ 0 w 6392880"/>
                <a:gd name="textAreaRight" fmla="*/ 6393240 w 6392880"/>
                <a:gd name="textAreaTop" fmla="*/ 0 h 6477120"/>
                <a:gd name="textAreaBottom" fmla="*/ 6477480 h 6477120"/>
              </a:gdLst>
              <a:ahLst/>
              <a:rect l="textAreaLeft" t="textAreaTop" r="textAreaRight" b="textAreaBottom"/>
              <a:pathLst>
                <a:path w="7889195" h="6142663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w="38100">
              <a:solidFill>
                <a:srgbClr val="434343"/>
              </a:solidFill>
              <a:round/>
            </a:ln>
            <a:effectLst>
              <a:outerShdw algn="tl" blurRad="177840" dir="2700000" dist="114042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916" name="Google Shape;509;p34"/>
            <p:cNvGrpSpPr/>
            <p:nvPr/>
          </p:nvGrpSpPr>
          <p:grpSpPr>
            <a:xfrm>
              <a:off x="5243400" y="135360"/>
              <a:ext cx="6544440" cy="6426720"/>
              <a:chOff x="5243400" y="135360"/>
              <a:chExt cx="6544440" cy="6426720"/>
            </a:xfrm>
          </p:grpSpPr>
          <p:sp>
            <p:nvSpPr>
              <p:cNvPr id="917" name="Google Shape;510;p34"/>
              <p:cNvSpPr/>
              <p:nvPr/>
            </p:nvSpPr>
            <p:spPr>
              <a:xfrm rot="5400000">
                <a:off x="5294520" y="120600"/>
                <a:ext cx="6386400" cy="6473160"/>
              </a:xfrm>
              <a:custGeom>
                <a:avLst/>
                <a:gdLst>
                  <a:gd name="textAreaLeft" fmla="*/ 0 w 6386400"/>
                  <a:gd name="textAreaRight" fmla="*/ 6386760 w 6386400"/>
                  <a:gd name="textAreaTop" fmla="*/ 0 h 6473160"/>
                  <a:gd name="textAreaBottom" fmla="*/ 6473520 h 6473160"/>
                </a:gdLst>
                <a:ahLst/>
                <a:rect l="textAreaLeft" t="textAreaTop" r="textAreaRight" b="textAreaBottom"/>
                <a:pathLst>
                  <a:path w="7889195" h="6142663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 rotWithShape="0">
                <a:gsLst>
                  <a:gs pos="3000">
                    <a:srgbClr val="000000"/>
                  </a:gs>
                  <a:gs pos="100000">
                    <a:srgbClr val="4e4f51"/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918" name="Google Shape;511;p34"/>
              <p:cNvGrpSpPr/>
              <p:nvPr/>
            </p:nvGrpSpPr>
            <p:grpSpPr>
              <a:xfrm>
                <a:off x="8232840" y="6066720"/>
                <a:ext cx="502920" cy="337680"/>
                <a:chOff x="8232840" y="6066720"/>
                <a:chExt cx="502920" cy="337680"/>
              </a:xfrm>
            </p:grpSpPr>
            <p:sp>
              <p:nvSpPr>
                <p:cNvPr id="919" name="Google Shape;512;p34"/>
                <p:cNvSpPr/>
                <p:nvPr/>
              </p:nvSpPr>
              <p:spPr>
                <a:xfrm rot="5400000">
                  <a:off x="8315280" y="5983920"/>
                  <a:ext cx="337680" cy="502920"/>
                </a:xfrm>
                <a:custGeom>
                  <a:avLst/>
                  <a:gdLst>
                    <a:gd name="textAreaLeft" fmla="*/ 0 w 337680"/>
                    <a:gd name="textAreaRight" fmla="*/ 338040 w 337680"/>
                    <a:gd name="textAreaTop" fmla="*/ 0 h 502920"/>
                    <a:gd name="textAreaBottom" fmla="*/ 503280 h 502920"/>
                  </a:gdLst>
                  <a:ahLst/>
                  <a:rect l="textAreaLeft" t="textAreaTop" r="textAreaRight" b="textAreaBottom"/>
                  <a:pathLst>
                    <a:path w="358679" h="358679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20" name="Google Shape;513;p34"/>
                <p:cNvSpPr/>
                <p:nvPr/>
              </p:nvSpPr>
              <p:spPr>
                <a:xfrm rot="5400000">
                  <a:off x="8362800" y="5951520"/>
                  <a:ext cx="243360" cy="485280"/>
                </a:xfrm>
                <a:custGeom>
                  <a:avLst/>
                  <a:gdLst>
                    <a:gd name="textAreaLeft" fmla="*/ 0 w 243360"/>
                    <a:gd name="textAreaRight" fmla="*/ 243720 w 243360"/>
                    <a:gd name="textAreaTop" fmla="*/ 0 h 485280"/>
                    <a:gd name="textAreaBottom" fmla="*/ 485640 h 485280"/>
                  </a:gdLst>
                  <a:ahLst/>
                  <a:rect l="textAreaLeft" t="textAreaTop" r="textAreaRight" b="textAreaBottom"/>
                  <a:pathLst>
                    <a:path w="258441" h="346069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21" name="Google Shape;514;p34"/>
                <p:cNvSpPr/>
                <p:nvPr/>
              </p:nvSpPr>
              <p:spPr>
                <a:xfrm rot="5400000">
                  <a:off x="8426880" y="6144120"/>
                  <a:ext cx="118080" cy="176400"/>
                </a:xfrm>
                <a:custGeom>
                  <a:avLst/>
                  <a:gdLst>
                    <a:gd name="textAreaLeft" fmla="*/ 0 w 118080"/>
                    <a:gd name="textAreaRight" fmla="*/ 118440 w 118080"/>
                    <a:gd name="textAreaTop" fmla="*/ 0 h 176400"/>
                    <a:gd name="textAreaBottom" fmla="*/ 176760 h 176400"/>
                  </a:gdLst>
                  <a:ahLst/>
                  <a:rect l="textAreaLeft" t="textAreaTop" r="textAreaRight" b="textAreaBottom"/>
                  <a:pathLst>
                    <a:path w="125426" h="125898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922" name="Google Shape;515;p34"/>
              <p:cNvGrpSpPr/>
              <p:nvPr/>
            </p:nvGrpSpPr>
            <p:grpSpPr>
              <a:xfrm>
                <a:off x="5243400" y="135360"/>
                <a:ext cx="6544440" cy="6426720"/>
                <a:chOff x="5243400" y="135360"/>
                <a:chExt cx="6544440" cy="6426720"/>
              </a:xfrm>
            </p:grpSpPr>
            <p:sp>
              <p:nvSpPr>
                <p:cNvPr id="923" name="Google Shape;516;p34"/>
                <p:cNvSpPr/>
                <p:nvPr/>
              </p:nvSpPr>
              <p:spPr>
                <a:xfrm rot="5400000">
                  <a:off x="5307120" y="87120"/>
                  <a:ext cx="6410880" cy="6538320"/>
                </a:xfrm>
                <a:custGeom>
                  <a:avLst/>
                  <a:gdLst>
                    <a:gd name="textAreaLeft" fmla="*/ 0 w 6410880"/>
                    <a:gd name="textAreaRight" fmla="*/ 6411240 w 6410880"/>
                    <a:gd name="textAreaTop" fmla="*/ 0 h 6538320"/>
                    <a:gd name="textAreaBottom" fmla="*/ 6538680 h 6538320"/>
                  </a:gdLst>
                  <a:ahLst/>
                  <a:rect l="textAreaLeft" t="textAreaTop" r="textAreaRight" b="textAreaBottom"/>
                  <a:pathLst>
                    <a:path w="9221894" h="6483314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24" name="Google Shape;517;p34"/>
                <p:cNvSpPr/>
                <p:nvPr/>
              </p:nvSpPr>
              <p:spPr>
                <a:xfrm rot="5400000">
                  <a:off x="11743560" y="804600"/>
                  <a:ext cx="67680" cy="151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15120"/>
                    <a:gd name="textAreaBottom" fmla="*/ 15480 h 15120"/>
                  </a:gdLst>
                  <a:ahLst/>
                  <a:rect l="textAreaLeft" t="textAreaTop" r="textAreaRight" b="textAreaBottom"/>
                  <a:pathLst>
                    <a:path w="97838" h="15287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5840" bIns="158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25" name="Google Shape;518;p34"/>
                <p:cNvSpPr/>
                <p:nvPr/>
              </p:nvSpPr>
              <p:spPr>
                <a:xfrm rot="5400000">
                  <a:off x="11708280" y="1111680"/>
                  <a:ext cx="141120" cy="18000"/>
                </a:xfrm>
                <a:custGeom>
                  <a:avLst/>
                  <a:gdLst>
                    <a:gd name="textAreaLeft" fmla="*/ 0 w 141120"/>
                    <a:gd name="textAreaRight" fmla="*/ 141480 w 141120"/>
                    <a:gd name="textAreaTop" fmla="*/ 0 h 18000"/>
                    <a:gd name="textAreaBottom" fmla="*/ 18360 h 18000"/>
                  </a:gdLst>
                  <a:ahLst/>
                  <a:rect l="textAreaLeft" t="textAreaTop" r="textAreaRight" b="textAreaBottom"/>
                  <a:pathLst>
                    <a:path w="203320" h="18344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720" bIns="187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26" name="Google Shape;519;p34"/>
                <p:cNvSpPr/>
                <p:nvPr/>
              </p:nvSpPr>
              <p:spPr>
                <a:xfrm rot="5400000">
                  <a:off x="11708640" y="1334160"/>
                  <a:ext cx="140040" cy="18000"/>
                </a:xfrm>
                <a:custGeom>
                  <a:avLst/>
                  <a:gdLst>
                    <a:gd name="textAreaLeft" fmla="*/ 0 w 140040"/>
                    <a:gd name="textAreaRight" fmla="*/ 140400 w 140040"/>
                    <a:gd name="textAreaTop" fmla="*/ 0 h 18000"/>
                    <a:gd name="textAreaBottom" fmla="*/ 18360 h 18000"/>
                  </a:gdLst>
                  <a:ahLst/>
                  <a:rect l="textAreaLeft" t="textAreaTop" r="textAreaRight" b="textAreaBottom"/>
                  <a:pathLst>
                    <a:path w="201791" h="18344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720" bIns="187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27" name="Google Shape;520;p34"/>
                <p:cNvSpPr/>
                <p:nvPr/>
              </p:nvSpPr>
              <p:spPr>
                <a:xfrm rot="5400000">
                  <a:off x="11702880" y="1117080"/>
                  <a:ext cx="141120" cy="7200"/>
                </a:xfrm>
                <a:custGeom>
                  <a:avLst/>
                  <a:gdLst>
                    <a:gd name="textAreaLeft" fmla="*/ 0 w 141120"/>
                    <a:gd name="textAreaRight" fmla="*/ 141480 w 141120"/>
                    <a:gd name="textAreaTop" fmla="*/ 0 h 7200"/>
                    <a:gd name="textAreaBottom" fmla="*/ 7560 h 7200"/>
                  </a:gdLst>
                  <a:ahLst/>
                  <a:rect l="textAreaLeft" t="textAreaTop" r="textAreaRight" b="textAreaBottom"/>
                  <a:pathLst>
                    <a:path w="203320" h="7643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28" name="Google Shape;521;p34"/>
                <p:cNvSpPr/>
                <p:nvPr/>
              </p:nvSpPr>
              <p:spPr>
                <a:xfrm rot="5400000">
                  <a:off x="11703240" y="1339560"/>
                  <a:ext cx="140040" cy="7200"/>
                </a:xfrm>
                <a:custGeom>
                  <a:avLst/>
                  <a:gdLst>
                    <a:gd name="textAreaLeft" fmla="*/ 0 w 140040"/>
                    <a:gd name="textAreaRight" fmla="*/ 140400 w 140040"/>
                    <a:gd name="textAreaTop" fmla="*/ 0 h 7200"/>
                    <a:gd name="textAreaBottom" fmla="*/ 7560 h 7200"/>
                  </a:gdLst>
                  <a:ahLst/>
                  <a:rect l="textAreaLeft" t="textAreaTop" r="textAreaRight" b="textAreaBottom"/>
                  <a:pathLst>
                    <a:path w="201791" h="7643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29" name="Google Shape;522;p34"/>
                <p:cNvSpPr/>
                <p:nvPr/>
              </p:nvSpPr>
              <p:spPr>
                <a:xfrm rot="5400000">
                  <a:off x="11739600" y="808560"/>
                  <a:ext cx="67680" cy="720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7200"/>
                    <a:gd name="textAreaBottom" fmla="*/ 7560 h 7200"/>
                  </a:gdLst>
                  <a:ahLst/>
                  <a:rect l="textAreaLeft" t="textAreaTop" r="textAreaRight" b="textAreaBottom"/>
                  <a:pathLst>
                    <a:path w="97838" h="7643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30" name="Google Shape;523;p34"/>
                <p:cNvSpPr/>
                <p:nvPr/>
              </p:nvSpPr>
              <p:spPr>
                <a:xfrm rot="5400000">
                  <a:off x="5301720" y="92520"/>
                  <a:ext cx="6410880" cy="6527520"/>
                </a:xfrm>
                <a:custGeom>
                  <a:avLst/>
                  <a:gdLst>
                    <a:gd name="textAreaLeft" fmla="*/ 0 w 6410880"/>
                    <a:gd name="textAreaRight" fmla="*/ 6411240 w 6410880"/>
                    <a:gd name="textAreaTop" fmla="*/ 0 h 6527520"/>
                    <a:gd name="textAreaBottom" fmla="*/ 6527880 h 6527520"/>
                  </a:gdLst>
                  <a:ahLst/>
                  <a:rect l="textAreaLeft" t="textAreaTop" r="textAreaRight" b="textAreaBottom"/>
                  <a:pathLst>
                    <a:path w="9221894" h="6472613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1" name="Google Shape;524;p34"/>
                <p:cNvSpPr/>
                <p:nvPr/>
              </p:nvSpPr>
              <p:spPr>
                <a:xfrm rot="5400000">
                  <a:off x="5314320" y="105480"/>
                  <a:ext cx="6384960" cy="6496920"/>
                </a:xfrm>
                <a:custGeom>
                  <a:avLst/>
                  <a:gdLst>
                    <a:gd name="textAreaLeft" fmla="*/ 0 w 6384960"/>
                    <a:gd name="textAreaRight" fmla="*/ 6385320 w 6384960"/>
                    <a:gd name="textAreaTop" fmla="*/ 0 h 6496920"/>
                    <a:gd name="textAreaBottom" fmla="*/ 6497280 h 6496920"/>
                  </a:gdLst>
                  <a:ahLst/>
                  <a:rect l="textAreaLeft" t="textAreaTop" r="textAreaRight" b="textAreaBottom"/>
                  <a:pathLst>
                    <a:path w="9184950" h="6442039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2" name="Google Shape;525;p34"/>
                <p:cNvSpPr/>
                <p:nvPr/>
              </p:nvSpPr>
              <p:spPr>
                <a:xfrm rot="5400000">
                  <a:off x="5388840" y="78840"/>
                  <a:ext cx="6236280" cy="6441480"/>
                </a:xfrm>
                <a:custGeom>
                  <a:avLst/>
                  <a:gdLst>
                    <a:gd name="textAreaLeft" fmla="*/ 0 w 6236280"/>
                    <a:gd name="textAreaRight" fmla="*/ 6236640 w 6236280"/>
                    <a:gd name="textAreaTop" fmla="*/ 0 h 6441480"/>
                    <a:gd name="textAreaBottom" fmla="*/ 6441840 h 6441480"/>
                  </a:gdLst>
                  <a:ahLst/>
                  <a:rect l="textAreaLeft" t="textAreaTop" r="textAreaRight" b="textAreaBottom"/>
                  <a:pathLst>
                    <a:path w="8971056" h="6387005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4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33" name="Google Shape;526;p34"/>
                <p:cNvSpPr/>
                <p:nvPr/>
              </p:nvSpPr>
              <p:spPr>
                <a:xfrm rot="5400000">
                  <a:off x="5342040" y="135360"/>
                  <a:ext cx="6336000" cy="6435000"/>
                </a:xfrm>
                <a:custGeom>
                  <a:avLst/>
                  <a:gdLst>
                    <a:gd name="textAreaLeft" fmla="*/ 0 w 6336000"/>
                    <a:gd name="textAreaRight" fmla="*/ 6336360 w 6336000"/>
                    <a:gd name="textAreaTop" fmla="*/ 0 h 6435000"/>
                    <a:gd name="textAreaBottom" fmla="*/ 6435360 h 6435000"/>
                  </a:gdLst>
                  <a:ahLst/>
                  <a:rect l="textAreaLeft" t="textAreaTop" r="textAreaRight" b="textAreaBottom"/>
                  <a:pathLst>
                    <a:path w="9114629" h="6380892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4" name="Google Shape;527;p34"/>
                <p:cNvSpPr/>
                <p:nvPr/>
              </p:nvSpPr>
              <p:spPr>
                <a:xfrm rot="5400000">
                  <a:off x="5389200" y="5040"/>
                  <a:ext cx="301320" cy="593280"/>
                </a:xfrm>
                <a:custGeom>
                  <a:avLst/>
                  <a:gdLst>
                    <a:gd name="textAreaLeft" fmla="*/ 0 w 301320"/>
                    <a:gd name="textAreaRight" fmla="*/ 301680 w 301320"/>
                    <a:gd name="textAreaTop" fmla="*/ 0 h 593280"/>
                    <a:gd name="textAreaBottom" fmla="*/ 593640 h 593280"/>
                  </a:gdLst>
                  <a:ahLst/>
                  <a:rect l="textAreaLeft" t="textAreaTop" r="textAreaRight" b="textAreaBottom"/>
                  <a:pathLst>
                    <a:path w="434157" h="588685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5" name="Google Shape;528;p34"/>
                <p:cNvSpPr/>
                <p:nvPr/>
              </p:nvSpPr>
              <p:spPr>
                <a:xfrm rot="5400000">
                  <a:off x="9781200" y="-1252080"/>
                  <a:ext cx="586440" cy="3393000"/>
                </a:xfrm>
                <a:custGeom>
                  <a:avLst/>
                  <a:gdLst>
                    <a:gd name="textAreaLeft" fmla="*/ 0 w 586440"/>
                    <a:gd name="textAreaRight" fmla="*/ 586800 w 586440"/>
                    <a:gd name="textAreaTop" fmla="*/ 0 h 3393000"/>
                    <a:gd name="textAreaBottom" fmla="*/ 3393360 h 3393000"/>
                  </a:gdLst>
                  <a:ahLst/>
                  <a:rect l="textAreaLeft" t="textAreaTop" r="textAreaRight" b="textAreaBottom"/>
                  <a:pathLst>
                    <a:path w="843855" h="3364719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6" name="Google Shape;529;p34"/>
                <p:cNvSpPr/>
                <p:nvPr/>
              </p:nvSpPr>
              <p:spPr>
                <a:xfrm rot="5400000">
                  <a:off x="11400480" y="6190200"/>
                  <a:ext cx="304560" cy="435960"/>
                </a:xfrm>
                <a:custGeom>
                  <a:avLst/>
                  <a:gdLst>
                    <a:gd name="textAreaLeft" fmla="*/ 0 w 304560"/>
                    <a:gd name="textAreaRight" fmla="*/ 304920 w 304560"/>
                    <a:gd name="textAreaTop" fmla="*/ 0 h 435960"/>
                    <a:gd name="textAreaBottom" fmla="*/ 436320 h 435960"/>
                  </a:gdLst>
                  <a:ahLst/>
                  <a:rect l="textAreaLeft" t="textAreaTop" r="textAreaRight" b="textAreaBottom"/>
                  <a:pathLst>
                    <a:path w="438743" h="432628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7" name="Google Shape;530;p34"/>
                <p:cNvSpPr/>
                <p:nvPr/>
              </p:nvSpPr>
              <p:spPr>
                <a:xfrm rot="5400000">
                  <a:off x="5308920" y="6191280"/>
                  <a:ext cx="304560" cy="435960"/>
                </a:xfrm>
                <a:custGeom>
                  <a:avLst/>
                  <a:gdLst>
                    <a:gd name="textAreaLeft" fmla="*/ 0 w 304560"/>
                    <a:gd name="textAreaRight" fmla="*/ 304920 w 304560"/>
                    <a:gd name="textAreaTop" fmla="*/ 0 h 435960"/>
                    <a:gd name="textAreaBottom" fmla="*/ 436320 h 435960"/>
                  </a:gdLst>
                  <a:ahLst/>
                  <a:rect l="textAreaLeft" t="textAreaTop" r="textAreaRight" b="textAreaBottom"/>
                  <a:pathLst>
                    <a:path w="438743" h="432628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8" name="Google Shape;531;p34"/>
                <p:cNvSpPr/>
                <p:nvPr/>
              </p:nvSpPr>
              <p:spPr>
                <a:xfrm rot="5400000">
                  <a:off x="10912680" y="-28080"/>
                  <a:ext cx="13320" cy="340200"/>
                </a:xfrm>
                <a:custGeom>
                  <a:avLst/>
                  <a:gdLst>
                    <a:gd name="textAreaLeft" fmla="*/ 0 w 13320"/>
                    <a:gd name="textAreaRight" fmla="*/ 13680 w 13320"/>
                    <a:gd name="textAreaTop" fmla="*/ 0 h 340200"/>
                    <a:gd name="textAreaBottom" fmla="*/ 340560 h 340200"/>
                  </a:gdLst>
                  <a:ahLst/>
                  <a:rect l="textAreaLeft" t="textAreaTop" r="textAreaRight" b="textAreaBottom"/>
                  <a:pathLst>
                    <a:path w="19873" h="337847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39" name="Google Shape;532;p34"/>
                <p:cNvSpPr/>
                <p:nvPr/>
              </p:nvSpPr>
              <p:spPr>
                <a:xfrm rot="5400000">
                  <a:off x="10915560" y="-27000"/>
                  <a:ext cx="9360" cy="342000"/>
                </a:xfrm>
                <a:custGeom>
                  <a:avLst/>
                  <a:gdLst>
                    <a:gd name="textAreaLeft" fmla="*/ 0 w 9360"/>
                    <a:gd name="textAreaRight" fmla="*/ 9720 w 9360"/>
                    <a:gd name="textAreaTop" fmla="*/ 0 h 342000"/>
                    <a:gd name="textAreaBottom" fmla="*/ 342360 h 342000"/>
                  </a:gdLst>
                  <a:ahLst/>
                  <a:rect l="textAreaLeft" t="textAreaTop" r="textAreaRight" b="textAreaBottom"/>
                  <a:pathLst>
                    <a:path w="13758" h="339376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sp>
          <p:nvSpPr>
            <p:cNvPr id="940" name="Google Shape;533;p34"/>
            <p:cNvSpPr/>
            <p:nvPr/>
          </p:nvSpPr>
          <p:spPr>
            <a:xfrm rot="5400000">
              <a:off x="5886000" y="371520"/>
              <a:ext cx="5285880" cy="5900400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1" name="Google Shape;534;p34"/>
            <p:cNvSpPr/>
            <p:nvPr/>
          </p:nvSpPr>
          <p:spPr>
            <a:xfrm rot="11229600">
              <a:off x="8467920" y="405000"/>
              <a:ext cx="95400" cy="64080"/>
            </a:xfrm>
            <a:prstGeom prst="ellipse">
              <a:avLst/>
            </a:prstGeom>
            <a:gradFill rotWithShape="0"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11226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360" bIns="45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834120" y="2256840"/>
            <a:ext cx="5581080" cy="1973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chemeClr val="dk1"/>
                </a:solidFill>
                <a:latin typeface="Roboto"/>
                <a:ea typeface="Roboto"/>
              </a:rPr>
              <a:t>A GLIMPSE OF</a:t>
            </a:r>
            <a:r>
              <a:rPr b="1" lang="en" sz="6000" spc="-1" strike="noStrike">
                <a:solidFill>
                  <a:schemeClr val="accent1"/>
                </a:solidFill>
                <a:latin typeface="Roboto"/>
                <a:ea typeface="Roboto"/>
              </a:rPr>
              <a:t> </a:t>
            </a:r>
            <a:r>
              <a:rPr b="1" lang="en" sz="6000" spc="-1" strike="noStrike">
                <a:solidFill>
                  <a:schemeClr val="accent5"/>
                </a:solidFill>
                <a:latin typeface="Roboto"/>
                <a:ea typeface="Roboto"/>
              </a:rPr>
              <a:t>INTERFACE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chemeClr val="dk1"/>
                </a:solidFill>
                <a:latin typeface="Roboto"/>
                <a:ea typeface="Roboto"/>
              </a:rPr>
              <a:t>ON LINUX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3" name="Google Shape;536;p34" descr=""/>
          <p:cNvPicPr/>
          <p:nvPr/>
        </p:nvPicPr>
        <p:blipFill>
          <a:blip r:embed="rId1"/>
          <a:stretch/>
        </p:blipFill>
        <p:spPr>
          <a:xfrm>
            <a:off x="5496480" y="550800"/>
            <a:ext cx="6037560" cy="5393880"/>
          </a:xfrm>
          <a:prstGeom prst="rect">
            <a:avLst/>
          </a:prstGeom>
          <a:ln w="0">
            <a:noFill/>
          </a:ln>
        </p:spPr>
      </p:pic>
      <p:sp>
        <p:nvSpPr>
          <p:cNvPr id="944" name="Google Shape;537;p34"/>
          <p:cNvSpPr/>
          <p:nvPr/>
        </p:nvSpPr>
        <p:spPr>
          <a:xfrm>
            <a:off x="-33840" y="5362920"/>
            <a:ext cx="286920" cy="149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542;p35"/>
          <p:cNvSpPr/>
          <p:nvPr/>
        </p:nvSpPr>
        <p:spPr>
          <a:xfrm>
            <a:off x="627480" y="680400"/>
            <a:ext cx="5662080" cy="529704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861480" y="973800"/>
            <a:ext cx="5298120" cy="20620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5500" spc="-1" strike="noStrike">
                <a:solidFill>
                  <a:schemeClr val="dk1"/>
                </a:solidFill>
                <a:latin typeface="Roboto"/>
                <a:ea typeface="Roboto"/>
              </a:rPr>
              <a:t>CODE OF GTK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6800" spc="-1" strike="noStrike">
                <a:solidFill>
                  <a:schemeClr val="accent5"/>
                </a:solidFill>
                <a:latin typeface="Roboto"/>
                <a:ea typeface="Roboto"/>
              </a:rPr>
              <a:t>INTERFACE:</a:t>
            </a:r>
            <a:endParaRPr b="0" lang="en-US" sz="6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/>
          </p:nvPr>
        </p:nvSpPr>
        <p:spPr>
          <a:xfrm>
            <a:off x="925560" y="3188160"/>
            <a:ext cx="5170320" cy="20620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The interface is developed using gtkmm* and algorithm* library.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2100"/>
              </a:spcBef>
              <a:buClr>
                <a:srgbClr val="ffffff"/>
              </a:buClr>
              <a:buFont typeface="Roboto Mono"/>
              <a:buChar char="➔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Roboto Mono"/>
                <a:ea typeface="Roboto Mono"/>
              </a:rPr>
              <a:t>Gtkmm is used for graphical contents.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Font typeface="Roboto Mono"/>
              <a:buChar char="➔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Roboto Mono"/>
                <a:ea typeface="Roboto Mono"/>
              </a:rPr>
              <a:t>Algorithm is used for linking the directories to interface.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48" name="Google Shape;545;p35"/>
          <p:cNvGrpSpPr/>
          <p:nvPr/>
        </p:nvGrpSpPr>
        <p:grpSpPr>
          <a:xfrm>
            <a:off x="5460840" y="826200"/>
            <a:ext cx="634680" cy="147240"/>
            <a:chOff x="5460840" y="826200"/>
            <a:chExt cx="634680" cy="147240"/>
          </a:xfrm>
        </p:grpSpPr>
        <p:sp>
          <p:nvSpPr>
            <p:cNvPr id="949" name="Google Shape;546;p35"/>
            <p:cNvSpPr/>
            <p:nvPr/>
          </p:nvSpPr>
          <p:spPr>
            <a:xfrm>
              <a:off x="5460840" y="82620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0" name="Google Shape;547;p35"/>
            <p:cNvSpPr/>
            <p:nvPr/>
          </p:nvSpPr>
          <p:spPr>
            <a:xfrm>
              <a:off x="5704560" y="82620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1" name="Google Shape;548;p35"/>
            <p:cNvSpPr/>
            <p:nvPr/>
          </p:nvSpPr>
          <p:spPr>
            <a:xfrm>
              <a:off x="5948280" y="82620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52" name="Google Shape;549;p35"/>
          <p:cNvSpPr/>
          <p:nvPr/>
        </p:nvSpPr>
        <p:spPr>
          <a:xfrm>
            <a:off x="6870960" y="194400"/>
            <a:ext cx="4665240" cy="6553080"/>
          </a:xfrm>
          <a:prstGeom prst="roundRect">
            <a:avLst>
              <a:gd name="adj" fmla="val 4729"/>
            </a:avLst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53" name="Google Shape;550;p35"/>
          <p:cNvGrpSpPr/>
          <p:nvPr/>
        </p:nvGrpSpPr>
        <p:grpSpPr>
          <a:xfrm>
            <a:off x="10832760" y="194400"/>
            <a:ext cx="635040" cy="147240"/>
            <a:chOff x="10832760" y="194400"/>
            <a:chExt cx="635040" cy="147240"/>
          </a:xfrm>
        </p:grpSpPr>
        <p:sp>
          <p:nvSpPr>
            <p:cNvPr id="954" name="Google Shape;551;p35"/>
            <p:cNvSpPr/>
            <p:nvPr/>
          </p:nvSpPr>
          <p:spPr>
            <a:xfrm>
              <a:off x="10832760" y="19440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5" name="Google Shape;552;p35"/>
            <p:cNvSpPr/>
            <p:nvPr/>
          </p:nvSpPr>
          <p:spPr>
            <a:xfrm>
              <a:off x="11076480" y="19440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6" name="Google Shape;553;p35"/>
            <p:cNvSpPr/>
            <p:nvPr/>
          </p:nvSpPr>
          <p:spPr>
            <a:xfrm>
              <a:off x="11320560" y="19440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57" name="Google Shape;554;p35"/>
          <p:cNvSpPr/>
          <p:nvPr/>
        </p:nvSpPr>
        <p:spPr>
          <a:xfrm>
            <a:off x="-33840" y="5362920"/>
            <a:ext cx="286920" cy="149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1499400" y="1557000"/>
            <a:ext cx="5873040" cy="244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7000" spc="-1" strike="noStrike">
                <a:solidFill>
                  <a:schemeClr val="dk1"/>
                </a:solidFill>
                <a:latin typeface="Roboto"/>
                <a:ea typeface="Roboto"/>
              </a:rPr>
              <a:t>THANK </a:t>
            </a:r>
            <a:r>
              <a:rPr b="1" lang="en" sz="9000" spc="-1" strike="noStrike">
                <a:solidFill>
                  <a:schemeClr val="accent3"/>
                </a:solidFill>
                <a:latin typeface="Roboto"/>
                <a:ea typeface="Roboto"/>
              </a:rPr>
              <a:t>YOU!</a:t>
            </a:r>
            <a:endParaRPr b="0" lang="en-US" sz="9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PlaceHolder 2"/>
          <p:cNvSpPr>
            <a:spLocks noGrp="1"/>
          </p:cNvSpPr>
          <p:nvPr>
            <p:ph type="subTitle"/>
          </p:nvPr>
        </p:nvSpPr>
        <p:spPr>
          <a:xfrm>
            <a:off x="1499400" y="4082760"/>
            <a:ext cx="5873040" cy="7174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1" lang="en" sz="2100" spc="-1" strike="noStrike">
                <a:solidFill>
                  <a:schemeClr val="dk2"/>
                </a:solidFill>
                <a:latin typeface="Roboto Mono"/>
                <a:ea typeface="Roboto Mono"/>
              </a:rPr>
              <a:t>Do you have any questions?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0" name="PlaceHolder 3"/>
          <p:cNvSpPr>
            <a:spLocks noGrp="1"/>
          </p:cNvSpPr>
          <p:nvPr>
            <p:ph/>
          </p:nvPr>
        </p:nvSpPr>
        <p:spPr>
          <a:xfrm>
            <a:off x="7314480" y="2663640"/>
            <a:ext cx="3508920" cy="217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marL="457200" indent="-368280">
              <a:lnSpc>
                <a:spcPct val="100000"/>
              </a:lnSpc>
              <a:buClr>
                <a:srgbClr val="ffffff"/>
              </a:buClr>
              <a:buFont typeface="Roboto Mono"/>
              <a:buChar char="➔"/>
            </a:pPr>
            <a:r>
              <a:rPr b="0" lang="en" sz="2200" spc="-1" strike="noStrike">
                <a:solidFill>
                  <a:schemeClr val="dk2"/>
                </a:solidFill>
                <a:latin typeface="Roboto Mono"/>
                <a:ea typeface="Roboto Mono"/>
              </a:rPr>
              <a:t>Muhammad Jahad Tariq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ffffff"/>
              </a:buClr>
              <a:buFont typeface="Roboto Mono"/>
              <a:buChar char="➔"/>
            </a:pPr>
            <a:r>
              <a:rPr b="0" lang="en" sz="2200" spc="-1" strike="noStrike">
                <a:solidFill>
                  <a:schemeClr val="dk2"/>
                </a:solidFill>
                <a:latin typeface="Roboto Mono"/>
                <a:ea typeface="Roboto Mono"/>
              </a:rPr>
              <a:t>Suleman Zahoor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ffffff"/>
              </a:buClr>
              <a:buFont typeface="Roboto Mono"/>
              <a:buChar char="➔"/>
            </a:pPr>
            <a:r>
              <a:rPr b="0" lang="en" sz="2200" spc="-1" strike="noStrike">
                <a:solidFill>
                  <a:schemeClr val="dk2"/>
                </a:solidFill>
                <a:latin typeface="Roboto Mono"/>
                <a:ea typeface="Roboto Mono"/>
              </a:rPr>
              <a:t>Muhammad Mohshif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1" name="Google Shape;562;p36"/>
          <p:cNvSpPr/>
          <p:nvPr/>
        </p:nvSpPr>
        <p:spPr>
          <a:xfrm>
            <a:off x="-33840" y="5362920"/>
            <a:ext cx="286920" cy="149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1462320" y="1795680"/>
            <a:ext cx="5322240" cy="1059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accent3"/>
                </a:solidFill>
                <a:latin typeface="Roboto"/>
                <a:ea typeface="Roboto"/>
              </a:rPr>
              <a:t>SNEAK</a:t>
            </a:r>
            <a:r>
              <a:rPr b="1" lang="en" sz="6000" spc="-1" strike="noStrike">
                <a:solidFill>
                  <a:schemeClr val="dk1"/>
                </a:solidFill>
                <a:latin typeface="Roboto"/>
                <a:ea typeface="Roboto"/>
              </a:rPr>
              <a:t> PEAK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/>
          </p:nvPr>
        </p:nvSpPr>
        <p:spPr>
          <a:xfrm>
            <a:off x="1462320" y="2898360"/>
            <a:ext cx="5322240" cy="2537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accent3"/>
                </a:solidFill>
                <a:latin typeface="Roboto Mono"/>
                <a:ea typeface="Roboto Mono"/>
              </a:rPr>
              <a:t>&lt;p&gt; </a:t>
            </a:r>
            <a:r>
              <a:rPr b="0" lang="en" sz="1500" spc="-1" strike="noStrike">
                <a:solidFill>
                  <a:schemeClr val="dk2"/>
                </a:solidFill>
                <a:latin typeface="Roboto Mono"/>
                <a:ea typeface="Roboto Mono"/>
              </a:rPr>
              <a:t>Here is a snapshot of our GUI </a:t>
            </a:r>
            <a:r>
              <a:rPr b="0" lang="en" sz="1800" spc="-1" strike="noStrike">
                <a:solidFill>
                  <a:schemeClr val="accent3"/>
                </a:solidFill>
                <a:latin typeface="Roboto Mono"/>
                <a:ea typeface="Roboto Mono"/>
              </a:rPr>
              <a:t>&lt;/p&gt;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Roboto Mono"/>
                <a:ea typeface="Roboto Mono"/>
              </a:rPr>
              <a:t>It includes following Functionalities: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spcBef>
                <a:spcPts val="2100"/>
              </a:spcBef>
              <a:buClr>
                <a:srgbClr val="ffffff"/>
              </a:buClr>
              <a:buFont typeface="Roboto Mono"/>
              <a:buChar char="➔"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Roboto Mono"/>
                <a:ea typeface="Roboto Mono"/>
              </a:rPr>
              <a:t>Create a new Folder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ffffff"/>
              </a:buClr>
              <a:buFont typeface="Roboto Mono"/>
              <a:buChar char="➔"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Roboto Mono"/>
                <a:ea typeface="Roboto Mono"/>
              </a:rPr>
              <a:t>Create a new File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ffffff"/>
              </a:buClr>
              <a:buFont typeface="Roboto Mono"/>
              <a:buChar char="➔"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Roboto Mono"/>
                <a:ea typeface="Roboto Mono"/>
              </a:rPr>
              <a:t>View current Directory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ffffff"/>
              </a:buClr>
              <a:buFont typeface="Roboto Mono"/>
              <a:buChar char="➔"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Roboto Mono"/>
                <a:ea typeface="Roboto Mono"/>
              </a:rPr>
              <a:t>Go to previous Directory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ffffff"/>
              </a:buClr>
              <a:buFont typeface="Roboto Mono"/>
              <a:buChar char="➔"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Roboto Mono"/>
                <a:ea typeface="Roboto Mono"/>
              </a:rPr>
              <a:t>taskbar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Google Shape;389;p23"/>
          <p:cNvSpPr/>
          <p:nvPr/>
        </p:nvSpPr>
        <p:spPr>
          <a:xfrm>
            <a:off x="-33840" y="5362920"/>
            <a:ext cx="286920" cy="149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41" name="Google Shape;390;p23" descr=""/>
          <p:cNvPicPr/>
          <p:nvPr/>
        </p:nvPicPr>
        <p:blipFill>
          <a:blip r:embed="rId1"/>
          <a:stretch/>
        </p:blipFill>
        <p:spPr>
          <a:xfrm>
            <a:off x="7195680" y="2305800"/>
            <a:ext cx="3673440" cy="271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490680" y="523440"/>
            <a:ext cx="1121004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chemeClr val="dk1"/>
                </a:solidFill>
                <a:latin typeface="Roboto"/>
                <a:ea typeface="Roboto"/>
              </a:rPr>
              <a:t>TABLE OF </a:t>
            </a:r>
            <a:r>
              <a:rPr b="1" lang="en" sz="6000" spc="-1" strike="noStrike">
                <a:solidFill>
                  <a:schemeClr val="accent2"/>
                </a:solidFill>
                <a:latin typeface="Roboto"/>
                <a:ea typeface="Roboto"/>
              </a:rPr>
              <a:t>CONTENTS.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/>
          </p:nvPr>
        </p:nvSpPr>
        <p:spPr>
          <a:xfrm>
            <a:off x="576000" y="243756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lnSpc>
                <a:spcPct val="100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Provided </a:t>
            </a:r>
            <a:r>
              <a:rPr b="0" lang="en" sz="1800" spc="-1" strike="noStrike">
                <a:solidFill>
                  <a:schemeClr val="accent1"/>
                </a:solidFill>
                <a:latin typeface="Roboto Mono"/>
                <a:ea typeface="Roboto Mono"/>
              </a:rPr>
              <a:t>functionalities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/>
          </p:nvPr>
        </p:nvSpPr>
        <p:spPr>
          <a:xfrm>
            <a:off x="4418640" y="243756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lnSpc>
                <a:spcPct val="100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Structure of    </a:t>
            </a:r>
            <a:r>
              <a:rPr b="0" lang="en" sz="1800" spc="-1" strike="noStrike">
                <a:solidFill>
                  <a:schemeClr val="accent3"/>
                </a:solidFill>
                <a:latin typeface="Roboto Mono"/>
                <a:ea typeface="Roboto Mono"/>
              </a:rPr>
              <a:t>Project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4"/>
          <p:cNvSpPr>
            <a:spLocks noGrp="1"/>
          </p:cNvSpPr>
          <p:nvPr>
            <p:ph/>
          </p:nvPr>
        </p:nvSpPr>
        <p:spPr>
          <a:xfrm>
            <a:off x="576000" y="478332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lnSpc>
                <a:spcPct val="100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Graphical Interface using </a:t>
            </a:r>
            <a:r>
              <a:rPr b="0" lang="en" sz="1800" spc="-1" strike="noStrike">
                <a:solidFill>
                  <a:schemeClr val="accent1"/>
                </a:solidFill>
                <a:latin typeface="Roboto Mono"/>
                <a:ea typeface="Roboto Mono"/>
              </a:rPr>
              <a:t>GTK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PlaceHolder 5"/>
          <p:cNvSpPr>
            <a:spLocks noGrp="1"/>
          </p:cNvSpPr>
          <p:nvPr>
            <p:ph/>
          </p:nvPr>
        </p:nvSpPr>
        <p:spPr>
          <a:xfrm>
            <a:off x="4418640" y="478332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lnSpc>
                <a:spcPct val="100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Roboto Mono"/>
                <a:ea typeface="Roboto Mono"/>
              </a:rPr>
              <a:t>Ending our talk with </a:t>
            </a:r>
            <a:r>
              <a:rPr b="0" lang="en" sz="1800" spc="-1" strike="noStrike">
                <a:solidFill>
                  <a:schemeClr val="accent2"/>
                </a:solidFill>
                <a:latin typeface="Roboto Mono"/>
                <a:ea typeface="Roboto Mono"/>
              </a:rPr>
              <a:t>conclusion</a:t>
            </a:r>
            <a:r>
              <a:rPr b="0" lang="en" sz="1800" spc="-1" strike="noStrike">
                <a:solidFill>
                  <a:schemeClr val="dk1"/>
                </a:solidFill>
                <a:latin typeface="Roboto Mono"/>
                <a:ea typeface="Roboto Mono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6"/>
          <p:cNvSpPr>
            <a:spLocks noGrp="1"/>
          </p:cNvSpPr>
          <p:nvPr>
            <p:ph type="title"/>
          </p:nvPr>
        </p:nvSpPr>
        <p:spPr>
          <a:xfrm>
            <a:off x="1807200" y="1818000"/>
            <a:ext cx="216648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accent1"/>
                </a:solidFill>
                <a:latin typeface="Roboto Mono"/>
                <a:ea typeface="Roboto Mono"/>
              </a:rPr>
              <a:t>01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7"/>
          <p:cNvSpPr>
            <a:spLocks noGrp="1"/>
          </p:cNvSpPr>
          <p:nvPr>
            <p:ph/>
          </p:nvPr>
        </p:nvSpPr>
        <p:spPr>
          <a:xfrm>
            <a:off x="8299440" y="2437560"/>
            <a:ext cx="3294360" cy="1206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lnSpc>
                <a:spcPct val="100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How we implemented </a:t>
            </a:r>
            <a:r>
              <a:rPr b="0" lang="en" sz="1800" spc="-1" strike="noStrike">
                <a:solidFill>
                  <a:schemeClr val="accent2"/>
                </a:solidFill>
                <a:latin typeface="Roboto Mono"/>
                <a:ea typeface="Roboto Mono"/>
              </a:rPr>
              <a:t>Tree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8"/>
          <p:cNvSpPr>
            <a:spLocks noGrp="1"/>
          </p:cNvSpPr>
          <p:nvPr>
            <p:ph type="title"/>
          </p:nvPr>
        </p:nvSpPr>
        <p:spPr>
          <a:xfrm>
            <a:off x="5693400" y="1818000"/>
            <a:ext cx="216648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accent3"/>
                </a:solidFill>
                <a:latin typeface="Roboto Mono"/>
                <a:ea typeface="Roboto Mono"/>
              </a:rPr>
              <a:t>02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9"/>
          <p:cNvSpPr>
            <a:spLocks noGrp="1"/>
          </p:cNvSpPr>
          <p:nvPr>
            <p:ph type="title"/>
          </p:nvPr>
        </p:nvSpPr>
        <p:spPr>
          <a:xfrm>
            <a:off x="9503280" y="1818000"/>
            <a:ext cx="216648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accent2"/>
                </a:solidFill>
                <a:latin typeface="Roboto Mono"/>
                <a:ea typeface="Roboto Mono"/>
              </a:rPr>
              <a:t>03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10"/>
          <p:cNvSpPr>
            <a:spLocks noGrp="1"/>
          </p:cNvSpPr>
          <p:nvPr>
            <p:ph type="title"/>
          </p:nvPr>
        </p:nvSpPr>
        <p:spPr>
          <a:xfrm>
            <a:off x="1807200" y="4180320"/>
            <a:ext cx="216648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accent1"/>
                </a:solidFill>
                <a:latin typeface="Roboto Mono"/>
                <a:ea typeface="Roboto Mono"/>
              </a:rPr>
              <a:t>04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11"/>
          <p:cNvSpPr>
            <a:spLocks noGrp="1"/>
          </p:cNvSpPr>
          <p:nvPr>
            <p:ph type="title"/>
          </p:nvPr>
        </p:nvSpPr>
        <p:spPr>
          <a:xfrm>
            <a:off x="5693400" y="4180320"/>
            <a:ext cx="2166480" cy="69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chemeClr val="accent3"/>
                </a:solidFill>
                <a:latin typeface="Roboto Mono"/>
                <a:ea typeface="Roboto Mono"/>
              </a:rPr>
              <a:t>06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Google Shape;406;p24"/>
          <p:cNvSpPr/>
          <p:nvPr/>
        </p:nvSpPr>
        <p:spPr>
          <a:xfrm>
            <a:off x="-33840" y="5362920"/>
            <a:ext cx="286920" cy="149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/>
          </p:nvPr>
        </p:nvSpPr>
        <p:spPr>
          <a:xfrm>
            <a:off x="1653480" y="4052880"/>
            <a:ext cx="889416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accent1"/>
                </a:solidFill>
                <a:latin typeface="Roboto Mono"/>
                <a:ea typeface="Roboto Mono"/>
              </a:rPr>
              <a:t>&lt;p&gt;</a:t>
            </a:r>
            <a:r>
              <a:rPr b="0" lang="en" sz="2100" spc="-1" strike="noStrike">
                <a:solidFill>
                  <a:schemeClr val="accent3"/>
                </a:solidFill>
                <a:latin typeface="Roboto Mono"/>
                <a:ea typeface="Roboto Mono"/>
              </a:rPr>
              <a:t> 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The Concept of File Explorer is to provide a </a:t>
            </a:r>
            <a:r>
              <a:rPr b="0" lang="en" sz="1800" spc="-1" strike="noStrike">
                <a:solidFill>
                  <a:schemeClr val="accent1"/>
                </a:solidFill>
                <a:latin typeface="Roboto Mono"/>
                <a:ea typeface="Roboto Mono"/>
              </a:rPr>
              <a:t>graphical interface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 for user to interact and manage his files and directories. </a:t>
            </a:r>
            <a:r>
              <a:rPr b="0" lang="en" sz="2100" spc="-1" strike="noStrike">
                <a:solidFill>
                  <a:schemeClr val="accent1"/>
                </a:solidFill>
                <a:latin typeface="Roboto Mono"/>
                <a:ea typeface="Roboto Mono"/>
              </a:rPr>
              <a:t>&lt;/p&gt;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title"/>
          </p:nvPr>
        </p:nvSpPr>
        <p:spPr>
          <a:xfrm>
            <a:off x="3506760" y="2041560"/>
            <a:ext cx="7345080" cy="1574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5800" spc="-1" strike="noStrike">
                <a:solidFill>
                  <a:schemeClr val="dk1"/>
                </a:solidFill>
                <a:latin typeface="Roboto"/>
                <a:ea typeface="Roboto"/>
              </a:rPr>
              <a:t>RECOMMENDED </a:t>
            </a:r>
            <a:r>
              <a:rPr b="1" lang="en" sz="6800" spc="-1" strike="noStrike">
                <a:solidFill>
                  <a:schemeClr val="accent1"/>
                </a:solidFill>
                <a:latin typeface="Roboto"/>
                <a:ea typeface="Roboto"/>
              </a:rPr>
              <a:t>FEATURES</a:t>
            </a:r>
            <a:endParaRPr b="0" lang="en-US" sz="6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Google Shape;413;p25"/>
          <p:cNvSpPr txBox="1"/>
          <p:nvPr/>
        </p:nvSpPr>
        <p:spPr>
          <a:xfrm>
            <a:off x="1663560" y="2130480"/>
            <a:ext cx="1627560" cy="1485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ln w="0">
                  <a:noFill/>
                </a:ln>
                <a:solidFill>
                  <a:srgbClr val="eb8fd8"/>
                </a:solidFill>
                <a:latin typeface="Roboto Mono"/>
                <a:ea typeface="Arial"/>
              </a:rPr>
              <a:t>01</a:t>
            </a:r>
            <a:endParaRPr b="0" lang="en-US" sz="1400" spc="-1" strike="noStrike">
              <a:ln w="0">
                <a:noFill/>
              </a:ln>
              <a:solidFill>
                <a:srgbClr val="eb8fd8"/>
              </a:solidFill>
              <a:latin typeface="Arial"/>
            </a:endParaRPr>
          </a:p>
        </p:txBody>
      </p:sp>
      <p:sp>
        <p:nvSpPr>
          <p:cNvPr id="857" name="Google Shape;414;p25"/>
          <p:cNvSpPr/>
          <p:nvPr/>
        </p:nvSpPr>
        <p:spPr>
          <a:xfrm>
            <a:off x="-33840" y="5362920"/>
            <a:ext cx="286920" cy="149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684000" y="358920"/>
            <a:ext cx="97549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chemeClr val="dk1"/>
                </a:solidFill>
                <a:latin typeface="Roboto"/>
                <a:ea typeface="Roboto"/>
              </a:rPr>
              <a:t>PROVIDED </a:t>
            </a:r>
            <a:r>
              <a:rPr b="1" lang="en" sz="6000" spc="-1" strike="noStrike">
                <a:solidFill>
                  <a:schemeClr val="accent2"/>
                </a:solidFill>
                <a:latin typeface="Roboto"/>
                <a:ea typeface="Roboto"/>
              </a:rPr>
              <a:t>FUNCTIONALITIES: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 type="subTitle"/>
          </p:nvPr>
        </p:nvSpPr>
        <p:spPr>
          <a:xfrm>
            <a:off x="1217880" y="2264760"/>
            <a:ext cx="9754920" cy="606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accent3"/>
                </a:solidFill>
                <a:latin typeface="Roboto Mono"/>
                <a:ea typeface="Roboto Mono"/>
              </a:rPr>
              <a:t>&lt;p&gt; 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Allow user to </a:t>
            </a:r>
            <a:r>
              <a:rPr b="0" lang="en" sz="1800" spc="-1" strike="noStrike">
                <a:solidFill>
                  <a:schemeClr val="accent3"/>
                </a:solidFill>
                <a:latin typeface="Roboto Mono"/>
                <a:ea typeface="Roboto Mono"/>
              </a:rPr>
              <a:t>create, manage, delete, duplicate and view directories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. </a:t>
            </a:r>
            <a:r>
              <a:rPr b="0" lang="en" sz="1800" spc="-1" strike="noStrike">
                <a:solidFill>
                  <a:schemeClr val="accent3"/>
                </a:solidFill>
                <a:latin typeface="Roboto Mono"/>
                <a:ea typeface="Roboto Mono"/>
              </a:rPr>
              <a:t>&lt;/p&gt;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subTitle"/>
          </p:nvPr>
        </p:nvSpPr>
        <p:spPr>
          <a:xfrm>
            <a:off x="1217880" y="3218040"/>
            <a:ext cx="9754920" cy="606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accent2"/>
                </a:solidFill>
                <a:latin typeface="Roboto Mono"/>
                <a:ea typeface="Roboto Mono"/>
              </a:rPr>
              <a:t>&lt;p&gt; 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Allow user to </a:t>
            </a:r>
            <a:r>
              <a:rPr b="0" lang="en" sz="1800" spc="-1" strike="noStrike">
                <a:solidFill>
                  <a:schemeClr val="accent2"/>
                </a:solidFill>
                <a:latin typeface="Roboto Mono"/>
                <a:ea typeface="Roboto Mono"/>
              </a:rPr>
              <a:t>search for directories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. </a:t>
            </a:r>
            <a:r>
              <a:rPr b="0" lang="en" sz="1800" spc="-1" strike="noStrike">
                <a:solidFill>
                  <a:schemeClr val="accent2"/>
                </a:solidFill>
                <a:latin typeface="Roboto Mono"/>
                <a:ea typeface="Roboto Mono"/>
              </a:rPr>
              <a:t>&lt;/p&gt;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1" name="PlaceHolder 4"/>
          <p:cNvSpPr>
            <a:spLocks noGrp="1"/>
          </p:cNvSpPr>
          <p:nvPr>
            <p:ph type="subTitle"/>
          </p:nvPr>
        </p:nvSpPr>
        <p:spPr>
          <a:xfrm>
            <a:off x="1218960" y="3969720"/>
            <a:ext cx="9754920" cy="606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accent1"/>
                </a:solidFill>
                <a:latin typeface="Roboto Mono"/>
                <a:ea typeface="Roboto Mono"/>
              </a:rPr>
              <a:t>&lt;p&gt;</a:t>
            </a:r>
            <a:r>
              <a:rPr b="0" lang="en" sz="1800" spc="-1" strike="noStrike">
                <a:solidFill>
                  <a:schemeClr val="accent3"/>
                </a:solidFill>
                <a:latin typeface="Roboto Mono"/>
                <a:ea typeface="Roboto Mono"/>
              </a:rPr>
              <a:t> 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Allow user to </a:t>
            </a:r>
            <a:r>
              <a:rPr b="0" lang="en" sz="1800" spc="-1" strike="noStrike">
                <a:solidFill>
                  <a:schemeClr val="accent1"/>
                </a:solidFill>
                <a:latin typeface="Roboto Mono"/>
                <a:ea typeface="Roboto Mono"/>
              </a:rPr>
              <a:t>sort his files in a directory (using heap, not implemented yet)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. </a:t>
            </a:r>
            <a:r>
              <a:rPr b="0" lang="en" sz="1800" spc="-1" strike="noStrike">
                <a:solidFill>
                  <a:schemeClr val="accent1"/>
                </a:solidFill>
                <a:latin typeface="Roboto Mono"/>
                <a:ea typeface="Roboto Mono"/>
              </a:rPr>
              <a:t>&lt;/p&gt;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2" name="Google Shape;423;p26"/>
          <p:cNvSpPr/>
          <p:nvPr/>
        </p:nvSpPr>
        <p:spPr>
          <a:xfrm>
            <a:off x="-33840" y="5362920"/>
            <a:ext cx="286920" cy="149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3" name="PlaceHolder 5"/>
          <p:cNvSpPr>
            <a:spLocks noGrp="1"/>
          </p:cNvSpPr>
          <p:nvPr>
            <p:ph type="subTitle"/>
          </p:nvPr>
        </p:nvSpPr>
        <p:spPr>
          <a:xfrm>
            <a:off x="1217880" y="4958280"/>
            <a:ext cx="9754920" cy="606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15000"/>
              </a:lnSpc>
              <a:spcAft>
                <a:spcPts val="2100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chemeClr val="accent4"/>
                </a:solidFill>
                <a:latin typeface="Roboto Mono"/>
                <a:ea typeface="Roboto Mono"/>
              </a:rPr>
              <a:t>&lt;p&gt;</a:t>
            </a:r>
            <a:r>
              <a:rPr b="0" lang="en" sz="1800" spc="-1" strike="noStrike">
                <a:solidFill>
                  <a:schemeClr val="accent3"/>
                </a:solidFill>
                <a:latin typeface="Roboto Mono"/>
                <a:ea typeface="Roboto Mono"/>
              </a:rPr>
              <a:t> 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Allow user to </a:t>
            </a:r>
            <a:r>
              <a:rPr b="0" lang="en" sz="1800" spc="-1" strike="noStrike">
                <a:solidFill>
                  <a:schemeClr val="accent4"/>
                </a:solidFill>
                <a:latin typeface="Roboto Mono"/>
                <a:ea typeface="Roboto Mono"/>
              </a:rPr>
              <a:t>browse content of directories in different Views (Grid,List) 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. </a:t>
            </a:r>
            <a:r>
              <a:rPr b="0" lang="en" sz="1800" spc="-1" strike="noStrike">
                <a:solidFill>
                  <a:schemeClr val="accent4"/>
                </a:solidFill>
                <a:latin typeface="Roboto Mono"/>
                <a:ea typeface="Roboto Mono"/>
              </a:rPr>
              <a:t>&lt;/p&gt;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/>
          </p:nvPr>
        </p:nvSpPr>
        <p:spPr>
          <a:xfrm>
            <a:off x="1653480" y="4052880"/>
            <a:ext cx="889416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accent3"/>
                </a:solidFill>
                <a:latin typeface="Roboto Mono"/>
                <a:ea typeface="Roboto Mono"/>
              </a:rPr>
              <a:t>&lt;p&gt; 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The Project consists of different Built-in, Open-source and Developed libraries. </a:t>
            </a:r>
            <a:r>
              <a:rPr b="0" lang="en" sz="2100" spc="-1" strike="noStrike">
                <a:solidFill>
                  <a:schemeClr val="accent3"/>
                </a:solidFill>
                <a:latin typeface="Roboto Mono"/>
                <a:ea typeface="Roboto Mono"/>
              </a:rPr>
              <a:t>&lt;/p&gt;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 type="title"/>
          </p:nvPr>
        </p:nvSpPr>
        <p:spPr>
          <a:xfrm>
            <a:off x="3659400" y="2041560"/>
            <a:ext cx="6730560" cy="1574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5800" spc="-1" strike="noStrike">
                <a:solidFill>
                  <a:schemeClr val="dk1"/>
                </a:solidFill>
                <a:latin typeface="Roboto"/>
                <a:ea typeface="Roboto"/>
              </a:rPr>
              <a:t>STRUCTURE OF </a:t>
            </a:r>
            <a:r>
              <a:rPr b="1" lang="en" sz="6800" spc="-1" strike="noStrike">
                <a:solidFill>
                  <a:schemeClr val="accent3"/>
                </a:solidFill>
                <a:latin typeface="Roboto"/>
                <a:ea typeface="Roboto"/>
              </a:rPr>
              <a:t>PROJECT</a:t>
            </a:r>
            <a:endParaRPr b="0" lang="en-US" sz="6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Google Shape;431;p27"/>
          <p:cNvSpPr txBox="1"/>
          <p:nvPr/>
        </p:nvSpPr>
        <p:spPr>
          <a:xfrm>
            <a:off x="1663560" y="2130480"/>
            <a:ext cx="1857960" cy="1485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ln w="0">
                  <a:noFill/>
                </a:ln>
                <a:solidFill>
                  <a:srgbClr val="b9d4b4"/>
                </a:solidFill>
                <a:latin typeface="Roboto Mono"/>
                <a:ea typeface="Arial"/>
              </a:rPr>
              <a:t>02</a:t>
            </a:r>
            <a:endParaRPr b="0" lang="en-US" sz="1400" spc="-1" strike="noStrike">
              <a:ln w="0">
                <a:noFill/>
              </a:ln>
              <a:solidFill>
                <a:srgbClr val="b9d4b4"/>
              </a:solidFill>
              <a:latin typeface="Arial"/>
            </a:endParaRPr>
          </a:p>
        </p:txBody>
      </p:sp>
      <p:sp>
        <p:nvSpPr>
          <p:cNvPr id="867" name="Google Shape;432;p27"/>
          <p:cNvSpPr/>
          <p:nvPr/>
        </p:nvSpPr>
        <p:spPr>
          <a:xfrm>
            <a:off x="-33840" y="5362920"/>
            <a:ext cx="286920" cy="149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1200960" y="1255680"/>
            <a:ext cx="779364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chemeClr val="dk1"/>
                </a:solidFill>
                <a:latin typeface="Roboto"/>
                <a:ea typeface="Roboto"/>
              </a:rPr>
              <a:t>MAIN </a:t>
            </a:r>
            <a:r>
              <a:rPr b="1" lang="en" sz="6000" spc="-1" strike="noStrike">
                <a:solidFill>
                  <a:schemeClr val="accent3"/>
                </a:solidFill>
                <a:latin typeface="Roboto"/>
                <a:ea typeface="Roboto"/>
              </a:rPr>
              <a:t>COMPONENTS: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Google Shape;438;p28"/>
          <p:cNvSpPr/>
          <p:nvPr/>
        </p:nvSpPr>
        <p:spPr>
          <a:xfrm>
            <a:off x="-33840" y="5362920"/>
            <a:ext cx="286920" cy="149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 type="subTitle"/>
          </p:nvPr>
        </p:nvSpPr>
        <p:spPr>
          <a:xfrm>
            <a:off x="1217880" y="2264760"/>
            <a:ext cx="9754920" cy="606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15000"/>
              </a:lnSpc>
              <a:spcAft>
                <a:spcPts val="2100"/>
              </a:spcAft>
              <a:tabLst>
                <a:tab algn="l" pos="0"/>
              </a:tabLst>
            </a:pPr>
            <a:r>
              <a:rPr b="1" lang="en" sz="2100" spc="-1" strike="noStrike">
                <a:solidFill>
                  <a:schemeClr val="accent3"/>
                </a:solidFill>
                <a:latin typeface="Roboto Mono"/>
                <a:ea typeface="Roboto Mono"/>
              </a:rPr>
              <a:t>&lt;p&gt; main.cpp which include mainwindow.cpp &lt;/p&gt;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subTitle"/>
          </p:nvPr>
        </p:nvSpPr>
        <p:spPr>
          <a:xfrm>
            <a:off x="1218240" y="2770200"/>
            <a:ext cx="9754920" cy="606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15000"/>
              </a:lnSpc>
              <a:spcAft>
                <a:spcPts val="2100"/>
              </a:spcAft>
              <a:tabLst>
                <a:tab algn="l" pos="0"/>
              </a:tabLst>
            </a:pPr>
            <a:r>
              <a:rPr b="1" lang="en" sz="2100" spc="-1" strike="noStrike">
                <a:solidFill>
                  <a:schemeClr val="accent2"/>
                </a:solidFill>
                <a:latin typeface="Roboto Mono"/>
                <a:ea typeface="Roboto Mono"/>
              </a:rPr>
              <a:t>&lt;p&gt; Tree.cpp</a:t>
            </a:r>
            <a:r>
              <a:rPr b="1" lang="en" sz="2100" spc="-1" strike="noStrike">
                <a:solidFill>
                  <a:schemeClr val="dk2"/>
                </a:solidFill>
                <a:latin typeface="Roboto Mono"/>
                <a:ea typeface="Roboto Mono"/>
              </a:rPr>
              <a:t> </a:t>
            </a:r>
            <a:r>
              <a:rPr b="1" lang="en" sz="2100" spc="-1" strike="noStrike">
                <a:solidFill>
                  <a:schemeClr val="accent2"/>
                </a:solidFill>
                <a:latin typeface="Roboto Mono"/>
                <a:ea typeface="Roboto Mono"/>
              </a:rPr>
              <a:t>&lt;/p&gt;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2" name="PlaceHolder 4"/>
          <p:cNvSpPr>
            <a:spLocks noGrp="1"/>
          </p:cNvSpPr>
          <p:nvPr>
            <p:ph type="subTitle"/>
          </p:nvPr>
        </p:nvSpPr>
        <p:spPr>
          <a:xfrm>
            <a:off x="1218600" y="3327480"/>
            <a:ext cx="9754920" cy="606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15000"/>
              </a:lnSpc>
              <a:spcAft>
                <a:spcPts val="2100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chemeClr val="accent1"/>
                </a:solidFill>
                <a:latin typeface="Roboto Mono"/>
                <a:ea typeface="Roboto Mono"/>
              </a:rPr>
              <a:t>&lt;p&gt;</a:t>
            </a:r>
            <a:r>
              <a:rPr b="0" lang="en" sz="1800" spc="-1" strike="noStrike">
                <a:solidFill>
                  <a:schemeClr val="accent3"/>
                </a:solidFill>
                <a:latin typeface="Roboto Mono"/>
                <a:ea typeface="Roboto Mono"/>
              </a:rPr>
              <a:t> </a:t>
            </a:r>
            <a:r>
              <a:rPr b="0" lang="en" sz="1800" spc="-1" strike="noStrike">
                <a:solidFill>
                  <a:schemeClr val="accent1"/>
                </a:solidFill>
                <a:latin typeface="Roboto Mono"/>
                <a:ea typeface="Roboto Mono"/>
              </a:rPr>
              <a:t>GTK Library for GUI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 </a:t>
            </a:r>
            <a:r>
              <a:rPr b="0" lang="en" sz="1800" spc="-1" strike="noStrike">
                <a:solidFill>
                  <a:schemeClr val="accent1"/>
                </a:solidFill>
                <a:latin typeface="Roboto Mono"/>
                <a:ea typeface="Roboto Mono"/>
              </a:rPr>
              <a:t>&lt;/p&gt;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3" name="PlaceHolder 5"/>
          <p:cNvSpPr>
            <a:spLocks noGrp="1"/>
          </p:cNvSpPr>
          <p:nvPr>
            <p:ph type="subTitle"/>
          </p:nvPr>
        </p:nvSpPr>
        <p:spPr>
          <a:xfrm>
            <a:off x="1218240" y="3790800"/>
            <a:ext cx="9754920" cy="606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15000"/>
              </a:lnSpc>
              <a:spcAft>
                <a:spcPts val="2100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chemeClr val="accent4"/>
                </a:solidFill>
                <a:latin typeface="Roboto Mono"/>
                <a:ea typeface="Roboto Mono"/>
              </a:rPr>
              <a:t>&lt;p&gt;</a:t>
            </a:r>
            <a:r>
              <a:rPr b="0" lang="en" sz="1800" spc="-1" strike="noStrike">
                <a:solidFill>
                  <a:schemeClr val="accent3"/>
                </a:solidFill>
                <a:latin typeface="Roboto Mono"/>
                <a:ea typeface="Roboto Mono"/>
              </a:rPr>
              <a:t> </a:t>
            </a:r>
            <a:r>
              <a:rPr b="0" lang="en" sz="1800" spc="-1" strike="noStrike">
                <a:solidFill>
                  <a:schemeClr val="accent4"/>
                </a:solidFill>
                <a:latin typeface="Roboto Mono"/>
                <a:ea typeface="Roboto Mono"/>
              </a:rPr>
              <a:t>Vectors.h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 </a:t>
            </a:r>
            <a:r>
              <a:rPr b="0" lang="en" sz="1800" spc="-1" strike="noStrike">
                <a:solidFill>
                  <a:schemeClr val="accent4"/>
                </a:solidFill>
                <a:latin typeface="Roboto Mono"/>
                <a:ea typeface="Roboto Mono"/>
              </a:rPr>
              <a:t>&lt;/p&gt;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4" name="PlaceHolder 6"/>
          <p:cNvSpPr>
            <a:spLocks noGrp="1"/>
          </p:cNvSpPr>
          <p:nvPr>
            <p:ph type="subTitle"/>
          </p:nvPr>
        </p:nvSpPr>
        <p:spPr>
          <a:xfrm>
            <a:off x="1200960" y="4263840"/>
            <a:ext cx="9754920" cy="606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15000"/>
              </a:lnSpc>
              <a:spcAft>
                <a:spcPts val="2100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chemeClr val="accent5"/>
                </a:solidFill>
                <a:latin typeface="Roboto Mono"/>
                <a:ea typeface="Roboto Mono"/>
              </a:rPr>
              <a:t>&lt;p&gt; Algorithm Library for Directory Handling &lt;/p&gt;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5" name="PlaceHolder 7"/>
          <p:cNvSpPr>
            <a:spLocks noGrp="1"/>
          </p:cNvSpPr>
          <p:nvPr>
            <p:ph type="subTitle"/>
          </p:nvPr>
        </p:nvSpPr>
        <p:spPr>
          <a:xfrm>
            <a:off x="1200960" y="4722120"/>
            <a:ext cx="9754920" cy="606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15000"/>
              </a:lnSpc>
              <a:spcAft>
                <a:spcPts val="2100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chemeClr val="accent6"/>
                </a:solidFill>
                <a:latin typeface="Roboto Mono"/>
                <a:ea typeface="Roboto Mono"/>
              </a:rPr>
              <a:t>&lt;p&gt; Dirent.h for exceptional handling &lt;/p&gt;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6" name="Google Shape;445;p28" descr=""/>
          <p:cNvPicPr/>
          <p:nvPr/>
        </p:nvPicPr>
        <p:blipFill>
          <a:blip r:embed="rId1"/>
          <a:stretch/>
        </p:blipFill>
        <p:spPr>
          <a:xfrm>
            <a:off x="9248760" y="847440"/>
            <a:ext cx="2190240" cy="546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/>
          </p:nvPr>
        </p:nvSpPr>
        <p:spPr>
          <a:xfrm>
            <a:off x="1653480" y="4052880"/>
            <a:ext cx="889416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115000"/>
              </a:lnSpc>
              <a:spcAft>
                <a:spcPts val="2100"/>
              </a:spcAft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chemeClr val="accent2"/>
                </a:solidFill>
                <a:latin typeface="Roboto Mono"/>
                <a:ea typeface="Roboto Mono"/>
              </a:rPr>
              <a:t>&lt;p&gt;</a:t>
            </a:r>
            <a:r>
              <a:rPr b="0" lang="en" sz="2100" spc="-1" strike="noStrike">
                <a:solidFill>
                  <a:schemeClr val="accent3"/>
                </a:solidFill>
                <a:latin typeface="Roboto Mono"/>
                <a:ea typeface="Roboto Mono"/>
              </a:rPr>
              <a:t> </a:t>
            </a: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The structure of nodes, how we traverse it &amp; more. </a:t>
            </a:r>
            <a:r>
              <a:rPr b="0" lang="en" sz="2100" spc="-1" strike="noStrike">
                <a:solidFill>
                  <a:schemeClr val="accent2"/>
                </a:solidFill>
                <a:latin typeface="Roboto Mono"/>
                <a:ea typeface="Roboto Mono"/>
              </a:rPr>
              <a:t>&lt;/p&gt;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 type="title"/>
          </p:nvPr>
        </p:nvSpPr>
        <p:spPr>
          <a:xfrm>
            <a:off x="3659400" y="2041560"/>
            <a:ext cx="6730560" cy="1574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5800" spc="-1" strike="noStrike">
                <a:solidFill>
                  <a:schemeClr val="dk1"/>
                </a:solidFill>
                <a:latin typeface="Roboto"/>
                <a:ea typeface="Roboto"/>
              </a:rPr>
              <a:t>IMPLEMENTATION OF </a:t>
            </a:r>
            <a:r>
              <a:rPr b="1" lang="en" sz="6800" spc="-1" strike="noStrike">
                <a:solidFill>
                  <a:schemeClr val="accent2"/>
                </a:solidFill>
                <a:latin typeface="Roboto"/>
                <a:ea typeface="Roboto"/>
              </a:rPr>
              <a:t>TREE</a:t>
            </a:r>
            <a:endParaRPr b="0" lang="en-US" sz="6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Google Shape;452;p29"/>
          <p:cNvSpPr txBox="1"/>
          <p:nvPr/>
        </p:nvSpPr>
        <p:spPr>
          <a:xfrm>
            <a:off x="1663560" y="2130480"/>
            <a:ext cx="1859400" cy="1485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ln w="0">
                  <a:noFill/>
                </a:ln>
                <a:solidFill>
                  <a:srgbClr val="ba94e9"/>
                </a:solidFill>
                <a:latin typeface="Roboto Mono"/>
                <a:ea typeface="Arial"/>
              </a:rPr>
              <a:t>03</a:t>
            </a:r>
            <a:endParaRPr b="0" lang="en-US" sz="1400" spc="-1" strike="noStrike">
              <a:ln w="0">
                <a:noFill/>
              </a:ln>
              <a:solidFill>
                <a:srgbClr val="ba94e9"/>
              </a:solidFill>
              <a:latin typeface="Arial"/>
            </a:endParaRPr>
          </a:p>
        </p:txBody>
      </p:sp>
      <p:sp>
        <p:nvSpPr>
          <p:cNvPr id="880" name="Google Shape;453;p29"/>
          <p:cNvSpPr/>
          <p:nvPr/>
        </p:nvSpPr>
        <p:spPr>
          <a:xfrm>
            <a:off x="-33840" y="5362920"/>
            <a:ext cx="286920" cy="149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458;p30"/>
          <p:cNvSpPr/>
          <p:nvPr/>
        </p:nvSpPr>
        <p:spPr>
          <a:xfrm>
            <a:off x="627480" y="868680"/>
            <a:ext cx="7272000" cy="50328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778680" y="1686240"/>
            <a:ext cx="5912280" cy="2004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5100" spc="-1" strike="noStrike">
                <a:solidFill>
                  <a:schemeClr val="dk1"/>
                </a:solidFill>
                <a:latin typeface="Roboto"/>
                <a:ea typeface="Roboto"/>
              </a:rPr>
              <a:t>NODE STRUCTURE OF</a:t>
            </a:r>
            <a:r>
              <a:rPr b="1" lang="en" sz="5700" spc="-1" strike="noStrike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b="1" lang="en" sz="7700" spc="-1" strike="noStrike">
                <a:solidFill>
                  <a:schemeClr val="accent2"/>
                </a:solidFill>
                <a:latin typeface="Roboto"/>
                <a:ea typeface="Roboto"/>
              </a:rPr>
              <a:t>TREE.</a:t>
            </a:r>
            <a:endParaRPr b="0" lang="en-US" sz="77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5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/>
          </p:nvPr>
        </p:nvSpPr>
        <p:spPr>
          <a:xfrm>
            <a:off x="1143360" y="3690360"/>
            <a:ext cx="5322240" cy="14407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Roboto Mono"/>
              <a:buChar char="➔"/>
            </a:pP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NAME : name of file/directory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Roboto Mono"/>
              <a:buChar char="➔"/>
            </a:pP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PARENT : path of parent node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Roboto Mono"/>
              <a:buChar char="➔"/>
            </a:pP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CHILDREN : path of children node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Roboto Mono"/>
              <a:buChar char="➔"/>
            </a:pPr>
            <a:r>
              <a:rPr b="0" lang="en" sz="1800" spc="-1" strike="noStrike">
                <a:solidFill>
                  <a:schemeClr val="dk2"/>
                </a:solidFill>
                <a:latin typeface="Roboto Mono"/>
                <a:ea typeface="Roboto Mono"/>
              </a:rPr>
              <a:t>ISDIRECTORY : bool for file/directory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Google Shape;461;p30"/>
          <p:cNvSpPr/>
          <p:nvPr/>
        </p:nvSpPr>
        <p:spPr>
          <a:xfrm>
            <a:off x="6870960" y="1675800"/>
            <a:ext cx="4665240" cy="3506040"/>
          </a:xfrm>
          <a:prstGeom prst="roundRect">
            <a:avLst>
              <a:gd name="adj" fmla="val 4729"/>
            </a:avLst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outerShdw algn="ctr" blurRad="63360" rotWithShape="0" sx="102000" sy="102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85" name="Google Shape;462;p30"/>
          <p:cNvGrpSpPr/>
          <p:nvPr/>
        </p:nvGrpSpPr>
        <p:grpSpPr>
          <a:xfrm>
            <a:off x="7035840" y="1760400"/>
            <a:ext cx="635040" cy="147240"/>
            <a:chOff x="7035840" y="1760400"/>
            <a:chExt cx="635040" cy="147240"/>
          </a:xfrm>
        </p:grpSpPr>
        <p:sp>
          <p:nvSpPr>
            <p:cNvPr id="886" name="Google Shape;463;p30"/>
            <p:cNvSpPr/>
            <p:nvPr/>
          </p:nvSpPr>
          <p:spPr>
            <a:xfrm>
              <a:off x="7035840" y="176040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7" name="Google Shape;464;p30"/>
            <p:cNvSpPr/>
            <p:nvPr/>
          </p:nvSpPr>
          <p:spPr>
            <a:xfrm>
              <a:off x="7279920" y="176040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8" name="Google Shape;465;p30"/>
            <p:cNvSpPr/>
            <p:nvPr/>
          </p:nvSpPr>
          <p:spPr>
            <a:xfrm>
              <a:off x="7523640" y="176040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89" name="Google Shape;466;p30"/>
          <p:cNvGrpSpPr/>
          <p:nvPr/>
        </p:nvGrpSpPr>
        <p:grpSpPr>
          <a:xfrm>
            <a:off x="780840" y="978840"/>
            <a:ext cx="635040" cy="147240"/>
            <a:chOff x="780840" y="978840"/>
            <a:chExt cx="635040" cy="147240"/>
          </a:xfrm>
        </p:grpSpPr>
        <p:sp>
          <p:nvSpPr>
            <p:cNvPr id="890" name="Google Shape;467;p30"/>
            <p:cNvSpPr/>
            <p:nvPr/>
          </p:nvSpPr>
          <p:spPr>
            <a:xfrm>
              <a:off x="780840" y="978840"/>
              <a:ext cx="147240" cy="147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1" name="Google Shape;468;p30"/>
            <p:cNvSpPr/>
            <p:nvPr/>
          </p:nvSpPr>
          <p:spPr>
            <a:xfrm>
              <a:off x="1024560" y="978840"/>
              <a:ext cx="147240" cy="147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2" name="Google Shape;469;p30"/>
            <p:cNvSpPr/>
            <p:nvPr/>
          </p:nvSpPr>
          <p:spPr>
            <a:xfrm>
              <a:off x="1268640" y="978840"/>
              <a:ext cx="147240" cy="147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93" name="Google Shape;470;p30"/>
          <p:cNvSpPr/>
          <p:nvPr/>
        </p:nvSpPr>
        <p:spPr>
          <a:xfrm>
            <a:off x="-33840" y="5362920"/>
            <a:ext cx="286920" cy="1494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LibreOffice/7.4.3.2$Linux_X86_64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2022-12-23T17:18:44Z</dcterms:modified>
  <cp:revision>1</cp:revision>
  <dc:subject/>
  <dc:title/>
</cp:coreProperties>
</file>