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2" r:id="rId4"/>
    <p:sldId id="273" r:id="rId5"/>
    <p:sldId id="266" r:id="rId6"/>
    <p:sldId id="276" r:id="rId7"/>
    <p:sldId id="267" r:id="rId8"/>
    <p:sldId id="268" r:id="rId9"/>
    <p:sldId id="269" r:id="rId10"/>
    <p:sldId id="270" r:id="rId11"/>
    <p:sldId id="271" r:id="rId12"/>
    <p:sldId id="275" r:id="rId13"/>
    <p:sldId id="274" r:id="rId14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52" d="100"/>
          <a:sy n="52" d="100"/>
        </p:scale>
        <p:origin x="-85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49ED8-658C-4AA1-B621-9BA309AA459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8AEC15C-9550-4CCD-989C-962684B273AF}">
      <dgm:prSet phldrT="[Texto]"/>
      <dgm:spPr/>
      <dgm:t>
        <a:bodyPr/>
        <a:lstStyle/>
        <a:p>
          <a:r>
            <a:rPr lang="es-ES_tradnl" b="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MEDIANTE: OBJETIVOS GENERALES</a:t>
          </a:r>
          <a:endParaRPr lang="es-ES" b="0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8243CB-8543-4B9C-94DD-5E49247EFB40}" type="parTrans" cxnId="{F6710BA4-C580-458A-A4A8-087F3BB90B1C}">
      <dgm:prSet/>
      <dgm:spPr/>
      <dgm:t>
        <a:bodyPr/>
        <a:lstStyle/>
        <a:p>
          <a:endParaRPr lang="es-ES"/>
        </a:p>
      </dgm:t>
    </dgm:pt>
    <dgm:pt modelId="{D6377D3C-C0F5-4FBE-9A25-D9747EF6D2AD}" type="sibTrans" cxnId="{F6710BA4-C580-458A-A4A8-087F3BB90B1C}">
      <dgm:prSet/>
      <dgm:spPr/>
      <dgm:t>
        <a:bodyPr/>
        <a:lstStyle/>
        <a:p>
          <a:endParaRPr lang="es-ES"/>
        </a:p>
      </dgm:t>
    </dgm:pt>
    <dgm:pt modelId="{E0E4F55E-D146-4196-B9D3-5F70192C2941}">
      <dgm:prSet phldrT="[Texto]"/>
      <dgm:spPr/>
      <dgm:t>
        <a:bodyPr/>
        <a:lstStyle/>
        <a:p>
          <a:r>
            <a:rPr lang="es-ES_tradnl" dirty="0" smtClean="0">
              <a:solidFill>
                <a:srgbClr val="0000FF"/>
              </a:solidFill>
            </a:rPr>
            <a:t>Recuperar cuanto antes el balón</a:t>
          </a:r>
          <a:endParaRPr lang="es-ES" dirty="0"/>
        </a:p>
      </dgm:t>
    </dgm:pt>
    <dgm:pt modelId="{9F3B4F09-8F4F-4E50-9F38-E04727053E55}" type="parTrans" cxnId="{1E1A927C-4F2E-44CA-86B0-C188876ABDB2}">
      <dgm:prSet/>
      <dgm:spPr/>
      <dgm:t>
        <a:bodyPr/>
        <a:lstStyle/>
        <a:p>
          <a:endParaRPr lang="es-ES"/>
        </a:p>
      </dgm:t>
    </dgm:pt>
    <dgm:pt modelId="{65E8F16C-CB54-4CBE-B896-B59BF4023985}" type="sibTrans" cxnId="{1E1A927C-4F2E-44CA-86B0-C188876ABDB2}">
      <dgm:prSet/>
      <dgm:spPr/>
      <dgm:t>
        <a:bodyPr/>
        <a:lstStyle/>
        <a:p>
          <a:endParaRPr lang="es-ES"/>
        </a:p>
      </dgm:t>
    </dgm:pt>
    <dgm:pt modelId="{BBD39601-6F23-4EFA-A217-5E25BDA6F05C}">
      <dgm:prSet phldrT="[Texto]"/>
      <dgm:spPr/>
      <dgm:t>
        <a:bodyPr/>
        <a:lstStyle/>
        <a:p>
          <a:r>
            <a:rPr lang="es-ES_tradnl" dirty="0" smtClean="0">
              <a:solidFill>
                <a:srgbClr val="0000FF"/>
              </a:solidFill>
            </a:rPr>
            <a:t>Lucha por balones incontrolados</a:t>
          </a:r>
          <a:endParaRPr lang="es-ES" dirty="0"/>
        </a:p>
      </dgm:t>
    </dgm:pt>
    <dgm:pt modelId="{4652CF92-D4B1-4E38-914D-3D7022471114}" type="parTrans" cxnId="{D919C426-3997-49A3-9383-E6667BFDBA69}">
      <dgm:prSet/>
      <dgm:spPr/>
      <dgm:t>
        <a:bodyPr/>
        <a:lstStyle/>
        <a:p>
          <a:endParaRPr lang="es-ES"/>
        </a:p>
      </dgm:t>
    </dgm:pt>
    <dgm:pt modelId="{1EF2EFA0-FB7C-4202-A9EE-6830C32276A1}" type="sibTrans" cxnId="{D919C426-3997-49A3-9383-E6667BFDBA69}">
      <dgm:prSet/>
      <dgm:spPr/>
      <dgm:t>
        <a:bodyPr/>
        <a:lstStyle/>
        <a:p>
          <a:endParaRPr lang="es-ES"/>
        </a:p>
      </dgm:t>
    </dgm:pt>
    <dgm:pt modelId="{9233D47B-3843-43AE-A5F5-8CAAD857273F}">
      <dgm:prSet/>
      <dgm:spPr/>
      <dgm:t>
        <a:bodyPr/>
        <a:lstStyle/>
        <a:p>
          <a:r>
            <a:rPr lang="es-ES_tradnl" b="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FINALIDADES</a:t>
          </a:r>
          <a:endParaRPr lang="es-ES" b="0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A9AF09-4794-4F37-B084-E26A8A7A8726}" type="parTrans" cxnId="{781F7FBE-1545-433D-9E98-3DD730CF2B90}">
      <dgm:prSet/>
      <dgm:spPr/>
      <dgm:t>
        <a:bodyPr/>
        <a:lstStyle/>
        <a:p>
          <a:endParaRPr lang="es-ES"/>
        </a:p>
      </dgm:t>
    </dgm:pt>
    <dgm:pt modelId="{8AA884F3-0AB0-40E3-828F-A6E6538FE5C9}" type="sibTrans" cxnId="{781F7FBE-1545-433D-9E98-3DD730CF2B90}">
      <dgm:prSet/>
      <dgm:spPr/>
      <dgm:t>
        <a:bodyPr/>
        <a:lstStyle/>
        <a:p>
          <a:endParaRPr lang="es-ES"/>
        </a:p>
      </dgm:t>
    </dgm:pt>
    <dgm:pt modelId="{45EDB536-A09A-4F88-B6DB-7A9B14CE705C}">
      <dgm:prSet phldrT="[Texto]" custT="1"/>
      <dgm:spPr/>
      <dgm:t>
        <a:bodyPr/>
        <a:lstStyle/>
        <a:p>
          <a:r>
            <a:rPr lang="es-ES_tradnl" sz="2400" u="none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EL BALÓN</a:t>
          </a:r>
          <a:endParaRPr lang="es-ES" sz="2400" u="none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BBA7AF-5094-4EE1-8041-E36BA9B248B1}" type="parTrans" cxnId="{5C7FEDBA-6419-4792-961F-62C7835905DF}">
      <dgm:prSet/>
      <dgm:spPr/>
      <dgm:t>
        <a:bodyPr/>
        <a:lstStyle/>
        <a:p>
          <a:endParaRPr lang="es-ES"/>
        </a:p>
      </dgm:t>
    </dgm:pt>
    <dgm:pt modelId="{47847FAD-C878-4838-934B-1C7C98A42590}" type="sibTrans" cxnId="{5C7FEDBA-6419-4792-961F-62C7835905DF}">
      <dgm:prSet/>
      <dgm:spPr/>
      <dgm:t>
        <a:bodyPr/>
        <a:lstStyle/>
        <a:p>
          <a:endParaRPr lang="es-ES"/>
        </a:p>
      </dgm:t>
    </dgm:pt>
    <dgm:pt modelId="{574F4642-0439-4A03-A9D9-BE77DC40D96C}">
      <dgm:prSet phldrT="[Texto]" custT="1"/>
      <dgm:spPr/>
      <dgm:t>
        <a:bodyPr/>
        <a:lstStyle/>
        <a:p>
          <a:r>
            <a:rPr lang="es-ES_tradnl" sz="24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EVITAR EL GOL</a:t>
          </a:r>
          <a:endParaRPr lang="es-ES" sz="24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98E08A-D03B-478F-92E2-4B99370365CF}" type="parTrans" cxnId="{B2339A15-15AB-44AF-82C0-A564D02165B5}">
      <dgm:prSet/>
      <dgm:spPr/>
      <dgm:t>
        <a:bodyPr/>
        <a:lstStyle/>
        <a:p>
          <a:endParaRPr lang="es-ES"/>
        </a:p>
      </dgm:t>
    </dgm:pt>
    <dgm:pt modelId="{A3EDF21F-2AC5-4048-83F9-21F29EC0CF99}" type="sibTrans" cxnId="{B2339A15-15AB-44AF-82C0-A564D02165B5}">
      <dgm:prSet/>
      <dgm:spPr/>
      <dgm:t>
        <a:bodyPr/>
        <a:lstStyle/>
        <a:p>
          <a:endParaRPr lang="es-ES"/>
        </a:p>
      </dgm:t>
    </dgm:pt>
    <dgm:pt modelId="{270CBDCB-A1BE-4764-824C-28B76F073103}">
      <dgm:prSet phldrT="[Texto]"/>
      <dgm:spPr/>
      <dgm:t>
        <a:bodyPr/>
        <a:lstStyle/>
        <a:p>
          <a:r>
            <a:rPr lang="es-ES_tradnl" dirty="0" smtClean="0">
              <a:solidFill>
                <a:srgbClr val="0000FF"/>
              </a:solidFill>
            </a:rPr>
            <a:t>Evitar progresión hacia nuestra portería</a:t>
          </a:r>
          <a:endParaRPr lang="es-ES" dirty="0"/>
        </a:p>
      </dgm:t>
    </dgm:pt>
    <dgm:pt modelId="{480D4336-4C1A-4003-B41E-E4E1B549D66B}" type="parTrans" cxnId="{30E29745-EAFC-4FBE-866F-F11701895678}">
      <dgm:prSet/>
      <dgm:spPr/>
      <dgm:t>
        <a:bodyPr/>
        <a:lstStyle/>
        <a:p>
          <a:endParaRPr lang="es-ES"/>
        </a:p>
      </dgm:t>
    </dgm:pt>
    <dgm:pt modelId="{B7C0F8BA-19FD-47DE-900F-87032857F0AB}" type="sibTrans" cxnId="{30E29745-EAFC-4FBE-866F-F11701895678}">
      <dgm:prSet/>
      <dgm:spPr/>
      <dgm:t>
        <a:bodyPr/>
        <a:lstStyle/>
        <a:p>
          <a:endParaRPr lang="es-ES"/>
        </a:p>
      </dgm:t>
    </dgm:pt>
    <dgm:pt modelId="{412ACBA6-5610-4603-933D-300BBE87F7AD}">
      <dgm:prSet phldrT="[Texto]"/>
      <dgm:spPr/>
      <dgm:t>
        <a:bodyPr/>
        <a:lstStyle/>
        <a:p>
          <a:r>
            <a:rPr lang="es-ES_tradnl" dirty="0" smtClean="0">
              <a:solidFill>
                <a:srgbClr val="0000FF"/>
              </a:solidFill>
            </a:rPr>
            <a:t>Evitar o dificultar al máximo finalización</a:t>
          </a:r>
          <a:endParaRPr lang="es-ES" dirty="0"/>
        </a:p>
      </dgm:t>
    </dgm:pt>
    <dgm:pt modelId="{0BA6B526-2E18-44C4-9FCD-4CE4B6CB5DED}" type="parTrans" cxnId="{D046BC6A-F960-45AB-8BC3-2F6A6E2458E4}">
      <dgm:prSet/>
      <dgm:spPr/>
      <dgm:t>
        <a:bodyPr/>
        <a:lstStyle/>
        <a:p>
          <a:endParaRPr lang="es-ES"/>
        </a:p>
      </dgm:t>
    </dgm:pt>
    <dgm:pt modelId="{638DA97B-BA74-49F4-BA81-AFA03C04001D}" type="sibTrans" cxnId="{D046BC6A-F960-45AB-8BC3-2F6A6E2458E4}">
      <dgm:prSet/>
      <dgm:spPr/>
      <dgm:t>
        <a:bodyPr/>
        <a:lstStyle/>
        <a:p>
          <a:endParaRPr lang="es-ES"/>
        </a:p>
      </dgm:t>
    </dgm:pt>
    <dgm:pt modelId="{5C2C5DC0-CCD7-4770-B83B-F0E8B2FC5785}" type="pres">
      <dgm:prSet presAssocID="{E7549ED8-658C-4AA1-B621-9BA309AA45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E920397-AFCF-4906-AC66-7961844A739F}" type="pres">
      <dgm:prSet presAssocID="{38AEC15C-9550-4CCD-989C-962684B273AF}" presName="boxAndChildren" presStyleCnt="0"/>
      <dgm:spPr/>
    </dgm:pt>
    <dgm:pt modelId="{11B2BAD4-1DCA-4006-82B3-5A60FC0E4850}" type="pres">
      <dgm:prSet presAssocID="{38AEC15C-9550-4CCD-989C-962684B273AF}" presName="parentTextBox" presStyleLbl="node1" presStyleIdx="0" presStyleCnt="2"/>
      <dgm:spPr/>
      <dgm:t>
        <a:bodyPr/>
        <a:lstStyle/>
        <a:p>
          <a:endParaRPr lang="es-ES"/>
        </a:p>
      </dgm:t>
    </dgm:pt>
    <dgm:pt modelId="{8F75DBA1-C182-4DA4-A6C3-A7C46944B715}" type="pres">
      <dgm:prSet presAssocID="{38AEC15C-9550-4CCD-989C-962684B273AF}" presName="entireBox" presStyleLbl="node1" presStyleIdx="0" presStyleCnt="2"/>
      <dgm:spPr/>
      <dgm:t>
        <a:bodyPr/>
        <a:lstStyle/>
        <a:p>
          <a:endParaRPr lang="es-ES"/>
        </a:p>
      </dgm:t>
    </dgm:pt>
    <dgm:pt modelId="{EC42237A-7AC9-4D47-9661-2403278B9CB3}" type="pres">
      <dgm:prSet presAssocID="{38AEC15C-9550-4CCD-989C-962684B273AF}" presName="descendantBox" presStyleCnt="0"/>
      <dgm:spPr/>
    </dgm:pt>
    <dgm:pt modelId="{2E4029FC-DDCE-4060-9712-C84078E24004}" type="pres">
      <dgm:prSet presAssocID="{E0E4F55E-D146-4196-B9D3-5F70192C294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9E3704-5BC9-4B21-A065-155D868EF32D}" type="pres">
      <dgm:prSet presAssocID="{270CBDCB-A1BE-4764-824C-28B76F073103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277F9-44A5-4481-AA43-D7B1E043F9CD}" type="pres">
      <dgm:prSet presAssocID="{412ACBA6-5610-4603-933D-300BBE87F7AD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364130-7230-48A3-8B99-6B88773928E7}" type="pres">
      <dgm:prSet presAssocID="{BBD39601-6F23-4EFA-A217-5E25BDA6F05C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D78782-EAE5-4445-B726-A72DDCC1B42A}" type="pres">
      <dgm:prSet presAssocID="{8AA884F3-0AB0-40E3-828F-A6E6538FE5C9}" presName="sp" presStyleCnt="0"/>
      <dgm:spPr/>
    </dgm:pt>
    <dgm:pt modelId="{550A4910-7463-47B5-AE2E-A3FCAE90E593}" type="pres">
      <dgm:prSet presAssocID="{9233D47B-3843-43AE-A5F5-8CAAD857273F}" presName="arrowAndChildren" presStyleCnt="0"/>
      <dgm:spPr/>
    </dgm:pt>
    <dgm:pt modelId="{15321778-F838-43C8-AE33-5B8DD15F0C89}" type="pres">
      <dgm:prSet presAssocID="{9233D47B-3843-43AE-A5F5-8CAAD857273F}" presName="parentTextArrow" presStyleLbl="node1" presStyleIdx="0" presStyleCnt="2"/>
      <dgm:spPr/>
      <dgm:t>
        <a:bodyPr/>
        <a:lstStyle/>
        <a:p>
          <a:endParaRPr lang="es-ES"/>
        </a:p>
      </dgm:t>
    </dgm:pt>
    <dgm:pt modelId="{B479A303-D30C-4D22-BC3F-889F75C2943C}" type="pres">
      <dgm:prSet presAssocID="{9233D47B-3843-43AE-A5F5-8CAAD857273F}" presName="arrow" presStyleLbl="node1" presStyleIdx="1" presStyleCnt="2"/>
      <dgm:spPr/>
      <dgm:t>
        <a:bodyPr/>
        <a:lstStyle/>
        <a:p>
          <a:endParaRPr lang="es-ES"/>
        </a:p>
      </dgm:t>
    </dgm:pt>
    <dgm:pt modelId="{4F5FFB17-21AE-4F09-90B0-EC6ACFB02497}" type="pres">
      <dgm:prSet presAssocID="{9233D47B-3843-43AE-A5F5-8CAAD857273F}" presName="descendantArrow" presStyleCnt="0"/>
      <dgm:spPr/>
    </dgm:pt>
    <dgm:pt modelId="{39782A62-75E5-44DF-A60A-CA42986C4939}" type="pres">
      <dgm:prSet presAssocID="{45EDB536-A09A-4F88-B6DB-7A9B14CE705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0702E5-7E20-4C27-936E-AD73A027E020}" type="pres">
      <dgm:prSet presAssocID="{574F4642-0439-4A03-A9D9-BE77DC40D96C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7FEDBA-6419-4792-961F-62C7835905DF}" srcId="{9233D47B-3843-43AE-A5F5-8CAAD857273F}" destId="{45EDB536-A09A-4F88-B6DB-7A9B14CE705C}" srcOrd="0" destOrd="0" parTransId="{B2BBA7AF-5094-4EE1-8041-E36BA9B248B1}" sibTransId="{47847FAD-C878-4838-934B-1C7C98A42590}"/>
    <dgm:cxn modelId="{206A30D9-1241-4E18-8FE2-F343344BA967}" type="presOf" srcId="{38AEC15C-9550-4CCD-989C-962684B273AF}" destId="{11B2BAD4-1DCA-4006-82B3-5A60FC0E4850}" srcOrd="0" destOrd="0" presId="urn:microsoft.com/office/officeart/2005/8/layout/process4"/>
    <dgm:cxn modelId="{781F7FBE-1545-433D-9E98-3DD730CF2B90}" srcId="{E7549ED8-658C-4AA1-B621-9BA309AA4595}" destId="{9233D47B-3843-43AE-A5F5-8CAAD857273F}" srcOrd="0" destOrd="0" parTransId="{4BA9AF09-4794-4F37-B084-E26A8A7A8726}" sibTransId="{8AA884F3-0AB0-40E3-828F-A6E6538FE5C9}"/>
    <dgm:cxn modelId="{B0F05C47-89B4-43D5-8381-B1069643920D}" type="presOf" srcId="{45EDB536-A09A-4F88-B6DB-7A9B14CE705C}" destId="{39782A62-75E5-44DF-A60A-CA42986C4939}" srcOrd="0" destOrd="0" presId="urn:microsoft.com/office/officeart/2005/8/layout/process4"/>
    <dgm:cxn modelId="{F6710BA4-C580-458A-A4A8-087F3BB90B1C}" srcId="{E7549ED8-658C-4AA1-B621-9BA309AA4595}" destId="{38AEC15C-9550-4CCD-989C-962684B273AF}" srcOrd="1" destOrd="0" parTransId="{308243CB-8543-4B9C-94DD-5E49247EFB40}" sibTransId="{D6377D3C-C0F5-4FBE-9A25-D9747EF6D2AD}"/>
    <dgm:cxn modelId="{5821A014-5940-41BB-B170-CE1FDFB05C02}" type="presOf" srcId="{9233D47B-3843-43AE-A5F5-8CAAD857273F}" destId="{15321778-F838-43C8-AE33-5B8DD15F0C89}" srcOrd="0" destOrd="0" presId="urn:microsoft.com/office/officeart/2005/8/layout/process4"/>
    <dgm:cxn modelId="{D046BC6A-F960-45AB-8BC3-2F6A6E2458E4}" srcId="{38AEC15C-9550-4CCD-989C-962684B273AF}" destId="{412ACBA6-5610-4603-933D-300BBE87F7AD}" srcOrd="2" destOrd="0" parTransId="{0BA6B526-2E18-44C4-9FCD-4CE4B6CB5DED}" sibTransId="{638DA97B-BA74-49F4-BA81-AFA03C04001D}"/>
    <dgm:cxn modelId="{DF3B87B9-6EBE-4FE4-9FA9-66DB79431570}" type="presOf" srcId="{BBD39601-6F23-4EFA-A217-5E25BDA6F05C}" destId="{7F364130-7230-48A3-8B99-6B88773928E7}" srcOrd="0" destOrd="0" presId="urn:microsoft.com/office/officeart/2005/8/layout/process4"/>
    <dgm:cxn modelId="{24950C7A-22F3-4341-95B0-643F996EC21B}" type="presOf" srcId="{E0E4F55E-D146-4196-B9D3-5F70192C2941}" destId="{2E4029FC-DDCE-4060-9712-C84078E24004}" srcOrd="0" destOrd="0" presId="urn:microsoft.com/office/officeart/2005/8/layout/process4"/>
    <dgm:cxn modelId="{D919C426-3997-49A3-9383-E6667BFDBA69}" srcId="{38AEC15C-9550-4CCD-989C-962684B273AF}" destId="{BBD39601-6F23-4EFA-A217-5E25BDA6F05C}" srcOrd="3" destOrd="0" parTransId="{4652CF92-D4B1-4E38-914D-3D7022471114}" sibTransId="{1EF2EFA0-FB7C-4202-A9EE-6830C32276A1}"/>
    <dgm:cxn modelId="{30E29745-EAFC-4FBE-866F-F11701895678}" srcId="{38AEC15C-9550-4CCD-989C-962684B273AF}" destId="{270CBDCB-A1BE-4764-824C-28B76F073103}" srcOrd="1" destOrd="0" parTransId="{480D4336-4C1A-4003-B41E-E4E1B549D66B}" sibTransId="{B7C0F8BA-19FD-47DE-900F-87032857F0AB}"/>
    <dgm:cxn modelId="{8F995E18-3A1D-49DC-A8EE-A4B56DADF9BF}" type="presOf" srcId="{38AEC15C-9550-4CCD-989C-962684B273AF}" destId="{8F75DBA1-C182-4DA4-A6C3-A7C46944B715}" srcOrd="1" destOrd="0" presId="urn:microsoft.com/office/officeart/2005/8/layout/process4"/>
    <dgm:cxn modelId="{D6E2F33F-D058-4134-B0EC-9D32562AA0A1}" type="presOf" srcId="{E7549ED8-658C-4AA1-B621-9BA309AA4595}" destId="{5C2C5DC0-CCD7-4770-B83B-F0E8B2FC5785}" srcOrd="0" destOrd="0" presId="urn:microsoft.com/office/officeart/2005/8/layout/process4"/>
    <dgm:cxn modelId="{B9152A55-FE1B-40D2-B1A6-7DFA342CB5F5}" type="presOf" srcId="{574F4642-0439-4A03-A9D9-BE77DC40D96C}" destId="{160702E5-7E20-4C27-936E-AD73A027E020}" srcOrd="0" destOrd="0" presId="urn:microsoft.com/office/officeart/2005/8/layout/process4"/>
    <dgm:cxn modelId="{1E1A927C-4F2E-44CA-86B0-C188876ABDB2}" srcId="{38AEC15C-9550-4CCD-989C-962684B273AF}" destId="{E0E4F55E-D146-4196-B9D3-5F70192C2941}" srcOrd="0" destOrd="0" parTransId="{9F3B4F09-8F4F-4E50-9F38-E04727053E55}" sibTransId="{65E8F16C-CB54-4CBE-B896-B59BF4023985}"/>
    <dgm:cxn modelId="{7136BFB6-D1BE-4C99-86F8-85A14F433E83}" type="presOf" srcId="{412ACBA6-5610-4603-933D-300BBE87F7AD}" destId="{C0E277F9-44A5-4481-AA43-D7B1E043F9CD}" srcOrd="0" destOrd="0" presId="urn:microsoft.com/office/officeart/2005/8/layout/process4"/>
    <dgm:cxn modelId="{38B81037-BC8B-4EEA-A5D5-76E47A1784C3}" type="presOf" srcId="{9233D47B-3843-43AE-A5F5-8CAAD857273F}" destId="{B479A303-D30C-4D22-BC3F-889F75C2943C}" srcOrd="1" destOrd="0" presId="urn:microsoft.com/office/officeart/2005/8/layout/process4"/>
    <dgm:cxn modelId="{6D3C2A9B-A5D5-4525-BDFB-63EEFDF7773C}" type="presOf" srcId="{270CBDCB-A1BE-4764-824C-28B76F073103}" destId="{5F9E3704-5BC9-4B21-A065-155D868EF32D}" srcOrd="0" destOrd="0" presId="urn:microsoft.com/office/officeart/2005/8/layout/process4"/>
    <dgm:cxn modelId="{B2339A15-15AB-44AF-82C0-A564D02165B5}" srcId="{9233D47B-3843-43AE-A5F5-8CAAD857273F}" destId="{574F4642-0439-4A03-A9D9-BE77DC40D96C}" srcOrd="1" destOrd="0" parTransId="{2598E08A-D03B-478F-92E2-4B99370365CF}" sibTransId="{A3EDF21F-2AC5-4048-83F9-21F29EC0CF99}"/>
    <dgm:cxn modelId="{FC1B2C60-CC5A-4C20-81A5-34F7CE19CA24}" type="presParOf" srcId="{5C2C5DC0-CCD7-4770-B83B-F0E8B2FC5785}" destId="{8E920397-AFCF-4906-AC66-7961844A739F}" srcOrd="0" destOrd="0" presId="urn:microsoft.com/office/officeart/2005/8/layout/process4"/>
    <dgm:cxn modelId="{B25D0C08-D579-42D0-AE91-703FFE3C1B34}" type="presParOf" srcId="{8E920397-AFCF-4906-AC66-7961844A739F}" destId="{11B2BAD4-1DCA-4006-82B3-5A60FC0E4850}" srcOrd="0" destOrd="0" presId="urn:microsoft.com/office/officeart/2005/8/layout/process4"/>
    <dgm:cxn modelId="{818BDFBC-367D-4C86-B303-7A41D8386566}" type="presParOf" srcId="{8E920397-AFCF-4906-AC66-7961844A739F}" destId="{8F75DBA1-C182-4DA4-A6C3-A7C46944B715}" srcOrd="1" destOrd="0" presId="urn:microsoft.com/office/officeart/2005/8/layout/process4"/>
    <dgm:cxn modelId="{99DCCB05-5B60-4C0E-8EC7-24CC06F3EE1C}" type="presParOf" srcId="{8E920397-AFCF-4906-AC66-7961844A739F}" destId="{EC42237A-7AC9-4D47-9661-2403278B9CB3}" srcOrd="2" destOrd="0" presId="urn:microsoft.com/office/officeart/2005/8/layout/process4"/>
    <dgm:cxn modelId="{4C79F978-7D26-4CBB-BCF6-3679D1791DB1}" type="presParOf" srcId="{EC42237A-7AC9-4D47-9661-2403278B9CB3}" destId="{2E4029FC-DDCE-4060-9712-C84078E24004}" srcOrd="0" destOrd="0" presId="urn:microsoft.com/office/officeart/2005/8/layout/process4"/>
    <dgm:cxn modelId="{17D9BF7F-6587-4DDD-9CB7-3360720DC2B2}" type="presParOf" srcId="{EC42237A-7AC9-4D47-9661-2403278B9CB3}" destId="{5F9E3704-5BC9-4B21-A065-155D868EF32D}" srcOrd="1" destOrd="0" presId="urn:microsoft.com/office/officeart/2005/8/layout/process4"/>
    <dgm:cxn modelId="{A220F641-1625-4434-8142-A592189B25FB}" type="presParOf" srcId="{EC42237A-7AC9-4D47-9661-2403278B9CB3}" destId="{C0E277F9-44A5-4481-AA43-D7B1E043F9CD}" srcOrd="2" destOrd="0" presId="urn:microsoft.com/office/officeart/2005/8/layout/process4"/>
    <dgm:cxn modelId="{C2E21E2E-55A0-4D48-B9BB-E9F666C86511}" type="presParOf" srcId="{EC42237A-7AC9-4D47-9661-2403278B9CB3}" destId="{7F364130-7230-48A3-8B99-6B88773928E7}" srcOrd="3" destOrd="0" presId="urn:microsoft.com/office/officeart/2005/8/layout/process4"/>
    <dgm:cxn modelId="{458713B1-1BFB-48EA-AC03-56F5E82F2BF6}" type="presParOf" srcId="{5C2C5DC0-CCD7-4770-B83B-F0E8B2FC5785}" destId="{43D78782-EAE5-4445-B726-A72DDCC1B42A}" srcOrd="1" destOrd="0" presId="urn:microsoft.com/office/officeart/2005/8/layout/process4"/>
    <dgm:cxn modelId="{B4952470-9B97-463D-A324-05DD2878B81B}" type="presParOf" srcId="{5C2C5DC0-CCD7-4770-B83B-F0E8B2FC5785}" destId="{550A4910-7463-47B5-AE2E-A3FCAE90E593}" srcOrd="2" destOrd="0" presId="urn:microsoft.com/office/officeart/2005/8/layout/process4"/>
    <dgm:cxn modelId="{F1233BBA-48D0-414B-BBD0-1B64911E2A9C}" type="presParOf" srcId="{550A4910-7463-47B5-AE2E-A3FCAE90E593}" destId="{15321778-F838-43C8-AE33-5B8DD15F0C89}" srcOrd="0" destOrd="0" presId="urn:microsoft.com/office/officeart/2005/8/layout/process4"/>
    <dgm:cxn modelId="{914BE39A-692F-4ECE-B5C2-BD4FE3651038}" type="presParOf" srcId="{550A4910-7463-47B5-AE2E-A3FCAE90E593}" destId="{B479A303-D30C-4D22-BC3F-889F75C2943C}" srcOrd="1" destOrd="0" presId="urn:microsoft.com/office/officeart/2005/8/layout/process4"/>
    <dgm:cxn modelId="{6840604B-EA3F-4F79-A215-5160896DE3A2}" type="presParOf" srcId="{550A4910-7463-47B5-AE2E-A3FCAE90E593}" destId="{4F5FFB17-21AE-4F09-90B0-EC6ACFB02497}" srcOrd="2" destOrd="0" presId="urn:microsoft.com/office/officeart/2005/8/layout/process4"/>
    <dgm:cxn modelId="{B842F3D3-9F36-40F3-8F73-A9D73F6383FF}" type="presParOf" srcId="{4F5FFB17-21AE-4F09-90B0-EC6ACFB02497}" destId="{39782A62-75E5-44DF-A60A-CA42986C4939}" srcOrd="0" destOrd="0" presId="urn:microsoft.com/office/officeart/2005/8/layout/process4"/>
    <dgm:cxn modelId="{8F77B738-76CD-4DD3-B346-2FD238BC25A4}" type="presParOf" srcId="{4F5FFB17-21AE-4F09-90B0-EC6ACFB02497}" destId="{160702E5-7E20-4C27-936E-AD73A027E02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49ED8-658C-4AA1-B621-9BA309AA459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33D47B-3843-43AE-A5F5-8CAAD857273F}">
      <dgm:prSet/>
      <dgm:spPr/>
      <dgm:t>
        <a:bodyPr/>
        <a:lstStyle/>
        <a:p>
          <a:r>
            <a:rPr lang="es-ES_tradn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rPr>
            <a:t>¿CÓMO? :DEBILITAR OPCIONES DEL CONTRARIO</a:t>
          </a:r>
          <a:endParaRPr lang="es-ES" b="0" i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BA9AF09-4794-4F37-B084-E26A8A7A8726}" type="parTrans" cxnId="{781F7FBE-1545-433D-9E98-3DD730CF2B90}">
      <dgm:prSet/>
      <dgm:spPr/>
      <dgm:t>
        <a:bodyPr/>
        <a:lstStyle/>
        <a:p>
          <a:endParaRPr lang="es-ES"/>
        </a:p>
      </dgm:t>
    </dgm:pt>
    <dgm:pt modelId="{8AA884F3-0AB0-40E3-828F-A6E6538FE5C9}" type="sibTrans" cxnId="{781F7FBE-1545-433D-9E98-3DD730CF2B90}">
      <dgm:prSet/>
      <dgm:spPr/>
      <dgm:t>
        <a:bodyPr/>
        <a:lstStyle/>
        <a:p>
          <a:endParaRPr lang="es-ES"/>
        </a:p>
      </dgm:t>
    </dgm:pt>
    <dgm:pt modelId="{45EDB536-A09A-4F88-B6DB-7A9B14CE705C}">
      <dgm:prSet phldrT="[Texto]" custT="1"/>
      <dgm:spPr/>
      <dgm:t>
        <a:bodyPr/>
        <a:lstStyle/>
        <a:p>
          <a:endParaRPr lang="es-ES" sz="1600" u="none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BBA7AF-5094-4EE1-8041-E36BA9B248B1}" type="parTrans" cxnId="{5C7FEDBA-6419-4792-961F-62C7835905DF}">
      <dgm:prSet/>
      <dgm:spPr/>
      <dgm:t>
        <a:bodyPr/>
        <a:lstStyle/>
        <a:p>
          <a:endParaRPr lang="es-ES"/>
        </a:p>
      </dgm:t>
    </dgm:pt>
    <dgm:pt modelId="{47847FAD-C878-4838-934B-1C7C98A42590}" type="sibTrans" cxnId="{5C7FEDBA-6419-4792-961F-62C7835905DF}">
      <dgm:prSet/>
      <dgm:spPr/>
      <dgm:t>
        <a:bodyPr/>
        <a:lstStyle/>
        <a:p>
          <a:endParaRPr lang="es-ES"/>
        </a:p>
      </dgm:t>
    </dgm:pt>
    <dgm:pt modelId="{41966E00-5F58-403C-97FB-22A6227BFC3E}">
      <dgm:prSet custT="1"/>
      <dgm:spPr/>
      <dgm:t>
        <a:bodyPr/>
        <a:lstStyle/>
        <a:p>
          <a:r>
            <a:rPr lang="es-ES_tradnl" sz="1600" dirty="0" smtClean="0">
              <a:solidFill>
                <a:srgbClr val="0000FF"/>
              </a:solidFill>
              <a:latin typeface="Tahoma" pitchFamily="34" charset="0"/>
            </a:rPr>
            <a:t>Anticipación  espacio -  temporal mediante acciones individuales y colectivas. 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4FBBADD1-DAA0-4955-9E47-F8A7CA6BDB8E}" type="parTrans" cxnId="{3233C816-CF06-44B6-9D06-E94C23EF79E9}">
      <dgm:prSet/>
      <dgm:spPr/>
      <dgm:t>
        <a:bodyPr/>
        <a:lstStyle/>
        <a:p>
          <a:endParaRPr lang="es-ES"/>
        </a:p>
      </dgm:t>
    </dgm:pt>
    <dgm:pt modelId="{CA7D8884-3302-42F9-A0C1-7E7423B38084}" type="sibTrans" cxnId="{3233C816-CF06-44B6-9D06-E94C23EF79E9}">
      <dgm:prSet/>
      <dgm:spPr/>
      <dgm:t>
        <a:bodyPr/>
        <a:lstStyle/>
        <a:p>
          <a:endParaRPr lang="es-ES"/>
        </a:p>
      </dgm:t>
    </dgm:pt>
    <dgm:pt modelId="{5820FAD9-E693-46F3-86D7-B2093CBF74A0}">
      <dgm:prSet custT="1"/>
      <dgm:spPr/>
      <dgm:t>
        <a:bodyPr/>
        <a:lstStyle/>
        <a:p>
          <a:r>
            <a:rPr lang="es-ES_tradnl" sz="1600" smtClean="0">
              <a:solidFill>
                <a:srgbClr val="0000FF"/>
              </a:solidFill>
              <a:latin typeface="Tahoma" pitchFamily="34" charset="0"/>
            </a:rPr>
            <a:t>Generar incertidumbre y sorprender al ataque.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BC9509AC-17D8-463F-BF5F-D5133633B89A}" type="parTrans" cxnId="{6A9DC43A-376E-4672-84DA-29C881FDAFE0}">
      <dgm:prSet/>
      <dgm:spPr/>
      <dgm:t>
        <a:bodyPr/>
        <a:lstStyle/>
        <a:p>
          <a:endParaRPr lang="es-ES"/>
        </a:p>
      </dgm:t>
    </dgm:pt>
    <dgm:pt modelId="{013315A1-911E-47E4-9E13-08A5281CED32}" type="sibTrans" cxnId="{6A9DC43A-376E-4672-84DA-29C881FDAFE0}">
      <dgm:prSet/>
      <dgm:spPr/>
      <dgm:t>
        <a:bodyPr/>
        <a:lstStyle/>
        <a:p>
          <a:endParaRPr lang="es-ES"/>
        </a:p>
      </dgm:t>
    </dgm:pt>
    <dgm:pt modelId="{A49A1C5D-11D8-4327-8BAF-48BFC45A67D1}">
      <dgm:prSet custT="1"/>
      <dgm:spPr/>
      <dgm:t>
        <a:bodyPr/>
        <a:lstStyle/>
        <a:p>
          <a:r>
            <a:rPr lang="es-ES_tradnl" sz="1600" smtClean="0">
              <a:solidFill>
                <a:srgbClr val="0000FF"/>
              </a:solidFill>
              <a:latin typeface="Tahoma" pitchFamily="34" charset="0"/>
            </a:rPr>
            <a:t>Llevar la iniciativa: defender atacando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50AFBF88-38A3-4573-AEC6-52E211F4DA65}" type="parTrans" cxnId="{FE12D5CD-E7B0-4473-BF7A-ABA291092003}">
      <dgm:prSet/>
      <dgm:spPr/>
      <dgm:t>
        <a:bodyPr/>
        <a:lstStyle/>
        <a:p>
          <a:endParaRPr lang="es-ES"/>
        </a:p>
      </dgm:t>
    </dgm:pt>
    <dgm:pt modelId="{36CCF26E-C6E7-4A4B-8DCC-5CCDEA69733E}" type="sibTrans" cxnId="{FE12D5CD-E7B0-4473-BF7A-ABA291092003}">
      <dgm:prSet/>
      <dgm:spPr/>
      <dgm:t>
        <a:bodyPr/>
        <a:lstStyle/>
        <a:p>
          <a:endParaRPr lang="es-ES"/>
        </a:p>
      </dgm:t>
    </dgm:pt>
    <dgm:pt modelId="{1EE6E217-C381-49EB-A149-1378DBCBA430}">
      <dgm:prSet custT="1"/>
      <dgm:spPr/>
      <dgm:t>
        <a:bodyPr/>
        <a:lstStyle/>
        <a:p>
          <a:r>
            <a:rPr lang="es-ES_tradnl" sz="1600" smtClean="0">
              <a:solidFill>
                <a:srgbClr val="0000FF"/>
              </a:solidFill>
              <a:latin typeface="Tahoma" pitchFamily="34" charset="0"/>
            </a:rPr>
            <a:t>Provocar errores en los comportamientos individuales y colectivos ofensivos. 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5090707B-CBE8-4B1D-98BE-DA24886F81D1}" type="parTrans" cxnId="{06FED77B-E16E-4A46-B04D-70ECDA78D2C0}">
      <dgm:prSet/>
      <dgm:spPr/>
      <dgm:t>
        <a:bodyPr/>
        <a:lstStyle/>
        <a:p>
          <a:endParaRPr lang="es-ES"/>
        </a:p>
      </dgm:t>
    </dgm:pt>
    <dgm:pt modelId="{3DC2B29D-9896-44AC-A72F-68CF9778AA80}" type="sibTrans" cxnId="{06FED77B-E16E-4A46-B04D-70ECDA78D2C0}">
      <dgm:prSet/>
      <dgm:spPr/>
      <dgm:t>
        <a:bodyPr/>
        <a:lstStyle/>
        <a:p>
          <a:endParaRPr lang="es-ES"/>
        </a:p>
      </dgm:t>
    </dgm:pt>
    <dgm:pt modelId="{4E043D36-9403-472E-8925-574CD5BB6730}">
      <dgm:prSet custT="1"/>
      <dgm:spPr/>
      <dgm:t>
        <a:bodyPr/>
        <a:lstStyle/>
        <a:p>
          <a:r>
            <a:rPr lang="es-ES_tradnl" sz="1600" smtClean="0">
              <a:solidFill>
                <a:srgbClr val="0000FF"/>
              </a:solidFill>
              <a:latin typeface="Tahoma" pitchFamily="34" charset="0"/>
            </a:rPr>
            <a:t>Acoso continuado a los portadores del balón.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6D28750B-1DFE-42C6-A246-BD95982ADD67}" type="parTrans" cxnId="{472FF539-A112-40BC-936E-5D2B3CC428C4}">
      <dgm:prSet/>
      <dgm:spPr/>
      <dgm:t>
        <a:bodyPr/>
        <a:lstStyle/>
        <a:p>
          <a:endParaRPr lang="es-ES"/>
        </a:p>
      </dgm:t>
    </dgm:pt>
    <dgm:pt modelId="{E8DE93B8-901E-43FC-A9C0-B98CA51B7CA4}" type="sibTrans" cxnId="{472FF539-A112-40BC-936E-5D2B3CC428C4}">
      <dgm:prSet/>
      <dgm:spPr/>
      <dgm:t>
        <a:bodyPr/>
        <a:lstStyle/>
        <a:p>
          <a:endParaRPr lang="es-ES"/>
        </a:p>
      </dgm:t>
    </dgm:pt>
    <dgm:pt modelId="{889738DC-CEF0-40D7-97BA-EA7498ABD9D9}">
      <dgm:prSet custT="1"/>
      <dgm:spPr/>
      <dgm:t>
        <a:bodyPr/>
        <a:lstStyle/>
        <a:p>
          <a:r>
            <a:rPr lang="es-ES_tradnl" sz="1600" smtClean="0">
              <a:solidFill>
                <a:srgbClr val="0000FF"/>
              </a:solidFill>
              <a:latin typeface="Tahoma" pitchFamily="34" charset="0"/>
            </a:rPr>
            <a:t>Actitud, intensidad, dinamismo y colaboración constantes. </a:t>
          </a:r>
          <a:endParaRPr lang="es-ES_tradnl" sz="1600" dirty="0">
            <a:solidFill>
              <a:srgbClr val="0000FF"/>
            </a:solidFill>
            <a:latin typeface="Tahoma" pitchFamily="34" charset="0"/>
          </a:endParaRPr>
        </a:p>
      </dgm:t>
    </dgm:pt>
    <dgm:pt modelId="{39439B20-4123-4B26-962A-C5E99E1CB470}" type="parTrans" cxnId="{C12AB352-FDFA-4B4A-BC4E-AD58D6A1BD93}">
      <dgm:prSet/>
      <dgm:spPr/>
      <dgm:t>
        <a:bodyPr/>
        <a:lstStyle/>
        <a:p>
          <a:endParaRPr lang="es-ES"/>
        </a:p>
      </dgm:t>
    </dgm:pt>
    <dgm:pt modelId="{54B1D900-25AF-4C96-AC5C-88CBBE7BDE18}" type="sibTrans" cxnId="{C12AB352-FDFA-4B4A-BC4E-AD58D6A1BD93}">
      <dgm:prSet/>
      <dgm:spPr/>
      <dgm:t>
        <a:bodyPr/>
        <a:lstStyle/>
        <a:p>
          <a:endParaRPr lang="es-ES"/>
        </a:p>
      </dgm:t>
    </dgm:pt>
    <dgm:pt modelId="{8D12B4F4-8A34-47FC-BDAD-EEEC12D2B167}" type="pres">
      <dgm:prSet presAssocID="{E7549ED8-658C-4AA1-B621-9BA309AA45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48AC5965-6858-40BE-9576-04ACA11E8D8D}" type="pres">
      <dgm:prSet presAssocID="{9233D47B-3843-43AE-A5F5-8CAAD857273F}" presName="linNode" presStyleCnt="0"/>
      <dgm:spPr/>
    </dgm:pt>
    <dgm:pt modelId="{D2779302-7EBD-42A6-8334-B0903AEAC71B}" type="pres">
      <dgm:prSet presAssocID="{9233D47B-3843-43AE-A5F5-8CAAD857273F}" presName="parentShp" presStyleLbl="node1" presStyleIdx="0" presStyleCnt="1" custScaleX="63321" custScaleY="484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F5619D-E52C-4EAD-8687-F75CC29DDD8D}" type="pres">
      <dgm:prSet presAssocID="{9233D47B-3843-43AE-A5F5-8CAAD857273F}" presName="childShp" presStyleLbl="bgAccFollowNode1" presStyleIdx="0" presStyleCnt="1" custScaleX="113153" custScale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90EFE0E-2489-4E2F-B8E1-95DF244A713C}" type="presOf" srcId="{9233D47B-3843-43AE-A5F5-8CAAD857273F}" destId="{D2779302-7EBD-42A6-8334-B0903AEAC71B}" srcOrd="0" destOrd="0" presId="urn:microsoft.com/office/officeart/2005/8/layout/vList6"/>
    <dgm:cxn modelId="{35B69DD2-D6E3-453E-B672-497D44D9137D}" type="presOf" srcId="{E7549ED8-658C-4AA1-B621-9BA309AA4595}" destId="{8D12B4F4-8A34-47FC-BDAD-EEEC12D2B167}" srcOrd="0" destOrd="0" presId="urn:microsoft.com/office/officeart/2005/8/layout/vList6"/>
    <dgm:cxn modelId="{472FF539-A112-40BC-936E-5D2B3CC428C4}" srcId="{9233D47B-3843-43AE-A5F5-8CAAD857273F}" destId="{4E043D36-9403-472E-8925-574CD5BB6730}" srcOrd="5" destOrd="0" parTransId="{6D28750B-1DFE-42C6-A246-BD95982ADD67}" sibTransId="{E8DE93B8-901E-43FC-A9C0-B98CA51B7CA4}"/>
    <dgm:cxn modelId="{41E2E32A-3355-4117-B55C-C44FB9DFF985}" type="presOf" srcId="{5820FAD9-E693-46F3-86D7-B2093CBF74A0}" destId="{3BF5619D-E52C-4EAD-8687-F75CC29DDD8D}" srcOrd="0" destOrd="2" presId="urn:microsoft.com/office/officeart/2005/8/layout/vList6"/>
    <dgm:cxn modelId="{27E55624-F3C5-49DE-996C-21AE16036437}" type="presOf" srcId="{45EDB536-A09A-4F88-B6DB-7A9B14CE705C}" destId="{3BF5619D-E52C-4EAD-8687-F75CC29DDD8D}" srcOrd="0" destOrd="0" presId="urn:microsoft.com/office/officeart/2005/8/layout/vList6"/>
    <dgm:cxn modelId="{1BB5EB1D-BEF5-47F5-A671-3BD4D4151B8A}" type="presOf" srcId="{889738DC-CEF0-40D7-97BA-EA7498ABD9D9}" destId="{3BF5619D-E52C-4EAD-8687-F75CC29DDD8D}" srcOrd="0" destOrd="6" presId="urn:microsoft.com/office/officeart/2005/8/layout/vList6"/>
    <dgm:cxn modelId="{1CD53ACA-B94F-46D8-A8E3-82840F488E65}" type="presOf" srcId="{A49A1C5D-11D8-4327-8BAF-48BFC45A67D1}" destId="{3BF5619D-E52C-4EAD-8687-F75CC29DDD8D}" srcOrd="0" destOrd="3" presId="urn:microsoft.com/office/officeart/2005/8/layout/vList6"/>
    <dgm:cxn modelId="{C5771EB6-DF47-42B1-9535-4149DD18CBE0}" type="presOf" srcId="{4E043D36-9403-472E-8925-574CD5BB6730}" destId="{3BF5619D-E52C-4EAD-8687-F75CC29DDD8D}" srcOrd="0" destOrd="5" presId="urn:microsoft.com/office/officeart/2005/8/layout/vList6"/>
    <dgm:cxn modelId="{5C7FEDBA-6419-4792-961F-62C7835905DF}" srcId="{9233D47B-3843-43AE-A5F5-8CAAD857273F}" destId="{45EDB536-A09A-4F88-B6DB-7A9B14CE705C}" srcOrd="0" destOrd="0" parTransId="{B2BBA7AF-5094-4EE1-8041-E36BA9B248B1}" sibTransId="{47847FAD-C878-4838-934B-1C7C98A42590}"/>
    <dgm:cxn modelId="{3233C816-CF06-44B6-9D06-E94C23EF79E9}" srcId="{9233D47B-3843-43AE-A5F5-8CAAD857273F}" destId="{41966E00-5F58-403C-97FB-22A6227BFC3E}" srcOrd="1" destOrd="0" parTransId="{4FBBADD1-DAA0-4955-9E47-F8A7CA6BDB8E}" sibTransId="{CA7D8884-3302-42F9-A0C1-7E7423B38084}"/>
    <dgm:cxn modelId="{9363E5F3-EEBD-44FF-AB80-7886F69537DF}" type="presOf" srcId="{41966E00-5F58-403C-97FB-22A6227BFC3E}" destId="{3BF5619D-E52C-4EAD-8687-F75CC29DDD8D}" srcOrd="0" destOrd="1" presId="urn:microsoft.com/office/officeart/2005/8/layout/vList6"/>
    <dgm:cxn modelId="{99F42319-AC0E-496E-9AD9-2E0A2FA010D1}" type="presOf" srcId="{1EE6E217-C381-49EB-A149-1378DBCBA430}" destId="{3BF5619D-E52C-4EAD-8687-F75CC29DDD8D}" srcOrd="0" destOrd="4" presId="urn:microsoft.com/office/officeart/2005/8/layout/vList6"/>
    <dgm:cxn modelId="{781F7FBE-1545-433D-9E98-3DD730CF2B90}" srcId="{E7549ED8-658C-4AA1-B621-9BA309AA4595}" destId="{9233D47B-3843-43AE-A5F5-8CAAD857273F}" srcOrd="0" destOrd="0" parTransId="{4BA9AF09-4794-4F37-B084-E26A8A7A8726}" sibTransId="{8AA884F3-0AB0-40E3-828F-A6E6538FE5C9}"/>
    <dgm:cxn modelId="{06FED77B-E16E-4A46-B04D-70ECDA78D2C0}" srcId="{9233D47B-3843-43AE-A5F5-8CAAD857273F}" destId="{1EE6E217-C381-49EB-A149-1378DBCBA430}" srcOrd="4" destOrd="0" parTransId="{5090707B-CBE8-4B1D-98BE-DA24886F81D1}" sibTransId="{3DC2B29D-9896-44AC-A72F-68CF9778AA80}"/>
    <dgm:cxn modelId="{FE12D5CD-E7B0-4473-BF7A-ABA291092003}" srcId="{9233D47B-3843-43AE-A5F5-8CAAD857273F}" destId="{A49A1C5D-11D8-4327-8BAF-48BFC45A67D1}" srcOrd="3" destOrd="0" parTransId="{50AFBF88-38A3-4573-AEC6-52E211F4DA65}" sibTransId="{36CCF26E-C6E7-4A4B-8DCC-5CCDEA69733E}"/>
    <dgm:cxn modelId="{C12AB352-FDFA-4B4A-BC4E-AD58D6A1BD93}" srcId="{9233D47B-3843-43AE-A5F5-8CAAD857273F}" destId="{889738DC-CEF0-40D7-97BA-EA7498ABD9D9}" srcOrd="6" destOrd="0" parTransId="{39439B20-4123-4B26-962A-C5E99E1CB470}" sibTransId="{54B1D900-25AF-4C96-AC5C-88CBBE7BDE18}"/>
    <dgm:cxn modelId="{6A9DC43A-376E-4672-84DA-29C881FDAFE0}" srcId="{9233D47B-3843-43AE-A5F5-8CAAD857273F}" destId="{5820FAD9-E693-46F3-86D7-B2093CBF74A0}" srcOrd="2" destOrd="0" parTransId="{BC9509AC-17D8-463F-BF5F-D5133633B89A}" sibTransId="{013315A1-911E-47E4-9E13-08A5281CED32}"/>
    <dgm:cxn modelId="{0C5BAB89-55C9-4E5B-A433-DF175838E5EA}" type="presParOf" srcId="{8D12B4F4-8A34-47FC-BDAD-EEEC12D2B167}" destId="{48AC5965-6858-40BE-9576-04ACA11E8D8D}" srcOrd="0" destOrd="0" presId="urn:microsoft.com/office/officeart/2005/8/layout/vList6"/>
    <dgm:cxn modelId="{22DEF00C-F8F7-418A-B1F8-54F9588B69C8}" type="presParOf" srcId="{48AC5965-6858-40BE-9576-04ACA11E8D8D}" destId="{D2779302-7EBD-42A6-8334-B0903AEAC71B}" srcOrd="0" destOrd="0" presId="urn:microsoft.com/office/officeart/2005/8/layout/vList6"/>
    <dgm:cxn modelId="{C9E1EEE3-1290-4316-83BB-D840D1455D55}" type="presParOf" srcId="{48AC5965-6858-40BE-9576-04ACA11E8D8D}" destId="{3BF5619D-E52C-4EAD-8687-F75CC29DDD8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75DBA1-C182-4DA4-A6C3-A7C46944B715}">
      <dsp:nvSpPr>
        <dsp:cNvPr id="0" name=""/>
        <dsp:cNvSpPr/>
      </dsp:nvSpPr>
      <dsp:spPr>
        <a:xfrm>
          <a:off x="0" y="2030254"/>
          <a:ext cx="8496944" cy="13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MEDIANTE: OBJETIVOS GENERALES</a:t>
          </a:r>
          <a:endParaRPr lang="es-ES" sz="2600" b="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030254"/>
        <a:ext cx="8496944" cy="719316"/>
      </dsp:txXfrm>
    </dsp:sp>
    <dsp:sp modelId="{2E4029FC-DDCE-4060-9712-C84078E24004}">
      <dsp:nvSpPr>
        <dsp:cNvPr id="0" name=""/>
        <dsp:cNvSpPr/>
      </dsp:nvSpPr>
      <dsp:spPr>
        <a:xfrm>
          <a:off x="0" y="2722929"/>
          <a:ext cx="2124236" cy="6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rgbClr val="0000FF"/>
              </a:solidFill>
            </a:rPr>
            <a:t>Recuperar cuanto antes el balón</a:t>
          </a:r>
          <a:endParaRPr lang="es-ES" sz="1600" kern="1200" dirty="0"/>
        </a:p>
      </dsp:txBody>
      <dsp:txXfrm>
        <a:off x="0" y="2722929"/>
        <a:ext cx="2124236" cy="612750"/>
      </dsp:txXfrm>
    </dsp:sp>
    <dsp:sp modelId="{5F9E3704-5BC9-4B21-A065-155D868EF32D}">
      <dsp:nvSpPr>
        <dsp:cNvPr id="0" name=""/>
        <dsp:cNvSpPr/>
      </dsp:nvSpPr>
      <dsp:spPr>
        <a:xfrm>
          <a:off x="2124236" y="2722929"/>
          <a:ext cx="2124236" cy="6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rgbClr val="0000FF"/>
              </a:solidFill>
            </a:rPr>
            <a:t>Evitar progresión hacia nuestra portería</a:t>
          </a:r>
          <a:endParaRPr lang="es-ES" sz="1600" kern="1200" dirty="0"/>
        </a:p>
      </dsp:txBody>
      <dsp:txXfrm>
        <a:off x="2124236" y="2722929"/>
        <a:ext cx="2124236" cy="612750"/>
      </dsp:txXfrm>
    </dsp:sp>
    <dsp:sp modelId="{C0E277F9-44A5-4481-AA43-D7B1E043F9CD}">
      <dsp:nvSpPr>
        <dsp:cNvPr id="0" name=""/>
        <dsp:cNvSpPr/>
      </dsp:nvSpPr>
      <dsp:spPr>
        <a:xfrm>
          <a:off x="4248472" y="2722929"/>
          <a:ext cx="2124236" cy="6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rgbClr val="0000FF"/>
              </a:solidFill>
            </a:rPr>
            <a:t>Evitar o dificultar al máximo finalización</a:t>
          </a:r>
          <a:endParaRPr lang="es-ES" sz="1600" kern="1200" dirty="0"/>
        </a:p>
      </dsp:txBody>
      <dsp:txXfrm>
        <a:off x="4248472" y="2722929"/>
        <a:ext cx="2124236" cy="612750"/>
      </dsp:txXfrm>
    </dsp:sp>
    <dsp:sp modelId="{7F364130-7230-48A3-8B99-6B88773928E7}">
      <dsp:nvSpPr>
        <dsp:cNvPr id="0" name=""/>
        <dsp:cNvSpPr/>
      </dsp:nvSpPr>
      <dsp:spPr>
        <a:xfrm>
          <a:off x="6372708" y="2722929"/>
          <a:ext cx="2124236" cy="612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>
              <a:solidFill>
                <a:srgbClr val="0000FF"/>
              </a:solidFill>
            </a:rPr>
            <a:t>Lucha por balones incontrolados</a:t>
          </a:r>
          <a:endParaRPr lang="es-ES" sz="1600" kern="1200" dirty="0"/>
        </a:p>
      </dsp:txBody>
      <dsp:txXfrm>
        <a:off x="6372708" y="2722929"/>
        <a:ext cx="2124236" cy="612750"/>
      </dsp:txXfrm>
    </dsp:sp>
    <dsp:sp modelId="{B479A303-D30C-4D22-BC3F-889F75C2943C}">
      <dsp:nvSpPr>
        <dsp:cNvPr id="0" name=""/>
        <dsp:cNvSpPr/>
      </dsp:nvSpPr>
      <dsp:spPr>
        <a:xfrm rot="10800000">
          <a:off x="0" y="1516"/>
          <a:ext cx="8496944" cy="204871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600" b="0" i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FINALIDADES</a:t>
          </a:r>
          <a:endParaRPr lang="es-ES" sz="2600" b="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516"/>
        <a:ext cx="8496944" cy="719100"/>
      </dsp:txXfrm>
    </dsp:sp>
    <dsp:sp modelId="{39782A62-75E5-44DF-A60A-CA42986C4939}">
      <dsp:nvSpPr>
        <dsp:cNvPr id="0" name=""/>
        <dsp:cNvSpPr/>
      </dsp:nvSpPr>
      <dsp:spPr>
        <a:xfrm>
          <a:off x="0" y="720617"/>
          <a:ext cx="4248472" cy="6125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u="none" kern="12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RECUPERAR EL BALÓN</a:t>
          </a:r>
          <a:endParaRPr lang="es-ES" sz="2400" u="none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720617"/>
        <a:ext cx="4248472" cy="612566"/>
      </dsp:txXfrm>
    </dsp:sp>
    <dsp:sp modelId="{160702E5-7E20-4C27-936E-AD73A027E020}">
      <dsp:nvSpPr>
        <dsp:cNvPr id="0" name=""/>
        <dsp:cNvSpPr/>
      </dsp:nvSpPr>
      <dsp:spPr>
        <a:xfrm>
          <a:off x="4248472" y="720617"/>
          <a:ext cx="4248472" cy="6125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400" kern="12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EVITAR EL GOL</a:t>
          </a:r>
          <a:endParaRPr lang="es-ES" sz="2400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8472" y="720617"/>
        <a:ext cx="4248472" cy="6125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F5619D-E52C-4EAD-8687-F75CC29DDD8D}">
      <dsp:nvSpPr>
        <dsp:cNvPr id="0" name=""/>
        <dsp:cNvSpPr/>
      </dsp:nvSpPr>
      <dsp:spPr>
        <a:xfrm>
          <a:off x="2440177" y="1642"/>
          <a:ext cx="5768728" cy="33605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u="none" kern="1200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>
              <a:solidFill>
                <a:srgbClr val="0000FF"/>
              </a:solidFill>
              <a:latin typeface="Tahoma" pitchFamily="34" charset="0"/>
            </a:rPr>
            <a:t>Anticipación  espacio -  temporal mediante acciones individuales y colectivas. 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smtClean="0">
              <a:solidFill>
                <a:srgbClr val="0000FF"/>
              </a:solidFill>
              <a:latin typeface="Tahoma" pitchFamily="34" charset="0"/>
            </a:rPr>
            <a:t>Generar incertidumbre y sorprender al ataque.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smtClean="0">
              <a:solidFill>
                <a:srgbClr val="0000FF"/>
              </a:solidFill>
              <a:latin typeface="Tahoma" pitchFamily="34" charset="0"/>
            </a:rPr>
            <a:t>Llevar la iniciativa: defender atacando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smtClean="0">
              <a:solidFill>
                <a:srgbClr val="0000FF"/>
              </a:solidFill>
              <a:latin typeface="Tahoma" pitchFamily="34" charset="0"/>
            </a:rPr>
            <a:t>Provocar errores en los comportamientos individuales y colectivos ofensivos. 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smtClean="0">
              <a:solidFill>
                <a:srgbClr val="0000FF"/>
              </a:solidFill>
              <a:latin typeface="Tahoma" pitchFamily="34" charset="0"/>
            </a:rPr>
            <a:t>Acoso continuado a los portadores del balón.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smtClean="0">
              <a:solidFill>
                <a:srgbClr val="0000FF"/>
              </a:solidFill>
              <a:latin typeface="Tahoma" pitchFamily="34" charset="0"/>
            </a:rPr>
            <a:t>Actitud, intensidad, dinamismo y colaboración constantes. </a:t>
          </a:r>
          <a:endParaRPr lang="es-ES_tradnl" sz="1600" kern="1200" dirty="0">
            <a:solidFill>
              <a:srgbClr val="0000FF"/>
            </a:solidFill>
            <a:latin typeface="Tahoma" pitchFamily="34" charset="0"/>
          </a:endParaRPr>
        </a:p>
      </dsp:txBody>
      <dsp:txXfrm>
        <a:off x="2440177" y="1642"/>
        <a:ext cx="5768728" cy="3360553"/>
      </dsp:txXfrm>
    </dsp:sp>
    <dsp:sp modelId="{D2779302-7EBD-42A6-8334-B0903AEAC71B}">
      <dsp:nvSpPr>
        <dsp:cNvPr id="0" name=""/>
        <dsp:cNvSpPr/>
      </dsp:nvSpPr>
      <dsp:spPr>
        <a:xfrm>
          <a:off x="288037" y="868295"/>
          <a:ext cx="2152139" cy="16272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rPr>
            <a:t>¿CÓMO? :DEBILITAR OPCIONES DEL CONTRARIO</a:t>
          </a:r>
          <a:endParaRPr lang="es-ES" sz="2100" b="0" i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8037" y="868295"/>
        <a:ext cx="2152139" cy="162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14/06/2011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0DF0-CAAA-4CBE-B639-2587C4C14BF2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30/6/2006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4400" dirty="0" smtClean="0"/>
              <a:t>Desarrollo de la idea defensiva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>
            <a:extLst/>
          </a:lstStyle>
          <a:p>
            <a:r>
              <a:rPr lang="es-ES"/>
              <a:t>Sugerencias y herramientas para crear para crear y presentar diapositivas en formato panorámico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dirty="0"/>
              <a:t>Aspectos  tácticos colectivos</a:t>
            </a:r>
          </a:p>
          <a:p>
            <a:r>
              <a:rPr lang="es-ES" sz="1800" dirty="0"/>
              <a:t>Cumplir los principios básicos de la defensa independientemente del sistema. No olvidar.</a:t>
            </a:r>
          </a:p>
          <a:p>
            <a:pPr lvl="1"/>
            <a:r>
              <a:rPr lang="es-ES" sz="1600" dirty="0"/>
              <a:t>No balones al interior, lucha por balones descontrolados, no permitir la circulación saltando puesto, acoso permanente al del balón, etc.</a:t>
            </a:r>
          </a:p>
          <a:p>
            <a:r>
              <a:rPr lang="es-ES" sz="1800" dirty="0"/>
              <a:t>Táctica grupal y sistemas.</a:t>
            </a:r>
          </a:p>
          <a:p>
            <a:pPr lvl="1"/>
            <a:r>
              <a:rPr lang="es-ES" sz="1400" b="1" dirty="0"/>
              <a:t>Se observan deficiencias en medios tácticos de base: cambios de oponentes, defensa del pase y va. Priorizar en el entrenamiento.</a:t>
            </a:r>
          </a:p>
          <a:p>
            <a:pPr lvl="1"/>
            <a:r>
              <a:rPr lang="es-ES" sz="1400" b="1" dirty="0"/>
              <a:t>Mejorar la defensa de los pivotes desde el punto de vista técnico y táctico.</a:t>
            </a:r>
          </a:p>
          <a:p>
            <a:pPr lvl="1"/>
            <a:r>
              <a:rPr lang="es-ES" sz="1400" b="1" dirty="0"/>
              <a:t>Alternancia de sistemas defensivos:</a:t>
            </a:r>
          </a:p>
          <a:p>
            <a:pPr lvl="2"/>
            <a:r>
              <a:rPr lang="es-ES" sz="1200" b="1" dirty="0"/>
              <a:t>5 x 1 y variantes ( zonal, disuasión, bloque, etc.)</a:t>
            </a:r>
          </a:p>
          <a:p>
            <a:pPr lvl="2"/>
            <a:r>
              <a:rPr lang="es-ES" sz="1200" b="1" dirty="0"/>
              <a:t>6:0 y variantes ( salida impares, presión a extremos, etc.)</a:t>
            </a:r>
          </a:p>
          <a:p>
            <a:pPr lvl="2"/>
            <a:r>
              <a:rPr lang="es-ES" sz="1200" b="1" dirty="0"/>
              <a:t>4: 2 ( individual, zonal, 4:1:1)</a:t>
            </a:r>
          </a:p>
          <a:p>
            <a:pPr lvl="1"/>
            <a:r>
              <a:rPr lang="es-ES" sz="1400" b="1" dirty="0"/>
              <a:t>Entrenamiento de los matices técnicos y tácticos en </a:t>
            </a:r>
            <a:r>
              <a:rPr lang="es-ES" sz="1400" b="1" dirty="0" err="1"/>
              <a:t>cad</a:t>
            </a:r>
            <a:r>
              <a:rPr lang="es-ES" sz="1400" b="1" dirty="0"/>
              <a:t> apuesto según el sistema defensivo ( a partir de juveniles).</a:t>
            </a:r>
          </a:p>
          <a:p>
            <a:pPr lvl="1"/>
            <a:endParaRPr lang="es-ES" sz="1400" b="1" dirty="0"/>
          </a:p>
          <a:p>
            <a:pPr lvl="1"/>
            <a:endParaRPr lang="es-ES" sz="1400" b="1" dirty="0"/>
          </a:p>
          <a:p>
            <a:pPr lvl="1"/>
            <a:endParaRPr lang="es-ES" sz="1400" b="1" dirty="0"/>
          </a:p>
          <a:p>
            <a:pPr lvl="1"/>
            <a:endParaRPr lang="es-ES" sz="1400" b="1" dirty="0"/>
          </a:p>
          <a:p>
            <a:pPr lvl="1"/>
            <a:endParaRPr lang="es-ES_tradnl" sz="1600" b="1" dirty="0"/>
          </a:p>
          <a:p>
            <a:pPr lvl="1">
              <a:buFontTx/>
              <a:buNone/>
            </a:pPr>
            <a:endParaRPr lang="es-ES_tradnl" sz="600" b="1" dirty="0"/>
          </a:p>
          <a:p>
            <a:endParaRPr lang="es-ES_tradnl" sz="2000" b="1" dirty="0"/>
          </a:p>
          <a:p>
            <a:pPr lvl="2"/>
            <a:endParaRPr lang="es-ES" sz="1400" dirty="0"/>
          </a:p>
          <a:p>
            <a:pPr lvl="1"/>
            <a:endParaRPr lang="es-ES" sz="1600" dirty="0"/>
          </a:p>
          <a:p>
            <a:endParaRPr lang="es-ES_tradnl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ver:</a:t>
            </a:r>
          </a:p>
          <a:p>
            <a:pPr lvl="1"/>
            <a:r>
              <a:rPr lang="es-ES" smtClean="0"/>
              <a:t>Metodología: </a:t>
            </a:r>
            <a:r>
              <a:rPr lang="es-ES" dirty="0" smtClean="0"/>
              <a:t>defensa</a:t>
            </a:r>
            <a:endParaRPr lang="es-ES" dirty="0" smtClean="0"/>
          </a:p>
          <a:p>
            <a:pPr lvl="1"/>
            <a:r>
              <a:rPr lang="es-ES" dirty="0" smtClean="0"/>
              <a:t>JCD(Cesar) </a:t>
            </a:r>
            <a:r>
              <a:rPr lang="es-ES" dirty="0" smtClean="0">
                <a:sym typeface="Wingdings" pitchFamily="2" charset="2"/>
              </a:rPr>
              <a:t> IMPLANTAR UN SISTEMA DEFENSIVO</a:t>
            </a:r>
            <a:endParaRPr lang="es-ES" dirty="0" smtClean="0"/>
          </a:p>
          <a:p>
            <a:pPr lvl="1"/>
            <a:r>
              <a:rPr lang="es-ES" dirty="0" smtClean="0"/>
              <a:t>TTI(M. Laguna) </a:t>
            </a:r>
            <a:r>
              <a:rPr lang="es-ES" dirty="0" smtClean="0">
                <a:sym typeface="Wingdings" pitchFamily="2" charset="2"/>
              </a:rPr>
              <a:t>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Glosario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Táctica individual</a:t>
            </a:r>
          </a:p>
          <a:p>
            <a:endParaRPr lang="es-E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3568" y="1851670"/>
            <a:ext cx="7560840" cy="295232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s-ES_tradnl" sz="2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adopción de las acciones técnicas más eficaces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s-ES_tradnl" sz="2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para poder llevar a cabo las intenciones tácticas adecuadas ante las diferentes situaciones de juego que se producen, 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s-ES_tradnl" sz="2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encuadradas dentro de un contexto de espacio y tiempo de intervención útil, 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s-ES_tradnl" sz="2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en función del ciclo, la fase y el modelo de juego.</a:t>
            </a:r>
            <a:endParaRPr kumimoji="0" lang="es-ES" sz="29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55651" y="1869281"/>
            <a:ext cx="7705725" cy="2246769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5176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>
            <a:spAutoFit/>
            <a:flatTx/>
          </a:bodyPr>
          <a:lstStyle/>
          <a:p>
            <a:pPr marL="622300" indent="-622300">
              <a:buFont typeface="Wingdings" pitchFamily="2" charset="2"/>
              <a:buChar char="q"/>
              <a:tabLst>
                <a:tab pos="438150" algn="l"/>
              </a:tabLst>
            </a:pPr>
            <a:r>
              <a:rPr lang="es-ES_tradnl" sz="2800" b="1" dirty="0" smtClean="0"/>
              <a:t>Objetivos generales</a:t>
            </a:r>
          </a:p>
          <a:p>
            <a:pPr marL="622300" indent="-622300">
              <a:buFont typeface="Wingdings" pitchFamily="2" charset="2"/>
              <a:buChar char="q"/>
              <a:tabLst>
                <a:tab pos="438150" algn="l"/>
              </a:tabLst>
            </a:pPr>
            <a:r>
              <a:rPr lang="es-ES_tradnl" sz="2800" b="1" dirty="0" smtClean="0"/>
              <a:t>Filosofía defensiva</a:t>
            </a:r>
          </a:p>
          <a:p>
            <a:pPr marL="622300" indent="-622300">
              <a:buFont typeface="Wingdings" pitchFamily="2" charset="2"/>
              <a:buChar char="q"/>
              <a:tabLst>
                <a:tab pos="438150" algn="l"/>
              </a:tabLst>
            </a:pPr>
            <a:r>
              <a:rPr lang="es-ES_tradnl" sz="2800" b="1" dirty="0" smtClean="0"/>
              <a:t>Conductas </a:t>
            </a:r>
            <a:r>
              <a:rPr lang="es-ES_tradnl" sz="2800" b="1" dirty="0"/>
              <a:t>motrices y comportamientos asociados al modelo de juego</a:t>
            </a:r>
          </a:p>
          <a:p>
            <a:pPr marL="622300" indent="-622300">
              <a:buFont typeface="Wingdings" pitchFamily="2" charset="2"/>
              <a:buChar char="q"/>
              <a:tabLst>
                <a:tab pos="438150" algn="l"/>
              </a:tabLst>
            </a:pPr>
            <a:r>
              <a:rPr lang="es-ES_tradnl" sz="2800" b="1" dirty="0"/>
              <a:t>Formas y sistemas de juego colectivas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29 Diagrama"/>
          <p:cNvGraphicFramePr/>
          <p:nvPr/>
        </p:nvGraphicFramePr>
        <p:xfrm>
          <a:off x="395536" y="1563638"/>
          <a:ext cx="8496944" cy="336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29 Diagrama"/>
          <p:cNvGraphicFramePr/>
          <p:nvPr/>
        </p:nvGraphicFramePr>
        <p:xfrm>
          <a:off x="395536" y="1563638"/>
          <a:ext cx="8496944" cy="336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05954"/>
            <a:ext cx="8507412" cy="33980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Filosofía </a:t>
            </a:r>
            <a:r>
              <a:rPr lang="es-E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defensiva  </a:t>
            </a:r>
            <a:r>
              <a:rPr lang="es-ES" sz="1500" dirty="0" smtClean="0">
                <a:solidFill>
                  <a:schemeClr val="accent2">
                    <a:lumMod val="75000"/>
                  </a:schemeClr>
                </a:solidFill>
              </a:rPr>
              <a:t>OBJETIVOS DE ENTRENAMIENTO EN EL JUEGO DE DEFENSA</a:t>
            </a:r>
            <a:endParaRPr lang="es-ES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_tradnl" sz="2000" dirty="0"/>
              <a:t>Anticiparse al juego ofensivo: jugar un segundo por delante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Ocupar racionalmente los espacios: verticalidad y profundidad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Mejorar los comportamientos individuales: juego 1x1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Reducir las capacidades del contrario. Anular y debilitar puntos débiles.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Oponerse a todos los lanzamientos.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Identificar las ventajas, reaccionar, anularlas.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Ofrecer opciones poco eficaces, engañar, </a:t>
            </a:r>
          </a:p>
          <a:p>
            <a:pPr lvl="1">
              <a:lnSpc>
                <a:spcPct val="90000"/>
              </a:lnSpc>
            </a:pPr>
            <a:r>
              <a:rPr lang="es-ES_tradnl" sz="2000" dirty="0"/>
              <a:t>Mejorar las transiciones entre los comportamientos individuales y colectivos. 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Alternancia de variables y de sistemas defensivos.</a:t>
            </a:r>
            <a:endParaRPr lang="es-ES_tradnl" sz="2000" dirty="0"/>
          </a:p>
          <a:p>
            <a:pPr lvl="1">
              <a:lnSpc>
                <a:spcPct val="90000"/>
              </a:lnSpc>
            </a:pPr>
            <a:endParaRPr lang="es-ES_tradnl" sz="2000" dirty="0"/>
          </a:p>
          <a:p>
            <a:pPr lvl="1">
              <a:lnSpc>
                <a:spcPct val="90000"/>
              </a:lnSpc>
            </a:pPr>
            <a:endParaRPr lang="es-ES_tradnl" sz="2000" dirty="0"/>
          </a:p>
          <a:p>
            <a:pPr lvl="1">
              <a:lnSpc>
                <a:spcPct val="90000"/>
              </a:lnSpc>
            </a:pPr>
            <a:endParaRPr lang="es-ES" sz="2000" dirty="0"/>
          </a:p>
          <a:p>
            <a:pPr>
              <a:lnSpc>
                <a:spcPct val="90000"/>
              </a:lnSpc>
            </a:pPr>
            <a:endParaRPr lang="es-ES_tradnl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DIFERENCIAR ENTRE LAS ACCIONES, SI OPONENTE: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CON BALON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SIN BALON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Aspectos técnico-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tácticos individuales.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1800" dirty="0"/>
              <a:t>Dar mayor importancia a la situación y orientación dentro de los puestos.</a:t>
            </a:r>
          </a:p>
          <a:p>
            <a:pPr lvl="1"/>
            <a:r>
              <a:rPr lang="es-ES" sz="1800" dirty="0"/>
              <a:t>Entrenamiento encadenado de acciones técnicas en diferentes espacios.</a:t>
            </a:r>
          </a:p>
          <a:p>
            <a:pPr lvl="1"/>
            <a:r>
              <a:rPr lang="es-ES" sz="1800" dirty="0"/>
              <a:t>Entrenamiento simultaneo de varias intenciones tácticas.</a:t>
            </a:r>
          </a:p>
          <a:p>
            <a:pPr lvl="1"/>
            <a:r>
              <a:rPr lang="es-ES" sz="1800" dirty="0"/>
              <a:t>Priorizar el entrenamiento de la disuasión, en zonas de no balón como factor clave de las defensas de anticipación:</a:t>
            </a:r>
          </a:p>
          <a:p>
            <a:pPr lvl="2"/>
            <a:r>
              <a:rPr lang="es-ES_tradnl" sz="1400" dirty="0"/>
              <a:t>La disuasión de forma simultánea a otras intenciones tácticas ( interceptar, evitar el desplazamiento sin balón, evitar ser bloqueado, realizar una ayuda, etc. )</a:t>
            </a:r>
            <a:endParaRPr lang="es-ES" sz="1400" dirty="0"/>
          </a:p>
          <a:p>
            <a:pPr lvl="2"/>
            <a:r>
              <a:rPr lang="es-ES_tradnl" sz="1400" dirty="0"/>
              <a:t>La observación e interpretación de lo que “pasa” facilitará la anticipación de las acciones </a:t>
            </a:r>
            <a:endParaRPr lang="es-ES" sz="1400" dirty="0"/>
          </a:p>
          <a:p>
            <a:pPr lvl="2"/>
            <a:r>
              <a:rPr lang="es-ES_tradnl" sz="1400" dirty="0"/>
              <a:t>También el conocimiento previo de las características de los atacantes y de su juego, ayudará a neutralizar con antelación los puntos fuertes del defensor.</a:t>
            </a:r>
            <a:endParaRPr lang="es-ES" sz="1400" dirty="0"/>
          </a:p>
          <a:p>
            <a:pPr>
              <a:buFontTx/>
              <a:buNone/>
            </a:pPr>
            <a:endParaRPr lang="es-ES_tradnl" sz="1800" b="1" dirty="0"/>
          </a:p>
          <a:p>
            <a:endParaRPr lang="es-ES_tradnl" sz="2400" b="1" dirty="0">
              <a:solidFill>
                <a:schemeClr val="accent2"/>
              </a:solidFill>
            </a:endParaRPr>
          </a:p>
          <a:p>
            <a:pPr lvl="2"/>
            <a:endParaRPr lang="es-ES" sz="1600" dirty="0"/>
          </a:p>
          <a:p>
            <a:pPr lvl="1"/>
            <a:endParaRPr lang="es-ES" sz="1800" dirty="0"/>
          </a:p>
          <a:p>
            <a:endParaRPr lang="es-ES_tradnl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000" dirty="0"/>
              <a:t>Aspectos técnico- tácticos individuales.</a:t>
            </a:r>
          </a:p>
          <a:p>
            <a:pPr lvl="1"/>
            <a:r>
              <a:rPr lang="es-ES_tradnl" sz="1600" b="1" dirty="0"/>
              <a:t>Interceptar los desmarques y la circulación de los oponentes:</a:t>
            </a:r>
          </a:p>
          <a:p>
            <a:pPr lvl="2"/>
            <a:r>
              <a:rPr lang="es-ES_tradnl" sz="1600" b="1" dirty="0"/>
              <a:t>El desmarque del oponente directo.</a:t>
            </a:r>
          </a:p>
          <a:p>
            <a:pPr lvl="2"/>
            <a:r>
              <a:rPr lang="es-ES_tradnl" sz="1600" b="1" dirty="0"/>
              <a:t>Circulación de otros </a:t>
            </a:r>
            <a:r>
              <a:rPr lang="es-ES_tradnl" sz="1600" b="1" dirty="0" smtClean="0"/>
              <a:t>oponentes.5</a:t>
            </a:r>
            <a:endParaRPr lang="es-ES_tradnl" sz="1600" b="1" dirty="0"/>
          </a:p>
          <a:p>
            <a:pPr lvl="1"/>
            <a:r>
              <a:rPr lang="es-ES" sz="1800" b="1" dirty="0"/>
              <a:t>El juego 1x1  contra el atacante con balón. </a:t>
            </a:r>
            <a:r>
              <a:rPr lang="es-ES" sz="1800" b="1" dirty="0" err="1"/>
              <a:t>Piorizar</a:t>
            </a:r>
            <a:r>
              <a:rPr lang="es-ES" sz="1800" b="1" dirty="0"/>
              <a:t> en los entrenamientos:</a:t>
            </a:r>
            <a:endParaRPr lang="es-ES_tradnl" sz="1800" b="1" dirty="0"/>
          </a:p>
          <a:p>
            <a:pPr lvl="2"/>
            <a:r>
              <a:rPr lang="es-ES_tradnl" sz="1400" b="1" dirty="0"/>
              <a:t>Situarse adecuadamente y mantenerse en el eje entre atacante y portería.</a:t>
            </a:r>
            <a:endParaRPr lang="es-ES" sz="1400" b="1" dirty="0"/>
          </a:p>
          <a:p>
            <a:pPr lvl="2"/>
            <a:r>
              <a:rPr lang="es-ES" sz="1400" b="1" dirty="0"/>
              <a:t>Control del oponente : </a:t>
            </a:r>
          </a:p>
          <a:p>
            <a:pPr lvl="3"/>
            <a:r>
              <a:rPr lang="es-ES" sz="1400" b="1" dirty="0"/>
              <a:t>A distancia: control visual.</a:t>
            </a:r>
          </a:p>
          <a:p>
            <a:pPr lvl="3"/>
            <a:r>
              <a:rPr lang="es-ES" sz="1400" b="1" dirty="0"/>
              <a:t>En proximidad: control táctil.</a:t>
            </a:r>
          </a:p>
          <a:p>
            <a:pPr lvl="2"/>
            <a:r>
              <a:rPr lang="es-ES" sz="1400" b="1" dirty="0"/>
              <a:t>Acoso – acompañamiento</a:t>
            </a:r>
          </a:p>
          <a:p>
            <a:pPr lvl="2"/>
            <a:r>
              <a:rPr lang="es-ES" sz="1400" b="1" dirty="0"/>
              <a:t>Anular los puntos fuertes del oponente y “ofrecer” los débiles.</a:t>
            </a:r>
          </a:p>
          <a:p>
            <a:pPr lvl="2"/>
            <a:r>
              <a:rPr lang="es-ES" sz="1400" b="1" dirty="0"/>
              <a:t>Quitar el balón: en bote o adaptado.</a:t>
            </a:r>
          </a:p>
          <a:p>
            <a:pPr lvl="2"/>
            <a:r>
              <a:rPr lang="es-ES" sz="1400" b="1" dirty="0"/>
              <a:t>Provocar falta en ataque</a:t>
            </a:r>
          </a:p>
          <a:p>
            <a:pPr lvl="2"/>
            <a:r>
              <a:rPr lang="es-ES" sz="1400" b="1" dirty="0"/>
              <a:t>Evitar ser superado en desplazamiento</a:t>
            </a:r>
          </a:p>
          <a:p>
            <a:endParaRPr lang="es-ES" sz="1800" b="1" dirty="0">
              <a:solidFill>
                <a:schemeClr val="accent2"/>
              </a:solidFill>
            </a:endParaRPr>
          </a:p>
          <a:p>
            <a:pPr lvl="1"/>
            <a:endParaRPr lang="es-ES_tradnl" sz="1800" b="1" dirty="0"/>
          </a:p>
          <a:p>
            <a:pPr lvl="1">
              <a:buFontTx/>
              <a:buNone/>
            </a:pPr>
            <a:endParaRPr lang="es-ES_tradnl" sz="700" b="1" dirty="0"/>
          </a:p>
          <a:p>
            <a:endParaRPr lang="es-ES_tradnl" sz="2400" b="1" dirty="0"/>
          </a:p>
          <a:p>
            <a:pPr lvl="2"/>
            <a:endParaRPr lang="es-ES" sz="1600" dirty="0"/>
          </a:p>
          <a:p>
            <a:pPr lvl="1"/>
            <a:endParaRPr lang="es-ES" sz="1800" dirty="0"/>
          </a:p>
          <a:p>
            <a:endParaRPr lang="es-ES_tradnl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/>
              <a:t>Aspectos técnico- tácticos individuales.</a:t>
            </a:r>
          </a:p>
          <a:p>
            <a:pPr lvl="1"/>
            <a:r>
              <a:rPr lang="es-ES" sz="1600" b="1"/>
              <a:t>El juego 1x2  contra el atacante con balón. Piorizar en los entrenamientos:</a:t>
            </a:r>
          </a:p>
          <a:p>
            <a:pPr lvl="2"/>
            <a:r>
              <a:rPr lang="es-ES" sz="1200" b="1"/>
              <a:t>No solamente en los exteriores, también en otros puestos y circunstancias.</a:t>
            </a:r>
          </a:p>
          <a:p>
            <a:pPr lvl="3"/>
            <a:r>
              <a:rPr lang="es-ES" sz="1200" b="1"/>
              <a:t>Saber defender 1 x 2 en diferentes espacio y situaciones:</a:t>
            </a:r>
          </a:p>
          <a:p>
            <a:pPr lvl="3"/>
            <a:r>
              <a:rPr lang="es-ES" sz="1200" b="1"/>
              <a:t>Ante extremo y lateral.</a:t>
            </a:r>
          </a:p>
          <a:p>
            <a:pPr lvl="3"/>
            <a:r>
              <a:rPr lang="es-ES" sz="1200" b="1"/>
              <a:t>Ante primera línea y pivote</a:t>
            </a:r>
          </a:p>
          <a:p>
            <a:pPr lvl="3"/>
            <a:r>
              <a:rPr lang="es-ES" sz="1200" b="1"/>
              <a:t>Ante extremo y pivote.</a:t>
            </a:r>
          </a:p>
          <a:p>
            <a:pPr lvl="3"/>
            <a:r>
              <a:rPr lang="es-ES" sz="1200" b="1"/>
              <a:t>Saber engañar y ocultar nuestras intenciones :</a:t>
            </a:r>
          </a:p>
          <a:p>
            <a:pPr lvl="3"/>
            <a:r>
              <a:rPr lang="es-ES" sz="1200" b="1"/>
              <a:t>Fintas de desplazamientos.</a:t>
            </a:r>
          </a:p>
          <a:p>
            <a:pPr lvl="3"/>
            <a:r>
              <a:rPr lang="es-ES" sz="1200" b="1"/>
              <a:t>Acelerar - desacelerar las acciones.</a:t>
            </a:r>
            <a:endParaRPr lang="es-ES" sz="700" b="1"/>
          </a:p>
          <a:p>
            <a:pPr lvl="2"/>
            <a:r>
              <a:rPr lang="es-ES" sz="1200" b="1"/>
              <a:t>Defensa de impares y adaptación del colectivo.</a:t>
            </a:r>
          </a:p>
          <a:p>
            <a:pPr lvl="2"/>
            <a:r>
              <a:rPr lang="es-ES" sz="1200" b="1"/>
              <a:t>Ayudas y deslizamientos ante el error.</a:t>
            </a:r>
          </a:p>
          <a:p>
            <a:r>
              <a:rPr lang="es-ES" sz="1600" b="1"/>
              <a:t>Polivalencia de los jugadores:</a:t>
            </a:r>
          </a:p>
          <a:p>
            <a:pPr lvl="2"/>
            <a:r>
              <a:rPr lang="es-ES" sz="1200" b="1"/>
              <a:t>Defender en diferentes puestos, en distintas circunstancias y en diferentes sistemas defensivos.</a:t>
            </a:r>
          </a:p>
          <a:p>
            <a:pPr lvl="2"/>
            <a:r>
              <a:rPr lang="es-ES" sz="1200" b="1"/>
              <a:t>No puede haber cambios defensa – ataque para disimular “deficiencias” del jugador. Hacer jugadores completos.</a:t>
            </a:r>
          </a:p>
          <a:p>
            <a:pPr lvl="2"/>
            <a:endParaRPr lang="es-ES" sz="1200" b="1"/>
          </a:p>
          <a:p>
            <a:pPr lvl="1"/>
            <a:endParaRPr lang="es-ES_tradnl" sz="1600" b="1"/>
          </a:p>
          <a:p>
            <a:pPr lvl="1">
              <a:buFontTx/>
              <a:buNone/>
            </a:pPr>
            <a:endParaRPr lang="es-ES_tradnl" sz="600" b="1"/>
          </a:p>
          <a:p>
            <a:endParaRPr lang="es-ES_tradnl" sz="2000" b="1"/>
          </a:p>
          <a:p>
            <a:pPr lvl="2"/>
            <a:endParaRPr lang="es-ES" sz="1400"/>
          </a:p>
          <a:p>
            <a:pPr lvl="1"/>
            <a:endParaRPr lang="es-ES" sz="1600"/>
          </a:p>
          <a:p>
            <a:endParaRPr lang="es-ES_tradnl" sz="18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Desarrollo </a:t>
            </a:r>
            <a:r>
              <a:rPr lang="es-ES" sz="4000" dirty="0"/>
              <a:t>de la idea </a:t>
            </a:r>
            <a:r>
              <a:rPr lang="es-ES" sz="4000" dirty="0" smtClean="0"/>
              <a:t>defensiva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789</Words>
  <Application>Microsoft Office PowerPoint</Application>
  <PresentationFormat>Presentación en pantalla (16:9)</PresentationFormat>
  <Paragraphs>124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WidescreenPresentation</vt:lpstr>
      <vt:lpstr>Desarrollo de la idea defensiva</vt:lpstr>
      <vt:lpstr>Desarrollo de la idea defensiva</vt:lpstr>
      <vt:lpstr>Desarrollo de la idea defensiva</vt:lpstr>
      <vt:lpstr>Desarrollo de la idea defensiva</vt:lpstr>
      <vt:lpstr>Desarrollo de la idea defensiva</vt:lpstr>
      <vt:lpstr>Diapositiva 6</vt:lpstr>
      <vt:lpstr>Desarrollo de la idea defensiva</vt:lpstr>
      <vt:lpstr>Desarrollo de la idea defensiva</vt:lpstr>
      <vt:lpstr>Desarrollo de la idea defensiva</vt:lpstr>
      <vt:lpstr>Desarrollo de la idea defensiva</vt:lpstr>
      <vt:lpstr>Diapositiva 11</vt:lpstr>
      <vt:lpstr>Diapositiva 12</vt:lpstr>
      <vt:lpstr>Glosario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2011-06-12T23:25:05Z</dcterms:created>
  <dcterms:modified xsi:type="dcterms:W3CDTF">2011-06-14T22:05:55Z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