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8" d="100"/>
          <a:sy n="118" d="100"/>
        </p:scale>
        <p:origin x="-71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" y="3899938"/>
            <a:ext cx="5329246" cy="1752600"/>
          </a:xfrm>
        </p:spPr>
        <p:txBody>
          <a:bodyPr>
            <a:normAutofit/>
          </a:bodyPr>
          <a:lstStyle/>
          <a:p>
            <a:r>
              <a:rPr lang="es-ES" sz="3400" dirty="0" smtClean="0"/>
              <a:t>Progresión a partir del de las acciones del  avanzado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del Avanzado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1x1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(Ver funciones/misiones del avanzado)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09" name="108 Grupo"/>
          <p:cNvGrpSpPr/>
          <p:nvPr/>
        </p:nvGrpSpPr>
        <p:grpSpPr>
          <a:xfrm>
            <a:off x="5500694" y="1571613"/>
            <a:ext cx="3071834" cy="2214578"/>
            <a:chOff x="5500694" y="1571613"/>
            <a:chExt cx="3071834" cy="2214578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 rot="10800000">
              <a:off x="5500694" y="1571613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Arc 28"/>
            <p:cNvSpPr>
              <a:spLocks/>
            </p:cNvSpPr>
            <p:nvPr/>
          </p:nvSpPr>
          <p:spPr bwMode="auto">
            <a:xfrm rot="10800000" flipH="1" flipV="1">
              <a:off x="7263367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10800000">
              <a:off x="6809855" y="2880124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 rot="10800000">
              <a:off x="6809855" y="3726852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Arc 31"/>
            <p:cNvSpPr>
              <a:spLocks/>
            </p:cNvSpPr>
            <p:nvPr/>
          </p:nvSpPr>
          <p:spPr bwMode="auto">
            <a:xfrm rot="10800000" flipV="1">
              <a:off x="5903602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Arc 32"/>
            <p:cNvSpPr>
              <a:spLocks/>
            </p:cNvSpPr>
            <p:nvPr/>
          </p:nvSpPr>
          <p:spPr bwMode="auto">
            <a:xfrm rot="10800000" flipH="1" flipV="1">
              <a:off x="7263367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rot="10800000" flipV="1">
              <a:off x="5500694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0800000">
              <a:off x="6809855" y="2443827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" name="AutoShape 36"/>
          <p:cNvSpPr>
            <a:spLocks noChangeArrowheads="1"/>
          </p:cNvSpPr>
          <p:nvPr/>
        </p:nvSpPr>
        <p:spPr bwMode="auto">
          <a:xfrm rot="10800000" flipV="1">
            <a:off x="6858016" y="214311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auto">
          <a:xfrm rot="10800000" flipV="1">
            <a:off x="6500826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AutoShape 51"/>
          <p:cNvSpPr>
            <a:spLocks noChangeArrowheads="1"/>
          </p:cNvSpPr>
          <p:nvPr/>
        </p:nvSpPr>
        <p:spPr bwMode="auto">
          <a:xfrm rot="10800000" flipV="1">
            <a:off x="7429520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 rot="10800000">
            <a:off x="5500694" y="4000503"/>
            <a:ext cx="3071834" cy="2214578"/>
            <a:chOff x="1846" y="2556"/>
            <a:chExt cx="7952" cy="5822"/>
          </a:xfrm>
        </p:grpSpPr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8" name="AutoShape 36"/>
          <p:cNvSpPr>
            <a:spLocks noChangeArrowheads="1"/>
          </p:cNvSpPr>
          <p:nvPr/>
        </p:nvSpPr>
        <p:spPr bwMode="auto">
          <a:xfrm rot="10800000" flipV="1">
            <a:off x="6879411" y="458167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 rot="10800000" flipV="1">
            <a:off x="6535028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AutoShape 51"/>
          <p:cNvSpPr>
            <a:spLocks noChangeArrowheads="1"/>
          </p:cNvSpPr>
          <p:nvPr/>
        </p:nvSpPr>
        <p:spPr bwMode="auto">
          <a:xfrm rot="10800000" flipV="1">
            <a:off x="7429521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 rot="11003314" flipV="1">
            <a:off x="6879412" y="513730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 rot="10800000">
            <a:off x="7143768" y="492919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1" name="40 Grupo"/>
          <p:cNvGrpSpPr/>
          <p:nvPr/>
        </p:nvGrpSpPr>
        <p:grpSpPr>
          <a:xfrm>
            <a:off x="6786578" y="1714488"/>
            <a:ext cx="214315" cy="145426"/>
            <a:chOff x="6786578" y="1857364"/>
            <a:chExt cx="214315" cy="145426"/>
          </a:xfrm>
        </p:grpSpPr>
        <p:sp>
          <p:nvSpPr>
            <p:cNvPr id="62" name="Oval 35"/>
            <p:cNvSpPr>
              <a:spLocks noChangeArrowheads="1"/>
            </p:cNvSpPr>
            <p:nvPr/>
          </p:nvSpPr>
          <p:spPr bwMode="auto">
            <a:xfrm rot="10800000">
              <a:off x="6858016" y="185736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Oval 14"/>
            <p:cNvSpPr>
              <a:spLocks noChangeArrowheads="1"/>
            </p:cNvSpPr>
            <p:nvPr/>
          </p:nvSpPr>
          <p:spPr bwMode="auto">
            <a:xfrm>
              <a:off x="6786578" y="192880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6858016" y="4283706"/>
            <a:ext cx="214315" cy="145426"/>
            <a:chOff x="6858016" y="4214818"/>
            <a:chExt cx="214315" cy="145426"/>
          </a:xfrm>
        </p:grpSpPr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2" name="41 Grupo"/>
          <p:cNvGrpSpPr/>
          <p:nvPr/>
        </p:nvGrpSpPr>
        <p:grpSpPr>
          <a:xfrm>
            <a:off x="6858016" y="4069392"/>
            <a:ext cx="214315" cy="145426"/>
            <a:chOff x="6858016" y="4214818"/>
            <a:chExt cx="214315" cy="145426"/>
          </a:xfrm>
        </p:grpSpPr>
        <p:sp>
          <p:nvSpPr>
            <p:cNvPr id="43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</a:t>
                      </a: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4x4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  <a:endParaRPr kumimoji="0" lang="es-ES" sz="1600" b="1" i="1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44" name="Group 26"/>
          <p:cNvGrpSpPr>
            <a:grpSpLocks/>
          </p:cNvGrpSpPr>
          <p:nvPr/>
        </p:nvGrpSpPr>
        <p:grpSpPr bwMode="auto">
          <a:xfrm rot="10800000">
            <a:off x="5500694" y="1571613"/>
            <a:ext cx="3071834" cy="2214578"/>
            <a:chOff x="1846" y="2556"/>
            <a:chExt cx="7952" cy="5822"/>
          </a:xfrm>
        </p:grpSpPr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3" name="AutoShape 36"/>
          <p:cNvSpPr>
            <a:spLocks noChangeArrowheads="1"/>
          </p:cNvSpPr>
          <p:nvPr/>
        </p:nvSpPr>
        <p:spPr bwMode="auto">
          <a:xfrm rot="10800000" flipV="1">
            <a:off x="6879411" y="215278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rot="10800000" flipV="1">
            <a:off x="6000760" y="318029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AutoShape 51"/>
          <p:cNvSpPr>
            <a:spLocks noChangeArrowheads="1"/>
          </p:cNvSpPr>
          <p:nvPr/>
        </p:nvSpPr>
        <p:spPr bwMode="auto">
          <a:xfrm rot="10800000" flipV="1">
            <a:off x="8035226" y="318029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AutoShape 36"/>
          <p:cNvSpPr>
            <a:spLocks noChangeArrowheads="1"/>
          </p:cNvSpPr>
          <p:nvPr/>
        </p:nvSpPr>
        <p:spPr bwMode="auto">
          <a:xfrm rot="11003314" flipV="1">
            <a:off x="6879412" y="270841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 rot="10800000">
            <a:off x="7143768" y="264318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4" name="63 Grupo"/>
          <p:cNvGrpSpPr/>
          <p:nvPr/>
        </p:nvGrpSpPr>
        <p:grpSpPr>
          <a:xfrm>
            <a:off x="6858016" y="1854816"/>
            <a:ext cx="214315" cy="145426"/>
            <a:chOff x="6858016" y="4214818"/>
            <a:chExt cx="214315" cy="145426"/>
          </a:xfrm>
        </p:grpSpPr>
        <p:sp>
          <p:nvSpPr>
            <p:cNvPr id="65" name="Oval 35"/>
            <p:cNvSpPr>
              <a:spLocks noChangeArrowheads="1"/>
            </p:cNvSpPr>
            <p:nvPr/>
          </p:nvSpPr>
          <p:spPr bwMode="auto">
            <a:xfrm rot="10800000">
              <a:off x="6929454" y="4214818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6858016" y="4286256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71" name="AutoShape 36"/>
          <p:cNvSpPr>
            <a:spLocks noChangeArrowheads="1"/>
          </p:cNvSpPr>
          <p:nvPr/>
        </p:nvSpPr>
        <p:spPr bwMode="auto">
          <a:xfrm rot="9538011" flipV="1">
            <a:off x="6233574" y="281975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2794317" flipV="1">
            <a:off x="7594021" y="276166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3" name="Oval 35"/>
          <p:cNvSpPr>
            <a:spLocks noChangeArrowheads="1"/>
          </p:cNvSpPr>
          <p:nvPr/>
        </p:nvSpPr>
        <p:spPr bwMode="auto">
          <a:xfrm rot="10800000">
            <a:off x="5929322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 rot="10800000">
            <a:off x="8072462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</a:t>
            </a:r>
            <a:r>
              <a:rPr lang="es-ES" sz="2800" dirty="0" smtClean="0"/>
              <a:t>del Avanzado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</a:t>
            </a:r>
            <a:r>
              <a:rPr lang="es-ES" sz="2800" dirty="0" smtClean="0"/>
              <a:t>del Avanzado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08039" y="518775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 rot="10800000" flipV="1">
            <a:off x="6072199" y="5537743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94" name="93 Grupo"/>
          <p:cNvGrpSpPr/>
          <p:nvPr/>
        </p:nvGrpSpPr>
        <p:grpSpPr>
          <a:xfrm>
            <a:off x="5429229" y="1556654"/>
            <a:ext cx="3071861" cy="2214578"/>
            <a:chOff x="5429229" y="1556654"/>
            <a:chExt cx="3071861" cy="2214578"/>
          </a:xfrm>
        </p:grpSpPr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3525330" flipV="1">
              <a:off x="7236601" y="261598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rot="10800000" flipV="1">
              <a:off x="6072199" y="303741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 rot="10800000">
              <a:off x="8143900" y="200024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0800000">
              <a:off x="8215338" y="178592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290173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3121749" flipV="1">
              <a:off x="6450526" y="269449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5786446" y="20716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Oval 35"/>
            <p:cNvSpPr>
              <a:spLocks noChangeArrowheads="1"/>
            </p:cNvSpPr>
            <p:nvPr/>
          </p:nvSpPr>
          <p:spPr bwMode="auto">
            <a:xfrm rot="10800000">
              <a:off x="5938846" y="22240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 rot="10800000">
              <a:off x="5572132" y="185736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4x4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 rot="10800000">
            <a:off x="8143900" y="200024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5" name="Oval 35"/>
          <p:cNvSpPr>
            <a:spLocks noChangeArrowheads="1"/>
          </p:cNvSpPr>
          <p:nvPr/>
        </p:nvSpPr>
        <p:spPr bwMode="auto">
          <a:xfrm rot="10800000">
            <a:off x="8215338" y="178592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 rot="10800000">
            <a:off x="5643570" y="214311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Oval 35"/>
          <p:cNvSpPr>
            <a:spLocks noChangeArrowheads="1"/>
          </p:cNvSpPr>
          <p:nvPr/>
        </p:nvSpPr>
        <p:spPr bwMode="auto">
          <a:xfrm rot="10800000">
            <a:off x="5500694" y="192880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5x5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5x5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6x6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6x6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 rot="12711485">
            <a:off x="8385832" y="602752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 rot="14525525" flipV="1">
            <a:off x="8165295" y="575925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 rot="12711485">
            <a:off x="8299127" y="346820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" name="AutoShape 36"/>
          <p:cNvSpPr>
            <a:spLocks noChangeArrowheads="1"/>
          </p:cNvSpPr>
          <p:nvPr/>
        </p:nvSpPr>
        <p:spPr bwMode="auto">
          <a:xfrm rot="14525525" flipV="1">
            <a:off x="8078590" y="319994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1070</TotalTime>
  <Words>103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DEFENSA 5 : 1</vt:lpstr>
      <vt:lpstr>Trabajo del Avanzado</vt:lpstr>
      <vt:lpstr>Trabajo del Avanzado</vt:lpstr>
      <vt:lpstr>Trabajo del Avanzado</vt:lpstr>
      <vt:lpstr>Trabajo de los 2º defensores</vt:lpstr>
      <vt:lpstr>Trabajo de los 2º defensores</vt:lpstr>
      <vt:lpstr>Trabajo de los 2º defensores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26</cp:revision>
  <dcterms:created xsi:type="dcterms:W3CDTF">2010-10-06T12:57:29Z</dcterms:created>
  <dcterms:modified xsi:type="dcterms:W3CDTF">2011-08-11T21:47:04Z</dcterms:modified>
</cp:coreProperties>
</file>