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0" d="100"/>
          <a:sy n="140" d="100"/>
        </p:scale>
        <p:origin x="-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DEFENSA </a:t>
            </a:r>
            <a:r>
              <a:rPr lang="es-ES" sz="4800" dirty="0" smtClean="0"/>
              <a:t>5 : 1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00618" cy="17526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Trabajo de los 2º </a:t>
            </a:r>
            <a:r>
              <a:rPr lang="es-ES" sz="3600" dirty="0" smtClean="0"/>
              <a:t>defensores</a:t>
            </a:r>
            <a:r>
              <a:rPr lang="es-ES" sz="5400" dirty="0" smtClean="0"/>
              <a:t> </a:t>
            </a:r>
            <a:endParaRPr lang="es-E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1x1</a:t>
                      </a: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0" lang="es-E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6:0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0" lang="es-E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5:1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109" name="108 Grupo"/>
          <p:cNvGrpSpPr/>
          <p:nvPr/>
        </p:nvGrpSpPr>
        <p:grpSpPr>
          <a:xfrm>
            <a:off x="5500694" y="1571613"/>
            <a:ext cx="3071834" cy="2214578"/>
            <a:chOff x="5500694" y="1571613"/>
            <a:chExt cx="3071834" cy="2214578"/>
          </a:xfrm>
        </p:grpSpPr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 rot="10800000">
              <a:off x="5500694" y="1571613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Arc 28"/>
            <p:cNvSpPr>
              <a:spLocks/>
            </p:cNvSpPr>
            <p:nvPr/>
          </p:nvSpPr>
          <p:spPr bwMode="auto">
            <a:xfrm rot="10800000" flipH="1" flipV="1">
              <a:off x="7263367" y="2880124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rot="10800000">
              <a:off x="6809855" y="2880124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 rot="10800000">
              <a:off x="6809855" y="3726852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Arc 31"/>
            <p:cNvSpPr>
              <a:spLocks/>
            </p:cNvSpPr>
            <p:nvPr/>
          </p:nvSpPr>
          <p:spPr bwMode="auto">
            <a:xfrm rot="10800000" flipV="1">
              <a:off x="5903602" y="2880124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Arc 32"/>
            <p:cNvSpPr>
              <a:spLocks/>
            </p:cNvSpPr>
            <p:nvPr/>
          </p:nvSpPr>
          <p:spPr bwMode="auto">
            <a:xfrm rot="10800000" flipH="1" flipV="1">
              <a:off x="7263367" y="2443827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Arc 33"/>
            <p:cNvSpPr>
              <a:spLocks/>
            </p:cNvSpPr>
            <p:nvPr/>
          </p:nvSpPr>
          <p:spPr bwMode="auto">
            <a:xfrm rot="10800000" flipV="1">
              <a:off x="5500694" y="2443827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0800000">
              <a:off x="6809855" y="2443827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2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utoShape 36"/>
          <p:cNvSpPr>
            <a:spLocks noChangeArrowheads="1"/>
          </p:cNvSpPr>
          <p:nvPr/>
        </p:nvSpPr>
        <p:spPr bwMode="auto">
          <a:xfrm rot="12614040" flipV="1">
            <a:off x="7715272" y="2786058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AutoShape 51"/>
          <p:cNvSpPr>
            <a:spLocks noChangeArrowheads="1"/>
          </p:cNvSpPr>
          <p:nvPr/>
        </p:nvSpPr>
        <p:spPr bwMode="auto">
          <a:xfrm rot="10800000" flipV="1">
            <a:off x="7358082" y="2786058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AutoShape 51"/>
          <p:cNvSpPr>
            <a:spLocks noChangeArrowheads="1"/>
          </p:cNvSpPr>
          <p:nvPr/>
        </p:nvSpPr>
        <p:spPr bwMode="auto">
          <a:xfrm rot="10800000" flipV="1">
            <a:off x="8072462" y="3214686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Oval 35"/>
          <p:cNvSpPr>
            <a:spLocks noChangeArrowheads="1"/>
          </p:cNvSpPr>
          <p:nvPr/>
        </p:nvSpPr>
        <p:spPr bwMode="auto">
          <a:xfrm rot="10800000">
            <a:off x="8143900" y="200024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Oval 35"/>
          <p:cNvSpPr>
            <a:spLocks noChangeArrowheads="1"/>
          </p:cNvSpPr>
          <p:nvPr/>
        </p:nvSpPr>
        <p:spPr bwMode="auto">
          <a:xfrm rot="10800000">
            <a:off x="8215338" y="178592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 rot="10800000">
            <a:off x="5500694" y="4000503"/>
            <a:ext cx="3071834" cy="2214578"/>
            <a:chOff x="1846" y="2556"/>
            <a:chExt cx="7952" cy="5822"/>
          </a:xfrm>
        </p:grpSpPr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8072462" y="464344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 rot="12614040" flipV="1">
            <a:off x="7308039" y="5116313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51"/>
          <p:cNvSpPr>
            <a:spLocks noChangeArrowheads="1"/>
          </p:cNvSpPr>
          <p:nvPr/>
        </p:nvSpPr>
        <p:spPr bwMode="auto">
          <a:xfrm rot="10800000" flipV="1">
            <a:off x="7000892" y="521495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0" name="AutoShape 51"/>
          <p:cNvSpPr>
            <a:spLocks noChangeArrowheads="1"/>
          </p:cNvSpPr>
          <p:nvPr/>
        </p:nvSpPr>
        <p:spPr bwMode="auto">
          <a:xfrm rot="10800000" flipV="1">
            <a:off x="8072462" y="5643576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8143900" y="44291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2" name="Oval 35"/>
          <p:cNvSpPr>
            <a:spLocks noChangeArrowheads="1"/>
          </p:cNvSpPr>
          <p:nvPr/>
        </p:nvSpPr>
        <p:spPr bwMode="auto">
          <a:xfrm rot="10800000">
            <a:off x="8215338" y="421481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8" name="AutoShape 36"/>
          <p:cNvSpPr>
            <a:spLocks noChangeArrowheads="1"/>
          </p:cNvSpPr>
          <p:nvPr/>
        </p:nvSpPr>
        <p:spPr bwMode="auto">
          <a:xfrm rot="12614040" flipV="1">
            <a:off x="7808105" y="5330628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 rot="10800000">
            <a:off x="7643834" y="514351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cxnSp>
        <p:nvCxnSpPr>
          <p:cNvPr id="103" name="102 Conector recto"/>
          <p:cNvCxnSpPr/>
          <p:nvPr/>
        </p:nvCxnSpPr>
        <p:spPr>
          <a:xfrm>
            <a:off x="500034" y="5072074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072330" y="5143512"/>
            <a:ext cx="142877" cy="145426"/>
          </a:xfrm>
          <a:prstGeom prst="ellipse">
            <a:avLst/>
          </a:prstGeom>
          <a:noFill/>
          <a:ln w="9525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7" name="Oval 35"/>
          <p:cNvSpPr>
            <a:spLocks noChangeArrowheads="1"/>
          </p:cNvSpPr>
          <p:nvPr/>
        </p:nvSpPr>
        <p:spPr bwMode="auto">
          <a:xfrm rot="10800000">
            <a:off x="8001024" y="5500702"/>
            <a:ext cx="142877" cy="145426"/>
          </a:xfrm>
          <a:prstGeom prst="ellips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8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8072462" y="4714884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3x3</a:t>
                      </a: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3x3 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94" name="93 Grupo"/>
          <p:cNvGrpSpPr/>
          <p:nvPr/>
        </p:nvGrpSpPr>
        <p:grpSpPr>
          <a:xfrm>
            <a:off x="5429256" y="1571612"/>
            <a:ext cx="3071834" cy="2214578"/>
            <a:chOff x="5429256" y="1571612"/>
            <a:chExt cx="3071834" cy="2214578"/>
          </a:xfrm>
        </p:grpSpPr>
        <p:grpSp>
          <p:nvGrpSpPr>
            <p:cNvPr id="55" name="Group 26"/>
            <p:cNvGrpSpPr>
              <a:grpSpLocks/>
            </p:cNvGrpSpPr>
            <p:nvPr/>
          </p:nvGrpSpPr>
          <p:grpSpPr bwMode="auto">
            <a:xfrm rot="10800000">
              <a:off x="5429256" y="1571612"/>
              <a:ext cx="3071834" cy="2214578"/>
              <a:chOff x="1846" y="2556"/>
              <a:chExt cx="7952" cy="5822"/>
            </a:xfrm>
          </p:grpSpPr>
          <p:sp>
            <p:nvSpPr>
              <p:cNvPr id="84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6" name="Oval 35"/>
            <p:cNvSpPr>
              <a:spLocks noChangeArrowheads="1"/>
            </p:cNvSpPr>
            <p:nvPr/>
          </p:nvSpPr>
          <p:spPr bwMode="auto">
            <a:xfrm rot="10800000">
              <a:off x="8001024" y="221455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utoShape 36"/>
            <p:cNvSpPr>
              <a:spLocks noChangeArrowheads="1"/>
            </p:cNvSpPr>
            <p:nvPr/>
          </p:nvSpPr>
          <p:spPr bwMode="auto">
            <a:xfrm rot="12614040" flipV="1">
              <a:off x="7236601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utoShape 51"/>
            <p:cNvSpPr>
              <a:spLocks noChangeArrowheads="1"/>
            </p:cNvSpPr>
            <p:nvPr/>
          </p:nvSpPr>
          <p:spPr bwMode="auto">
            <a:xfrm rot="10800000" flipV="1">
              <a:off x="6929454" y="2786059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Oval 35"/>
            <p:cNvSpPr>
              <a:spLocks noChangeArrowheads="1"/>
            </p:cNvSpPr>
            <p:nvPr/>
          </p:nvSpPr>
          <p:spPr bwMode="auto">
            <a:xfrm rot="10800000">
              <a:off x="8072462" y="200023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 rot="10800000">
              <a:off x="8143900" y="178592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90173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Oval 35"/>
            <p:cNvSpPr>
              <a:spLocks noChangeArrowheads="1"/>
            </p:cNvSpPr>
            <p:nvPr/>
          </p:nvSpPr>
          <p:spPr bwMode="auto">
            <a:xfrm rot="10800000">
              <a:off x="7572396" y="271462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Oval 35"/>
            <p:cNvSpPr>
              <a:spLocks noChangeArrowheads="1"/>
            </p:cNvSpPr>
            <p:nvPr/>
          </p:nvSpPr>
          <p:spPr bwMode="auto">
            <a:xfrm rot="10800000">
              <a:off x="8358213" y="328357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AutoShape 36"/>
            <p:cNvSpPr>
              <a:spLocks noChangeArrowheads="1"/>
            </p:cNvSpPr>
            <p:nvPr/>
          </p:nvSpPr>
          <p:spPr bwMode="auto">
            <a:xfrm rot="14678705" flipV="1">
              <a:off x="8004311" y="330157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6" name="125 Grupo"/>
          <p:cNvGrpSpPr/>
          <p:nvPr/>
        </p:nvGrpSpPr>
        <p:grpSpPr>
          <a:xfrm>
            <a:off x="5429256" y="4000504"/>
            <a:ext cx="3071834" cy="2214578"/>
            <a:chOff x="5429256" y="1571612"/>
            <a:chExt cx="3071834" cy="2214578"/>
          </a:xfrm>
        </p:grpSpPr>
        <p:grpSp>
          <p:nvGrpSpPr>
            <p:cNvPr id="127" name="Group 26"/>
            <p:cNvGrpSpPr>
              <a:grpSpLocks/>
            </p:cNvGrpSpPr>
            <p:nvPr/>
          </p:nvGrpSpPr>
          <p:grpSpPr bwMode="auto">
            <a:xfrm rot="10800000">
              <a:off x="5429256" y="1571612"/>
              <a:ext cx="3071834" cy="2214578"/>
              <a:chOff x="1846" y="2556"/>
              <a:chExt cx="7952" cy="5822"/>
            </a:xfrm>
          </p:grpSpPr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9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2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28" name="Oval 35"/>
            <p:cNvSpPr>
              <a:spLocks noChangeArrowheads="1"/>
            </p:cNvSpPr>
            <p:nvPr/>
          </p:nvSpPr>
          <p:spPr bwMode="auto">
            <a:xfrm rot="10800000">
              <a:off x="8001024" y="221455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AutoShape 36"/>
            <p:cNvSpPr>
              <a:spLocks noChangeArrowheads="1"/>
            </p:cNvSpPr>
            <p:nvPr/>
          </p:nvSpPr>
          <p:spPr bwMode="auto">
            <a:xfrm rot="12614040" flipV="1">
              <a:off x="7450916" y="2544546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AutoShape 51"/>
            <p:cNvSpPr>
              <a:spLocks noChangeArrowheads="1"/>
            </p:cNvSpPr>
            <p:nvPr/>
          </p:nvSpPr>
          <p:spPr bwMode="auto">
            <a:xfrm rot="10800000" flipV="1">
              <a:off x="6929454" y="2786059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Oval 35"/>
            <p:cNvSpPr>
              <a:spLocks noChangeArrowheads="1"/>
            </p:cNvSpPr>
            <p:nvPr/>
          </p:nvSpPr>
          <p:spPr bwMode="auto">
            <a:xfrm rot="10800000">
              <a:off x="8072462" y="200023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Oval 35"/>
            <p:cNvSpPr>
              <a:spLocks noChangeArrowheads="1"/>
            </p:cNvSpPr>
            <p:nvPr/>
          </p:nvSpPr>
          <p:spPr bwMode="auto">
            <a:xfrm rot="10800000">
              <a:off x="8143900" y="178592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90173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Oval 35"/>
            <p:cNvSpPr>
              <a:spLocks noChangeArrowheads="1"/>
            </p:cNvSpPr>
            <p:nvPr/>
          </p:nvSpPr>
          <p:spPr bwMode="auto">
            <a:xfrm rot="10800000">
              <a:off x="7929586" y="307181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Oval 35"/>
            <p:cNvSpPr>
              <a:spLocks noChangeArrowheads="1"/>
            </p:cNvSpPr>
            <p:nvPr/>
          </p:nvSpPr>
          <p:spPr bwMode="auto">
            <a:xfrm rot="10800000">
              <a:off x="8358213" y="328357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 rot="14678705" flipV="1">
              <a:off x="8004311" y="330157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5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6" name="Oval 14"/>
          <p:cNvSpPr>
            <a:spLocks noChangeArrowheads="1"/>
          </p:cNvSpPr>
          <p:nvPr/>
        </p:nvSpPr>
        <p:spPr bwMode="auto">
          <a:xfrm>
            <a:off x="7929586" y="4714884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3x3 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3x3 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 rot="10800000">
            <a:off x="5429229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08039" y="518775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1" name="AutoShape 51"/>
          <p:cNvSpPr>
            <a:spLocks noChangeArrowheads="1"/>
          </p:cNvSpPr>
          <p:nvPr/>
        </p:nvSpPr>
        <p:spPr bwMode="auto">
          <a:xfrm rot="10800000" flipV="1">
            <a:off x="6072199" y="5537743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 rot="10800000">
            <a:off x="8143900" y="4500569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 rot="10800000">
            <a:off x="8215338" y="4286255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9" name="Oval 35"/>
          <p:cNvSpPr>
            <a:spLocks noChangeArrowheads="1"/>
          </p:cNvSpPr>
          <p:nvPr/>
        </p:nvSpPr>
        <p:spPr bwMode="auto">
          <a:xfrm rot="10800000">
            <a:off x="5786446" y="45720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5" name="Oval 35"/>
          <p:cNvSpPr>
            <a:spLocks noChangeArrowheads="1"/>
          </p:cNvSpPr>
          <p:nvPr/>
        </p:nvSpPr>
        <p:spPr bwMode="auto">
          <a:xfrm rot="10800000">
            <a:off x="5572132" y="435769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94" name="93 Grupo"/>
          <p:cNvGrpSpPr/>
          <p:nvPr/>
        </p:nvGrpSpPr>
        <p:grpSpPr>
          <a:xfrm>
            <a:off x="5429229" y="1556654"/>
            <a:ext cx="3071861" cy="2214578"/>
            <a:chOff x="5429229" y="1556654"/>
            <a:chExt cx="3071861" cy="2214578"/>
          </a:xfrm>
        </p:grpSpPr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AutoShape 36"/>
            <p:cNvSpPr>
              <a:spLocks noChangeArrowheads="1"/>
            </p:cNvSpPr>
            <p:nvPr/>
          </p:nvSpPr>
          <p:spPr bwMode="auto">
            <a:xfrm rot="13525330" flipV="1">
              <a:off x="7236601" y="261598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rot="10800000" flipV="1">
              <a:off x="6072199" y="303741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 rot="10800000">
              <a:off x="8143900" y="200024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 rot="10800000">
              <a:off x="8215338" y="178592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290173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3286125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AutoShape 36"/>
            <p:cNvSpPr>
              <a:spLocks noChangeArrowheads="1"/>
            </p:cNvSpPr>
            <p:nvPr/>
          </p:nvSpPr>
          <p:spPr bwMode="auto">
            <a:xfrm rot="13121749" flipV="1">
              <a:off x="6450526" y="269449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Oval 35"/>
            <p:cNvSpPr>
              <a:spLocks noChangeArrowheads="1"/>
            </p:cNvSpPr>
            <p:nvPr/>
          </p:nvSpPr>
          <p:spPr bwMode="auto">
            <a:xfrm rot="10800000">
              <a:off x="5786446" y="207167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Oval 35"/>
            <p:cNvSpPr>
              <a:spLocks noChangeArrowheads="1"/>
            </p:cNvSpPr>
            <p:nvPr/>
          </p:nvSpPr>
          <p:spPr bwMode="auto">
            <a:xfrm rot="10800000">
              <a:off x="5938846" y="222407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 rot="10800000">
              <a:off x="5572132" y="185736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4x4</a:t>
                      </a: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4x4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429229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 rot="10800000">
            <a:off x="8143900" y="4500569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 rot="10800000">
            <a:off x="8215338" y="4286255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9" name="Oval 35"/>
          <p:cNvSpPr>
            <a:spLocks noChangeArrowheads="1"/>
          </p:cNvSpPr>
          <p:nvPr/>
        </p:nvSpPr>
        <p:spPr bwMode="auto">
          <a:xfrm rot="10800000">
            <a:off x="5786446" y="45720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5" name="Oval 35"/>
          <p:cNvSpPr>
            <a:spLocks noChangeArrowheads="1"/>
          </p:cNvSpPr>
          <p:nvPr/>
        </p:nvSpPr>
        <p:spPr bwMode="auto">
          <a:xfrm rot="10800000">
            <a:off x="5572132" y="435769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 rot="10800000">
            <a:off x="8143900" y="200024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5" name="Oval 35"/>
          <p:cNvSpPr>
            <a:spLocks noChangeArrowheads="1"/>
          </p:cNvSpPr>
          <p:nvPr/>
        </p:nvSpPr>
        <p:spPr bwMode="auto">
          <a:xfrm rot="10800000">
            <a:off x="8215338" y="178592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" name="AutoShape 51"/>
          <p:cNvSpPr>
            <a:spLocks noChangeArrowheads="1"/>
          </p:cNvSpPr>
          <p:nvPr/>
        </p:nvSpPr>
        <p:spPr bwMode="auto">
          <a:xfrm rot="10800000" flipV="1">
            <a:off x="8072462" y="3286125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0" name="Oval 35"/>
          <p:cNvSpPr>
            <a:spLocks noChangeArrowheads="1"/>
          </p:cNvSpPr>
          <p:nvPr/>
        </p:nvSpPr>
        <p:spPr bwMode="auto">
          <a:xfrm rot="10800000">
            <a:off x="5643570" y="214311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2" name="Oval 35"/>
          <p:cNvSpPr>
            <a:spLocks noChangeArrowheads="1"/>
          </p:cNvSpPr>
          <p:nvPr/>
        </p:nvSpPr>
        <p:spPr bwMode="auto">
          <a:xfrm rot="10800000">
            <a:off x="5500694" y="192880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5x5</a:t>
                      </a: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5x5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Problemas: </a:t>
                      </a:r>
                      <a:r>
                        <a:rPr kumimoji="0" lang="es-E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Desdoblamiento de D sin balón, con balón en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500694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" name="AutoShape 51"/>
          <p:cNvSpPr>
            <a:spLocks noChangeArrowheads="1"/>
          </p:cNvSpPr>
          <p:nvPr/>
        </p:nvSpPr>
        <p:spPr bwMode="auto">
          <a:xfrm rot="10800000" flipV="1">
            <a:off x="8072462" y="3286125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35"/>
          <p:cNvSpPr>
            <a:spLocks noChangeArrowheads="1"/>
          </p:cNvSpPr>
          <p:nvPr/>
        </p:nvSpPr>
        <p:spPr bwMode="auto">
          <a:xfrm rot="10800000">
            <a:off x="6929454" y="171448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 rot="11120589" flipV="1">
            <a:off x="6879155" y="212299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 rot="10800000">
            <a:off x="6914502" y="424461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36"/>
          <p:cNvSpPr>
            <a:spLocks noChangeArrowheads="1"/>
          </p:cNvSpPr>
          <p:nvPr/>
        </p:nvSpPr>
        <p:spPr bwMode="auto">
          <a:xfrm rot="11120589" flipV="1">
            <a:off x="6864203" y="46531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6286512" y="5143512"/>
            <a:ext cx="928694" cy="2857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Forma libre"/>
          <p:cNvSpPr/>
          <p:nvPr/>
        </p:nvSpPr>
        <p:spPr>
          <a:xfrm>
            <a:off x="5534167" y="5308979"/>
            <a:ext cx="1160060" cy="689212"/>
          </a:xfrm>
          <a:custGeom>
            <a:avLst/>
            <a:gdLst>
              <a:gd name="connsiteX0" fmla="*/ 177421 w 1160060"/>
              <a:gd name="connsiteY0" fmla="*/ 689212 h 689212"/>
              <a:gd name="connsiteX1" fmla="*/ 163773 w 1160060"/>
              <a:gd name="connsiteY1" fmla="*/ 293427 h 689212"/>
              <a:gd name="connsiteX2" fmla="*/ 1160060 w 1160060"/>
              <a:gd name="connsiteY2" fmla="*/ 0 h 6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060" h="689212">
                <a:moveTo>
                  <a:pt x="177421" y="689212"/>
                </a:moveTo>
                <a:cubicBezTo>
                  <a:pt x="88710" y="548754"/>
                  <a:pt x="0" y="408296"/>
                  <a:pt x="163773" y="293427"/>
                </a:cubicBezTo>
                <a:cubicBezTo>
                  <a:pt x="327546" y="178558"/>
                  <a:pt x="743803" y="89279"/>
                  <a:pt x="11600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5718412" y="5343099"/>
            <a:ext cx="1119116" cy="682388"/>
          </a:xfrm>
          <a:custGeom>
            <a:avLst/>
            <a:gdLst>
              <a:gd name="connsiteX0" fmla="*/ 0 w 1119116"/>
              <a:gd name="connsiteY0" fmla="*/ 682388 h 682388"/>
              <a:gd name="connsiteX1" fmla="*/ 286603 w 1119116"/>
              <a:gd name="connsiteY1" fmla="*/ 491319 h 682388"/>
              <a:gd name="connsiteX2" fmla="*/ 518615 w 1119116"/>
              <a:gd name="connsiteY2" fmla="*/ 122829 h 682388"/>
              <a:gd name="connsiteX3" fmla="*/ 1119116 w 1119116"/>
              <a:gd name="connsiteY3" fmla="*/ 0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16" h="682388">
                <a:moveTo>
                  <a:pt x="0" y="682388"/>
                </a:moveTo>
                <a:cubicBezTo>
                  <a:pt x="100083" y="633483"/>
                  <a:pt x="200167" y="584579"/>
                  <a:pt x="286603" y="491319"/>
                </a:cubicBezTo>
                <a:cubicBezTo>
                  <a:pt x="373039" y="398059"/>
                  <a:pt x="379863" y="204715"/>
                  <a:pt x="518615" y="122829"/>
                </a:cubicBezTo>
                <a:cubicBezTo>
                  <a:pt x="657367" y="40943"/>
                  <a:pt x="888241" y="20471"/>
                  <a:pt x="111911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6x6</a:t>
                      </a: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6x6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Problemas: </a:t>
                      </a:r>
                      <a:r>
                        <a:rPr kumimoji="0" lang="es-E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Desdoblamiento de D sin balón, con balón en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500694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35"/>
          <p:cNvSpPr>
            <a:spLocks noChangeArrowheads="1"/>
          </p:cNvSpPr>
          <p:nvPr/>
        </p:nvSpPr>
        <p:spPr bwMode="auto">
          <a:xfrm rot="10800000">
            <a:off x="6929454" y="171448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 rot="11120589" flipV="1">
            <a:off x="6879155" y="212299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 rot="10800000">
            <a:off x="6914502" y="424461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36"/>
          <p:cNvSpPr>
            <a:spLocks noChangeArrowheads="1"/>
          </p:cNvSpPr>
          <p:nvPr/>
        </p:nvSpPr>
        <p:spPr bwMode="auto">
          <a:xfrm rot="11120589" flipV="1">
            <a:off x="6864203" y="46531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6286512" y="5143512"/>
            <a:ext cx="928694" cy="2857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Forma libre"/>
          <p:cNvSpPr/>
          <p:nvPr/>
        </p:nvSpPr>
        <p:spPr>
          <a:xfrm>
            <a:off x="5534167" y="5308979"/>
            <a:ext cx="1160060" cy="689212"/>
          </a:xfrm>
          <a:custGeom>
            <a:avLst/>
            <a:gdLst>
              <a:gd name="connsiteX0" fmla="*/ 177421 w 1160060"/>
              <a:gd name="connsiteY0" fmla="*/ 689212 h 689212"/>
              <a:gd name="connsiteX1" fmla="*/ 163773 w 1160060"/>
              <a:gd name="connsiteY1" fmla="*/ 293427 h 689212"/>
              <a:gd name="connsiteX2" fmla="*/ 1160060 w 1160060"/>
              <a:gd name="connsiteY2" fmla="*/ 0 h 6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060" h="689212">
                <a:moveTo>
                  <a:pt x="177421" y="689212"/>
                </a:moveTo>
                <a:cubicBezTo>
                  <a:pt x="88710" y="548754"/>
                  <a:pt x="0" y="408296"/>
                  <a:pt x="163773" y="293427"/>
                </a:cubicBezTo>
                <a:cubicBezTo>
                  <a:pt x="327546" y="178558"/>
                  <a:pt x="743803" y="89279"/>
                  <a:pt x="11600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5718412" y="5343099"/>
            <a:ext cx="1119116" cy="682388"/>
          </a:xfrm>
          <a:custGeom>
            <a:avLst/>
            <a:gdLst>
              <a:gd name="connsiteX0" fmla="*/ 0 w 1119116"/>
              <a:gd name="connsiteY0" fmla="*/ 682388 h 682388"/>
              <a:gd name="connsiteX1" fmla="*/ 286603 w 1119116"/>
              <a:gd name="connsiteY1" fmla="*/ 491319 h 682388"/>
              <a:gd name="connsiteX2" fmla="*/ 518615 w 1119116"/>
              <a:gd name="connsiteY2" fmla="*/ 122829 h 682388"/>
              <a:gd name="connsiteX3" fmla="*/ 1119116 w 1119116"/>
              <a:gd name="connsiteY3" fmla="*/ 0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16" h="682388">
                <a:moveTo>
                  <a:pt x="0" y="682388"/>
                </a:moveTo>
                <a:cubicBezTo>
                  <a:pt x="100083" y="633483"/>
                  <a:pt x="200167" y="584579"/>
                  <a:pt x="286603" y="491319"/>
                </a:cubicBezTo>
                <a:cubicBezTo>
                  <a:pt x="373039" y="398059"/>
                  <a:pt x="379863" y="204715"/>
                  <a:pt x="518615" y="122829"/>
                </a:cubicBezTo>
                <a:cubicBezTo>
                  <a:pt x="657367" y="40943"/>
                  <a:pt x="888241" y="20471"/>
                  <a:pt x="111911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 rot="12711485">
            <a:off x="8385832" y="602752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 rot="14525525" flipV="1">
            <a:off x="8165295" y="575925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 rot="12711485">
            <a:off x="8299127" y="346820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" name="AutoShape 36"/>
          <p:cNvSpPr>
            <a:spLocks noChangeArrowheads="1"/>
          </p:cNvSpPr>
          <p:nvPr/>
        </p:nvSpPr>
        <p:spPr bwMode="auto">
          <a:xfrm rot="14525525" flipV="1">
            <a:off x="8078590" y="319994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/>
          <p:cNvGrpSpPr>
            <a:grpSpLocks/>
          </p:cNvGrpSpPr>
          <p:nvPr/>
        </p:nvGrpSpPr>
        <p:grpSpPr bwMode="auto">
          <a:xfrm rot="10800000">
            <a:off x="3143240" y="1714488"/>
            <a:ext cx="2071702" cy="1428760"/>
            <a:chOff x="1846" y="2556"/>
            <a:chExt cx="7952" cy="5822"/>
          </a:xfrm>
        </p:grpSpPr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Oval 35"/>
          <p:cNvSpPr>
            <a:spLocks noChangeArrowheads="1"/>
          </p:cNvSpPr>
          <p:nvPr/>
        </p:nvSpPr>
        <p:spPr bwMode="auto">
          <a:xfrm rot="10800000">
            <a:off x="6357950" y="421481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10800000" flipV="1">
            <a:off x="5786446" y="407194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10800000">
            <a:off x="2449696" y="3024846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Oval 38" descr="Diagonal descendente escura"/>
          <p:cNvSpPr>
            <a:spLocks noChangeArrowheads="1"/>
          </p:cNvSpPr>
          <p:nvPr/>
        </p:nvSpPr>
        <p:spPr bwMode="auto">
          <a:xfrm rot="10800000">
            <a:off x="4714876" y="4572008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2" name="Oval 39" descr="Diagonal descendente escura"/>
          <p:cNvSpPr>
            <a:spLocks noChangeArrowheads="1"/>
          </p:cNvSpPr>
          <p:nvPr/>
        </p:nvSpPr>
        <p:spPr bwMode="auto">
          <a:xfrm rot="10800000">
            <a:off x="1896227" y="3421724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 rot="10800000" flipV="1">
            <a:off x="2437848" y="3659851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 rot="10800000" flipV="1">
            <a:off x="2732355" y="3558977"/>
            <a:ext cx="135405" cy="94258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10800000" flipH="1" flipV="1">
            <a:off x="2493703" y="3072802"/>
            <a:ext cx="480689" cy="37207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10800000">
            <a:off x="5286380" y="4786322"/>
            <a:ext cx="97661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10800000" flipH="1" flipV="1">
            <a:off x="1958852" y="3517636"/>
            <a:ext cx="262348" cy="1422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9804243">
            <a:off x="2361683" y="3765685"/>
            <a:ext cx="37236" cy="140561"/>
          </a:xfrm>
          <a:prstGeom prst="upArrow">
            <a:avLst>
              <a:gd name="adj1" fmla="val 50000"/>
              <a:gd name="adj2" fmla="val 965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rot="10800000" flipV="1">
            <a:off x="2165345" y="3735919"/>
            <a:ext cx="280966" cy="446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10800000" flipH="1">
            <a:off x="2165345" y="3603626"/>
            <a:ext cx="561932" cy="17694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 rot="10800000">
            <a:off x="2334602" y="3029807"/>
            <a:ext cx="539929" cy="706112"/>
          </a:xfrm>
          <a:custGeom>
            <a:avLst/>
            <a:gdLst>
              <a:gd name="T0" fmla="*/ 171 w 2070"/>
              <a:gd name="T1" fmla="*/ 427 h 2880"/>
              <a:gd name="T2" fmla="*/ 60 w 2070"/>
              <a:gd name="T3" fmla="*/ 347 h 2880"/>
              <a:gd name="T4" fmla="*/ 5 w 2070"/>
              <a:gd name="T5" fmla="*/ 133 h 2880"/>
              <a:gd name="T6" fmla="*/ 32 w 2070"/>
              <a:gd name="T7" fmla="*/ 160 h 2880"/>
              <a:gd name="T8" fmla="*/ 88 w 2070"/>
              <a:gd name="T9" fmla="*/ 187 h 2880"/>
              <a:gd name="T10" fmla="*/ 171 w 2070"/>
              <a:gd name="T11" fmla="*/ 187 h 2880"/>
              <a:gd name="T12" fmla="*/ 254 w 2070"/>
              <a:gd name="T13" fmla="*/ 160 h 2880"/>
              <a:gd name="T14" fmla="*/ 310 w 2070"/>
              <a:gd name="T15" fmla="*/ 53 h 2880"/>
              <a:gd name="T16" fmla="*/ 310 w 2070"/>
              <a:gd name="T17" fmla="*/ 0 h 2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70"/>
              <a:gd name="T28" fmla="*/ 0 h 2880"/>
              <a:gd name="T29" fmla="*/ 2070 w 2070"/>
              <a:gd name="T30" fmla="*/ 2880 h 2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70" h="2880">
                <a:moveTo>
                  <a:pt x="1110" y="2880"/>
                </a:moveTo>
                <a:cubicBezTo>
                  <a:pt x="840" y="2775"/>
                  <a:pt x="570" y="2670"/>
                  <a:pt x="390" y="2340"/>
                </a:cubicBezTo>
                <a:cubicBezTo>
                  <a:pt x="210" y="2010"/>
                  <a:pt x="60" y="1110"/>
                  <a:pt x="30" y="900"/>
                </a:cubicBezTo>
                <a:cubicBezTo>
                  <a:pt x="0" y="690"/>
                  <a:pt x="120" y="1020"/>
                  <a:pt x="210" y="1080"/>
                </a:cubicBezTo>
                <a:cubicBezTo>
                  <a:pt x="300" y="1140"/>
                  <a:pt x="420" y="1230"/>
                  <a:pt x="570" y="1260"/>
                </a:cubicBezTo>
                <a:cubicBezTo>
                  <a:pt x="720" y="1290"/>
                  <a:pt x="930" y="1290"/>
                  <a:pt x="1110" y="1260"/>
                </a:cubicBezTo>
                <a:cubicBezTo>
                  <a:pt x="1290" y="1230"/>
                  <a:pt x="1500" y="1230"/>
                  <a:pt x="1650" y="1080"/>
                </a:cubicBezTo>
                <a:cubicBezTo>
                  <a:pt x="1800" y="930"/>
                  <a:pt x="1950" y="540"/>
                  <a:pt x="2010" y="360"/>
                </a:cubicBezTo>
                <a:cubicBezTo>
                  <a:pt x="2070" y="180"/>
                  <a:pt x="2010" y="60"/>
                  <a:pt x="201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 rot="10800000" flipV="1">
            <a:off x="4966894" y="3749479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 rot="10800000" flipV="1">
            <a:off x="4254323" y="378586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 rot="10800000">
            <a:off x="6357948" y="242886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AutoShape 36"/>
          <p:cNvSpPr>
            <a:spLocks noChangeArrowheads="1"/>
          </p:cNvSpPr>
          <p:nvPr/>
        </p:nvSpPr>
        <p:spPr bwMode="auto">
          <a:xfrm rot="10800000" flipV="1">
            <a:off x="5786444" y="228599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6357950" y="264318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1045</TotalTime>
  <Words>101</Words>
  <Application>Microsoft Office PowerPoint</Application>
  <PresentationFormat>Presentación en pantalla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Urbano</vt:lpstr>
      <vt:lpstr>DEFENSA 5 : 1</vt:lpstr>
      <vt:lpstr>Trabajo de los 2º defensores </vt:lpstr>
      <vt:lpstr>Trabajo de los 2º defensores</vt:lpstr>
      <vt:lpstr>Trabajo de los 2º defensores</vt:lpstr>
      <vt:lpstr>Trabajo de los 2º defensores</vt:lpstr>
      <vt:lpstr>Trabajo de los 2º defensores</vt:lpstr>
      <vt:lpstr>Trabajo de los 2º defensores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DEFANSA 5 : 1</dc:title>
  <dc:creator>Javi</dc:creator>
  <cp:lastModifiedBy>Javi</cp:lastModifiedBy>
  <cp:revision>20</cp:revision>
  <dcterms:created xsi:type="dcterms:W3CDTF">2010-10-06T12:57:29Z</dcterms:created>
  <dcterms:modified xsi:type="dcterms:W3CDTF">2011-08-10T23:30:08Z</dcterms:modified>
</cp:coreProperties>
</file>