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40" d="100"/>
          <a:sy n="140" d="100"/>
        </p:scale>
        <p:origin x="-84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B74DEB-B726-4948-A923-301B22FC78C5}" type="datetimeFigureOut">
              <a:rPr lang="es-ES" smtClean="0"/>
              <a:pPr/>
              <a:t>11/08/2011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9CD46F1-BF98-4607-97FC-FF85B239BA5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/>
              <a:t>DEFENSA 5 : 1</a:t>
            </a:r>
            <a:endParaRPr lang="es-ES" sz="48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8572" y="3899938"/>
            <a:ext cx="5329246" cy="1752600"/>
          </a:xfrm>
        </p:spPr>
        <p:txBody>
          <a:bodyPr>
            <a:normAutofit/>
          </a:bodyPr>
          <a:lstStyle/>
          <a:p>
            <a:r>
              <a:rPr lang="es-ES" sz="3400" dirty="0" smtClean="0"/>
              <a:t>Progresión a partir del de las acciones del  avanzado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 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</a:t>
                      </a: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de </a:t>
                      </a: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1x1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(Ver funciones/misiones del avanzado)</a:t>
                      </a:r>
                      <a:endParaRPr kumimoji="0" lang="es-ES" sz="1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2x2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0" lang="es-E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6:0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lphaLcPeriod"/>
                        <a:tabLst/>
                        <a:defRPr/>
                      </a:pPr>
                      <a:r>
                        <a:rPr kumimoji="0" lang="es-ES" sz="16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5:1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109" name="108 Grupo"/>
          <p:cNvGrpSpPr/>
          <p:nvPr/>
        </p:nvGrpSpPr>
        <p:grpSpPr>
          <a:xfrm>
            <a:off x="5500694" y="1571613"/>
            <a:ext cx="3071834" cy="2214578"/>
            <a:chOff x="5500694" y="1571613"/>
            <a:chExt cx="3071834" cy="2214578"/>
          </a:xfrm>
        </p:grpSpPr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 rot="10800000">
              <a:off x="5500694" y="1571613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Arc 28"/>
            <p:cNvSpPr>
              <a:spLocks/>
            </p:cNvSpPr>
            <p:nvPr/>
          </p:nvSpPr>
          <p:spPr bwMode="auto">
            <a:xfrm rot="10800000" flipH="1" flipV="1">
              <a:off x="7263367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rot="10800000">
              <a:off x="6809855" y="2880124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 rot="10800000">
              <a:off x="6809855" y="3726852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Arc 31"/>
            <p:cNvSpPr>
              <a:spLocks/>
            </p:cNvSpPr>
            <p:nvPr/>
          </p:nvSpPr>
          <p:spPr bwMode="auto">
            <a:xfrm rot="10800000" flipV="1">
              <a:off x="5903602" y="2880124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Arc 32"/>
            <p:cNvSpPr>
              <a:spLocks/>
            </p:cNvSpPr>
            <p:nvPr/>
          </p:nvSpPr>
          <p:spPr bwMode="auto">
            <a:xfrm rot="10800000" flipH="1" flipV="1">
              <a:off x="7263367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Arc 33"/>
            <p:cNvSpPr>
              <a:spLocks/>
            </p:cNvSpPr>
            <p:nvPr/>
          </p:nvSpPr>
          <p:spPr bwMode="auto">
            <a:xfrm rot="10800000" flipV="1">
              <a:off x="5500694" y="2443827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0800000">
              <a:off x="6809855" y="2443827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3" name="AutoShape 36"/>
          <p:cNvSpPr>
            <a:spLocks noChangeArrowheads="1"/>
          </p:cNvSpPr>
          <p:nvPr/>
        </p:nvSpPr>
        <p:spPr bwMode="auto">
          <a:xfrm rot="10800000" flipV="1">
            <a:off x="6858016" y="2143116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AutoShape 51"/>
          <p:cNvSpPr>
            <a:spLocks noChangeArrowheads="1"/>
          </p:cNvSpPr>
          <p:nvPr/>
        </p:nvSpPr>
        <p:spPr bwMode="auto">
          <a:xfrm rot="10800000" flipV="1">
            <a:off x="6500826" y="235743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AutoShape 51"/>
          <p:cNvSpPr>
            <a:spLocks noChangeArrowheads="1"/>
          </p:cNvSpPr>
          <p:nvPr/>
        </p:nvSpPr>
        <p:spPr bwMode="auto">
          <a:xfrm rot="10800000" flipV="1">
            <a:off x="7429520" y="235743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68" name="Group 26"/>
          <p:cNvGrpSpPr>
            <a:grpSpLocks/>
          </p:cNvGrpSpPr>
          <p:nvPr/>
        </p:nvGrpSpPr>
        <p:grpSpPr bwMode="auto">
          <a:xfrm rot="10800000">
            <a:off x="5500694" y="4000503"/>
            <a:ext cx="3071834" cy="2214578"/>
            <a:chOff x="1846" y="2556"/>
            <a:chExt cx="7952" cy="5822"/>
          </a:xfrm>
        </p:grpSpPr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8072462" y="464344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36"/>
          <p:cNvSpPr>
            <a:spLocks noChangeArrowheads="1"/>
          </p:cNvSpPr>
          <p:nvPr/>
        </p:nvSpPr>
        <p:spPr bwMode="auto">
          <a:xfrm rot="12614040" flipV="1">
            <a:off x="7308039" y="5116313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51"/>
          <p:cNvSpPr>
            <a:spLocks noChangeArrowheads="1"/>
          </p:cNvSpPr>
          <p:nvPr/>
        </p:nvSpPr>
        <p:spPr bwMode="auto">
          <a:xfrm rot="10800000" flipV="1">
            <a:off x="7000892" y="521495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AutoShape 51"/>
          <p:cNvSpPr>
            <a:spLocks noChangeArrowheads="1"/>
          </p:cNvSpPr>
          <p:nvPr/>
        </p:nvSpPr>
        <p:spPr bwMode="auto">
          <a:xfrm rot="10800000" flipV="1">
            <a:off x="8072462" y="5643576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8143900" y="44291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2" name="Oval 35"/>
          <p:cNvSpPr>
            <a:spLocks noChangeArrowheads="1"/>
          </p:cNvSpPr>
          <p:nvPr/>
        </p:nvSpPr>
        <p:spPr bwMode="auto">
          <a:xfrm rot="10800000">
            <a:off x="8215338" y="421481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8" name="AutoShape 36"/>
          <p:cNvSpPr>
            <a:spLocks noChangeArrowheads="1"/>
          </p:cNvSpPr>
          <p:nvPr/>
        </p:nvSpPr>
        <p:spPr bwMode="auto">
          <a:xfrm rot="12614040" flipV="1">
            <a:off x="7808105" y="5330628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 rot="10800000">
            <a:off x="7643834" y="51435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cxnSp>
        <p:nvCxnSpPr>
          <p:cNvPr id="103" name="102 Conector recto"/>
          <p:cNvCxnSpPr/>
          <p:nvPr/>
        </p:nvCxnSpPr>
        <p:spPr>
          <a:xfrm>
            <a:off x="500034" y="5072074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072330" y="5143512"/>
            <a:ext cx="142877" cy="145426"/>
          </a:xfrm>
          <a:prstGeom prst="ellipse">
            <a:avLst/>
          </a:prstGeom>
          <a:noFill/>
          <a:ln w="9525">
            <a:solidFill>
              <a:srgbClr val="0000FF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s-E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7" name="Oval 35"/>
          <p:cNvSpPr>
            <a:spLocks noChangeArrowheads="1"/>
          </p:cNvSpPr>
          <p:nvPr/>
        </p:nvSpPr>
        <p:spPr bwMode="auto">
          <a:xfrm rot="10800000">
            <a:off x="8001024" y="5500702"/>
            <a:ext cx="142877" cy="145426"/>
          </a:xfrm>
          <a:prstGeom prst="ellipse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41" name="40 Grupo"/>
          <p:cNvGrpSpPr/>
          <p:nvPr/>
        </p:nvGrpSpPr>
        <p:grpSpPr>
          <a:xfrm>
            <a:off x="6786578" y="1714488"/>
            <a:ext cx="214315" cy="145426"/>
            <a:chOff x="6786578" y="1857364"/>
            <a:chExt cx="214315" cy="145426"/>
          </a:xfrm>
        </p:grpSpPr>
        <p:sp>
          <p:nvSpPr>
            <p:cNvPr id="62" name="Oval 35"/>
            <p:cNvSpPr>
              <a:spLocks noChangeArrowheads="1"/>
            </p:cNvSpPr>
            <p:nvPr/>
          </p:nvSpPr>
          <p:spPr bwMode="auto">
            <a:xfrm rot="10800000">
              <a:off x="6858016" y="185736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Oval 14"/>
            <p:cNvSpPr>
              <a:spLocks noChangeArrowheads="1"/>
            </p:cNvSpPr>
            <p:nvPr/>
          </p:nvSpPr>
          <p:spPr bwMode="auto">
            <a:xfrm>
              <a:off x="6786578" y="1928802"/>
              <a:ext cx="71438" cy="71438"/>
            </a:xfrm>
            <a:prstGeom prst="ellipse">
              <a:avLst/>
            </a:prstGeom>
            <a:solidFill>
              <a:srgbClr val="0000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8072462" y="4714884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3x3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94" name="93 Grupo"/>
          <p:cNvGrpSpPr/>
          <p:nvPr/>
        </p:nvGrpSpPr>
        <p:grpSpPr>
          <a:xfrm>
            <a:off x="5429256" y="1571612"/>
            <a:ext cx="3071834" cy="2214578"/>
            <a:chOff x="5429256" y="1571612"/>
            <a:chExt cx="3071834" cy="2214578"/>
          </a:xfrm>
        </p:grpSpPr>
        <p:grpSp>
          <p:nvGrpSpPr>
            <p:cNvPr id="55" name="Group 26"/>
            <p:cNvGrpSpPr>
              <a:grpSpLocks/>
            </p:cNvGrpSpPr>
            <p:nvPr/>
          </p:nvGrpSpPr>
          <p:grpSpPr bwMode="auto">
            <a:xfrm rot="10800000">
              <a:off x="5429256" y="1571612"/>
              <a:ext cx="3071834" cy="2214578"/>
              <a:chOff x="1846" y="2556"/>
              <a:chExt cx="7952" cy="5822"/>
            </a:xfrm>
          </p:grpSpPr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6" name="Oval 35"/>
            <p:cNvSpPr>
              <a:spLocks noChangeArrowheads="1"/>
            </p:cNvSpPr>
            <p:nvPr/>
          </p:nvSpPr>
          <p:spPr bwMode="auto">
            <a:xfrm rot="10800000">
              <a:off x="8001024" y="22145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utoShape 36"/>
            <p:cNvSpPr>
              <a:spLocks noChangeArrowheads="1"/>
            </p:cNvSpPr>
            <p:nvPr/>
          </p:nvSpPr>
          <p:spPr bwMode="auto">
            <a:xfrm rot="12614040" flipV="1">
              <a:off x="7236601" y="268742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2786059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Oval 35"/>
            <p:cNvSpPr>
              <a:spLocks noChangeArrowheads="1"/>
            </p:cNvSpPr>
            <p:nvPr/>
          </p:nvSpPr>
          <p:spPr bwMode="auto">
            <a:xfrm rot="10800000">
              <a:off x="8072462" y="200023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Oval 35"/>
            <p:cNvSpPr>
              <a:spLocks noChangeArrowheads="1"/>
            </p:cNvSpPr>
            <p:nvPr/>
          </p:nvSpPr>
          <p:spPr bwMode="auto">
            <a:xfrm rot="10800000">
              <a:off x="8143900" y="178592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90173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Oval 35"/>
            <p:cNvSpPr>
              <a:spLocks noChangeArrowheads="1"/>
            </p:cNvSpPr>
            <p:nvPr/>
          </p:nvSpPr>
          <p:spPr bwMode="auto">
            <a:xfrm rot="10800000">
              <a:off x="7572396" y="2714621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Oval 35"/>
            <p:cNvSpPr>
              <a:spLocks noChangeArrowheads="1"/>
            </p:cNvSpPr>
            <p:nvPr/>
          </p:nvSpPr>
          <p:spPr bwMode="auto">
            <a:xfrm rot="10800000">
              <a:off x="8358213" y="328357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330157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6" name="125 Grupo"/>
          <p:cNvGrpSpPr/>
          <p:nvPr/>
        </p:nvGrpSpPr>
        <p:grpSpPr>
          <a:xfrm>
            <a:off x="5429256" y="4000504"/>
            <a:ext cx="3071834" cy="2214578"/>
            <a:chOff x="5429256" y="1571612"/>
            <a:chExt cx="3071834" cy="2214578"/>
          </a:xfrm>
        </p:grpSpPr>
        <p:grpSp>
          <p:nvGrpSpPr>
            <p:cNvPr id="127" name="Group 26"/>
            <p:cNvGrpSpPr>
              <a:grpSpLocks/>
            </p:cNvGrpSpPr>
            <p:nvPr/>
          </p:nvGrpSpPr>
          <p:grpSpPr bwMode="auto">
            <a:xfrm rot="10800000">
              <a:off x="5429256" y="1571612"/>
              <a:ext cx="3071834" cy="2214578"/>
              <a:chOff x="1846" y="2556"/>
              <a:chExt cx="7952" cy="5822"/>
            </a:xfrm>
          </p:grpSpPr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846" y="2645"/>
                <a:ext cx="7952" cy="5733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Arc 28"/>
              <p:cNvSpPr>
                <a:spLocks/>
              </p:cNvSpPr>
              <p:nvPr/>
            </p:nvSpPr>
            <p:spPr bwMode="auto">
              <a:xfrm flipH="1" flipV="1">
                <a:off x="288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Line 29"/>
              <p:cNvSpPr>
                <a:spLocks noChangeShapeType="1"/>
              </p:cNvSpPr>
              <p:nvPr/>
            </p:nvSpPr>
            <p:spPr bwMode="auto">
              <a:xfrm>
                <a:off x="5235" y="4938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5235" y="2556"/>
                <a:ext cx="1174" cy="15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Arc 31"/>
              <p:cNvSpPr>
                <a:spLocks/>
              </p:cNvSpPr>
              <p:nvPr/>
            </p:nvSpPr>
            <p:spPr bwMode="auto">
              <a:xfrm flipV="1">
                <a:off x="6409" y="2645"/>
                <a:ext cx="2346" cy="2293"/>
              </a:xfrm>
              <a:custGeom>
                <a:avLst/>
                <a:gdLst>
                  <a:gd name="T0" fmla="*/ 0 w 21600"/>
                  <a:gd name="T1" fmla="*/ 0 h 21600"/>
                  <a:gd name="T2" fmla="*/ 255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2" name="Arc 32"/>
              <p:cNvSpPr>
                <a:spLocks/>
              </p:cNvSpPr>
              <p:nvPr/>
            </p:nvSpPr>
            <p:spPr bwMode="auto">
              <a:xfrm flipH="1" flipV="1">
                <a:off x="1846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3" name="Arc 33"/>
              <p:cNvSpPr>
                <a:spLocks/>
              </p:cNvSpPr>
              <p:nvPr/>
            </p:nvSpPr>
            <p:spPr bwMode="auto">
              <a:xfrm flipV="1">
                <a:off x="6409" y="3792"/>
                <a:ext cx="3389" cy="2293"/>
              </a:xfrm>
              <a:custGeom>
                <a:avLst/>
                <a:gdLst>
                  <a:gd name="T0" fmla="*/ 0 w 21600"/>
                  <a:gd name="T1" fmla="*/ 0 h 21600"/>
                  <a:gd name="T2" fmla="*/ 532 w 21600"/>
                  <a:gd name="T3" fmla="*/ 243 h 21600"/>
                  <a:gd name="T4" fmla="*/ 0 w 21600"/>
                  <a:gd name="T5" fmla="*/ 243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4" name="Line 34"/>
              <p:cNvSpPr>
                <a:spLocks noChangeShapeType="1"/>
              </p:cNvSpPr>
              <p:nvPr/>
            </p:nvSpPr>
            <p:spPr bwMode="auto">
              <a:xfrm>
                <a:off x="5235" y="6085"/>
                <a:ext cx="11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128" name="Oval 35"/>
            <p:cNvSpPr>
              <a:spLocks noChangeArrowheads="1"/>
            </p:cNvSpPr>
            <p:nvPr/>
          </p:nvSpPr>
          <p:spPr bwMode="auto">
            <a:xfrm rot="10800000">
              <a:off x="8001024" y="2214553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AutoShape 36"/>
            <p:cNvSpPr>
              <a:spLocks noChangeArrowheads="1"/>
            </p:cNvSpPr>
            <p:nvPr/>
          </p:nvSpPr>
          <p:spPr bwMode="auto">
            <a:xfrm rot="12614040" flipV="1">
              <a:off x="7450916" y="2544546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AutoShape 51"/>
            <p:cNvSpPr>
              <a:spLocks noChangeArrowheads="1"/>
            </p:cNvSpPr>
            <p:nvPr/>
          </p:nvSpPr>
          <p:spPr bwMode="auto">
            <a:xfrm rot="10800000" flipV="1">
              <a:off x="6929454" y="2786059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Oval 35"/>
            <p:cNvSpPr>
              <a:spLocks noChangeArrowheads="1"/>
            </p:cNvSpPr>
            <p:nvPr/>
          </p:nvSpPr>
          <p:spPr bwMode="auto">
            <a:xfrm rot="10800000">
              <a:off x="8072462" y="200023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Oval 35"/>
            <p:cNvSpPr>
              <a:spLocks noChangeArrowheads="1"/>
            </p:cNvSpPr>
            <p:nvPr/>
          </p:nvSpPr>
          <p:spPr bwMode="auto">
            <a:xfrm rot="10800000">
              <a:off x="8143900" y="178592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AutoShape 36"/>
            <p:cNvSpPr>
              <a:spLocks noChangeArrowheads="1"/>
            </p:cNvSpPr>
            <p:nvPr/>
          </p:nvSpPr>
          <p:spPr bwMode="auto">
            <a:xfrm rot="12614040" flipV="1">
              <a:off x="7736667" y="2901737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Oval 35"/>
            <p:cNvSpPr>
              <a:spLocks noChangeArrowheads="1"/>
            </p:cNvSpPr>
            <p:nvPr/>
          </p:nvSpPr>
          <p:spPr bwMode="auto">
            <a:xfrm rot="10800000">
              <a:off x="7929586" y="307181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Oval 35"/>
            <p:cNvSpPr>
              <a:spLocks noChangeArrowheads="1"/>
            </p:cNvSpPr>
            <p:nvPr/>
          </p:nvSpPr>
          <p:spPr bwMode="auto">
            <a:xfrm rot="10800000">
              <a:off x="8358213" y="328357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AutoShape 36"/>
            <p:cNvSpPr>
              <a:spLocks noChangeArrowheads="1"/>
            </p:cNvSpPr>
            <p:nvPr/>
          </p:nvSpPr>
          <p:spPr bwMode="auto">
            <a:xfrm rot="14678705" flipV="1">
              <a:off x="8004311" y="3301573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5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6" name="Oval 14"/>
          <p:cNvSpPr>
            <a:spLocks noChangeArrowheads="1"/>
          </p:cNvSpPr>
          <p:nvPr/>
        </p:nvSpPr>
        <p:spPr bwMode="auto">
          <a:xfrm>
            <a:off x="7929586" y="4714884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3x3 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" name="Group 26"/>
          <p:cNvGrpSpPr>
            <a:grpSpLocks/>
          </p:cNvGrpSpPr>
          <p:nvPr/>
        </p:nvGrpSpPr>
        <p:grpSpPr bwMode="auto">
          <a:xfrm rot="10800000">
            <a:off x="5429229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08039" y="518775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1" name="AutoShape 51"/>
          <p:cNvSpPr>
            <a:spLocks noChangeArrowheads="1"/>
          </p:cNvSpPr>
          <p:nvPr/>
        </p:nvSpPr>
        <p:spPr bwMode="auto">
          <a:xfrm rot="10800000" flipV="1">
            <a:off x="6072199" y="5537743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 rot="10800000">
            <a:off x="8143900" y="4500569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 rot="10800000">
            <a:off x="8215338" y="4286255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9" name="Oval 35"/>
          <p:cNvSpPr>
            <a:spLocks noChangeArrowheads="1"/>
          </p:cNvSpPr>
          <p:nvPr/>
        </p:nvSpPr>
        <p:spPr bwMode="auto">
          <a:xfrm rot="10800000">
            <a:off x="5786446" y="45720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5" name="Oval 35"/>
          <p:cNvSpPr>
            <a:spLocks noChangeArrowheads="1"/>
          </p:cNvSpPr>
          <p:nvPr/>
        </p:nvSpPr>
        <p:spPr bwMode="auto">
          <a:xfrm rot="10800000">
            <a:off x="5572132" y="435769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grpSp>
        <p:nvGrpSpPr>
          <p:cNvPr id="94" name="93 Grupo"/>
          <p:cNvGrpSpPr/>
          <p:nvPr/>
        </p:nvGrpSpPr>
        <p:grpSpPr>
          <a:xfrm>
            <a:off x="5429229" y="1556654"/>
            <a:ext cx="3071861" cy="2214578"/>
            <a:chOff x="5429229" y="1556654"/>
            <a:chExt cx="3071861" cy="2214578"/>
          </a:xfrm>
        </p:grpSpPr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 rot="10800000">
              <a:off x="5429229" y="1556654"/>
              <a:ext cx="3071834" cy="21807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Arc 28"/>
            <p:cNvSpPr>
              <a:spLocks/>
            </p:cNvSpPr>
            <p:nvPr/>
          </p:nvSpPr>
          <p:spPr bwMode="auto">
            <a:xfrm rot="10800000" flipH="1" flipV="1">
              <a:off x="7240090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rot="10800000">
              <a:off x="6786578" y="2865165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 rot="10800000">
              <a:off x="6786578" y="3711893"/>
              <a:ext cx="453513" cy="593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Arc 31"/>
            <p:cNvSpPr>
              <a:spLocks/>
            </p:cNvSpPr>
            <p:nvPr/>
          </p:nvSpPr>
          <p:spPr bwMode="auto">
            <a:xfrm rot="10800000" flipV="1">
              <a:off x="5880325" y="2865165"/>
              <a:ext cx="906253" cy="872214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Arc 32"/>
            <p:cNvSpPr>
              <a:spLocks/>
            </p:cNvSpPr>
            <p:nvPr/>
          </p:nvSpPr>
          <p:spPr bwMode="auto">
            <a:xfrm rot="10800000" flipH="1" flipV="1">
              <a:off x="7191929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Arc 33"/>
            <p:cNvSpPr>
              <a:spLocks/>
            </p:cNvSpPr>
            <p:nvPr/>
          </p:nvSpPr>
          <p:spPr bwMode="auto">
            <a:xfrm rot="10800000" flipV="1">
              <a:off x="5429256" y="2428868"/>
              <a:ext cx="1309161" cy="872214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rot="10800000">
              <a:off x="6786578" y="2428868"/>
              <a:ext cx="4535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 rot="10800000">
              <a:off x="8072462" y="2214554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AutoShape 36"/>
            <p:cNvSpPr>
              <a:spLocks noChangeArrowheads="1"/>
            </p:cNvSpPr>
            <p:nvPr/>
          </p:nvSpPr>
          <p:spPr bwMode="auto">
            <a:xfrm rot="13525330" flipV="1">
              <a:off x="7236601" y="2615984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AutoShape 51"/>
            <p:cNvSpPr>
              <a:spLocks noChangeArrowheads="1"/>
            </p:cNvSpPr>
            <p:nvPr/>
          </p:nvSpPr>
          <p:spPr bwMode="auto">
            <a:xfrm rot="10800000" flipV="1">
              <a:off x="6072199" y="3037414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Oval 35"/>
            <p:cNvSpPr>
              <a:spLocks noChangeArrowheads="1"/>
            </p:cNvSpPr>
            <p:nvPr/>
          </p:nvSpPr>
          <p:spPr bwMode="auto">
            <a:xfrm rot="10800000">
              <a:off x="8143900" y="200024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Oval 35"/>
            <p:cNvSpPr>
              <a:spLocks noChangeArrowheads="1"/>
            </p:cNvSpPr>
            <p:nvPr/>
          </p:nvSpPr>
          <p:spPr bwMode="auto">
            <a:xfrm rot="10800000">
              <a:off x="8215338" y="1785926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AutoShape 36"/>
            <p:cNvSpPr>
              <a:spLocks noChangeArrowheads="1"/>
            </p:cNvSpPr>
            <p:nvPr/>
          </p:nvSpPr>
          <p:spPr bwMode="auto">
            <a:xfrm rot="12614040" flipV="1">
              <a:off x="7808105" y="2901738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Oval 35"/>
            <p:cNvSpPr>
              <a:spLocks noChangeArrowheads="1"/>
            </p:cNvSpPr>
            <p:nvPr/>
          </p:nvSpPr>
          <p:spPr bwMode="auto">
            <a:xfrm rot="10800000">
              <a:off x="7000892" y="2714620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AutoShape 51"/>
            <p:cNvSpPr>
              <a:spLocks noChangeArrowheads="1"/>
            </p:cNvSpPr>
            <p:nvPr/>
          </p:nvSpPr>
          <p:spPr bwMode="auto">
            <a:xfrm rot="10800000" flipV="1">
              <a:off x="8072462" y="3286125"/>
              <a:ext cx="37236" cy="105834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AutoShape 36"/>
            <p:cNvSpPr>
              <a:spLocks noChangeArrowheads="1"/>
            </p:cNvSpPr>
            <p:nvPr/>
          </p:nvSpPr>
          <p:spPr bwMode="auto">
            <a:xfrm rot="13121749" flipV="1">
              <a:off x="6450526" y="2694492"/>
              <a:ext cx="214315" cy="142876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Oval 35"/>
            <p:cNvSpPr>
              <a:spLocks noChangeArrowheads="1"/>
            </p:cNvSpPr>
            <p:nvPr/>
          </p:nvSpPr>
          <p:spPr bwMode="auto">
            <a:xfrm rot="10800000">
              <a:off x="5786446" y="207167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Oval 35"/>
            <p:cNvSpPr>
              <a:spLocks noChangeArrowheads="1"/>
            </p:cNvSpPr>
            <p:nvPr/>
          </p:nvSpPr>
          <p:spPr bwMode="auto">
            <a:xfrm rot="10800000">
              <a:off x="5938846" y="2224079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 rot="10800000">
              <a:off x="5572132" y="1857365"/>
              <a:ext cx="142877" cy="14542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5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96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4x4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4x4</a:t>
                      </a:r>
                      <a:endParaRPr kumimoji="0" lang="es-ES" sz="16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429229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 rot="10800000">
            <a:off x="8143900" y="4500569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4" name="Oval 35"/>
          <p:cNvSpPr>
            <a:spLocks noChangeArrowheads="1"/>
          </p:cNvSpPr>
          <p:nvPr/>
        </p:nvSpPr>
        <p:spPr bwMode="auto">
          <a:xfrm rot="10800000">
            <a:off x="8215338" y="4286255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9" name="Oval 35"/>
          <p:cNvSpPr>
            <a:spLocks noChangeArrowheads="1"/>
          </p:cNvSpPr>
          <p:nvPr/>
        </p:nvSpPr>
        <p:spPr bwMode="auto">
          <a:xfrm rot="10800000">
            <a:off x="5786446" y="45720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5" name="Oval 35"/>
          <p:cNvSpPr>
            <a:spLocks noChangeArrowheads="1"/>
          </p:cNvSpPr>
          <p:nvPr/>
        </p:nvSpPr>
        <p:spPr bwMode="auto">
          <a:xfrm rot="10800000">
            <a:off x="5572132" y="435769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 rot="10800000">
            <a:off x="8143900" y="200024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5" name="Oval 35"/>
          <p:cNvSpPr>
            <a:spLocks noChangeArrowheads="1"/>
          </p:cNvSpPr>
          <p:nvPr/>
        </p:nvSpPr>
        <p:spPr bwMode="auto">
          <a:xfrm rot="10800000">
            <a:off x="8215338" y="178592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51"/>
          <p:cNvSpPr>
            <a:spLocks noChangeArrowheads="1"/>
          </p:cNvSpPr>
          <p:nvPr/>
        </p:nvSpPr>
        <p:spPr bwMode="auto">
          <a:xfrm rot="10800000" flipV="1">
            <a:off x="8072462" y="3286125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0" name="Oval 35"/>
          <p:cNvSpPr>
            <a:spLocks noChangeArrowheads="1"/>
          </p:cNvSpPr>
          <p:nvPr/>
        </p:nvSpPr>
        <p:spPr bwMode="auto">
          <a:xfrm rot="10800000">
            <a:off x="5643570" y="2143116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2" name="Oval 35"/>
          <p:cNvSpPr>
            <a:spLocks noChangeArrowheads="1"/>
          </p:cNvSpPr>
          <p:nvPr/>
        </p:nvSpPr>
        <p:spPr bwMode="auto">
          <a:xfrm rot="10800000">
            <a:off x="5500694" y="192880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5x5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5x5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500694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7" name="AutoShape 51"/>
          <p:cNvSpPr>
            <a:spLocks noChangeArrowheads="1"/>
          </p:cNvSpPr>
          <p:nvPr/>
        </p:nvSpPr>
        <p:spPr bwMode="auto">
          <a:xfrm rot="10800000" flipV="1">
            <a:off x="8072462" y="5786454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8" name="AutoShape 51"/>
          <p:cNvSpPr>
            <a:spLocks noChangeArrowheads="1"/>
          </p:cNvSpPr>
          <p:nvPr/>
        </p:nvSpPr>
        <p:spPr bwMode="auto">
          <a:xfrm rot="10800000" flipV="1">
            <a:off x="8072462" y="3286125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 rot="10800000">
            <a:off x="6929454" y="171448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 rot="11120589" flipV="1">
            <a:off x="6879155" y="212299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 rot="10800000">
            <a:off x="6914502" y="42446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 rot="11120589" flipV="1">
            <a:off x="6864203" y="46531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6286512" y="5143512"/>
            <a:ext cx="928694" cy="2857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Forma libre"/>
          <p:cNvSpPr/>
          <p:nvPr/>
        </p:nvSpPr>
        <p:spPr>
          <a:xfrm>
            <a:off x="5534167" y="5308979"/>
            <a:ext cx="1160060" cy="689212"/>
          </a:xfrm>
          <a:custGeom>
            <a:avLst/>
            <a:gdLst>
              <a:gd name="connsiteX0" fmla="*/ 177421 w 1160060"/>
              <a:gd name="connsiteY0" fmla="*/ 689212 h 689212"/>
              <a:gd name="connsiteX1" fmla="*/ 163773 w 1160060"/>
              <a:gd name="connsiteY1" fmla="*/ 293427 h 689212"/>
              <a:gd name="connsiteX2" fmla="*/ 1160060 w 1160060"/>
              <a:gd name="connsiteY2" fmla="*/ 0 h 6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060" h="689212">
                <a:moveTo>
                  <a:pt x="177421" y="689212"/>
                </a:moveTo>
                <a:cubicBezTo>
                  <a:pt x="88710" y="548754"/>
                  <a:pt x="0" y="408296"/>
                  <a:pt x="163773" y="293427"/>
                </a:cubicBezTo>
                <a:cubicBezTo>
                  <a:pt x="327546" y="178558"/>
                  <a:pt x="743803" y="89279"/>
                  <a:pt x="11600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5718412" y="5343099"/>
            <a:ext cx="1119116" cy="682388"/>
          </a:xfrm>
          <a:custGeom>
            <a:avLst/>
            <a:gdLst>
              <a:gd name="connsiteX0" fmla="*/ 0 w 1119116"/>
              <a:gd name="connsiteY0" fmla="*/ 682388 h 682388"/>
              <a:gd name="connsiteX1" fmla="*/ 286603 w 1119116"/>
              <a:gd name="connsiteY1" fmla="*/ 491319 h 682388"/>
              <a:gd name="connsiteX2" fmla="*/ 518615 w 1119116"/>
              <a:gd name="connsiteY2" fmla="*/ 122829 h 682388"/>
              <a:gd name="connsiteX3" fmla="*/ 1119116 w 1119116"/>
              <a:gd name="connsiteY3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16" h="682388">
                <a:moveTo>
                  <a:pt x="0" y="682388"/>
                </a:moveTo>
                <a:cubicBezTo>
                  <a:pt x="100083" y="633483"/>
                  <a:pt x="200167" y="584579"/>
                  <a:pt x="286603" y="491319"/>
                </a:cubicBezTo>
                <a:cubicBezTo>
                  <a:pt x="373039" y="398059"/>
                  <a:pt x="379863" y="204715"/>
                  <a:pt x="518615" y="122829"/>
                </a:cubicBezTo>
                <a:cubicBezTo>
                  <a:pt x="657367" y="40943"/>
                  <a:pt x="888241" y="20471"/>
                  <a:pt x="111911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14"/>
          <p:cNvSpPr>
            <a:spLocks noChangeArrowheads="1"/>
          </p:cNvSpPr>
          <p:nvPr/>
        </p:nvSpPr>
        <p:spPr bwMode="auto">
          <a:xfrm>
            <a:off x="8001024" y="228599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8001024" y="478632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42862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800" dirty="0" smtClean="0"/>
              <a:t>Trabajo de los 2º defensores</a:t>
            </a:r>
            <a:endParaRPr lang="es-ES" sz="2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500034" y="1500174"/>
          <a:ext cx="8286808" cy="50006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3470"/>
                <a:gridCol w="3643338"/>
              </a:tblGrid>
              <a:tr h="23840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1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itchFamily="34" charset="0"/>
                        </a:rPr>
                        <a:t>Trabajo de 6x6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endParaRPr kumimoji="0" lang="es-E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</a:tr>
              <a:tr h="26166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Trabajo de 6x6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600" b="1" i="1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1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Problemas: </a:t>
                      </a:r>
                      <a:r>
                        <a:rPr kumimoji="0" lang="es-ES" sz="12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Desdoblamiento de D sin balón, con balón en A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 rot="10800000">
            <a:off x="5500694" y="4071942"/>
            <a:ext cx="3071834" cy="2214578"/>
            <a:chOff x="2031" y="2556"/>
            <a:chExt cx="7952" cy="5822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2031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Arc 32"/>
            <p:cNvSpPr>
              <a:spLocks/>
            </p:cNvSpPr>
            <p:nvPr/>
          </p:nvSpPr>
          <p:spPr bwMode="auto">
            <a:xfrm flipH="1" flipV="1">
              <a:off x="2031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Arc 33"/>
            <p:cNvSpPr>
              <a:spLocks/>
            </p:cNvSpPr>
            <p:nvPr/>
          </p:nvSpPr>
          <p:spPr bwMode="auto">
            <a:xfrm flipV="1">
              <a:off x="6594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7" name="Oval 35"/>
          <p:cNvSpPr>
            <a:spLocks noChangeArrowheads="1"/>
          </p:cNvSpPr>
          <p:nvPr/>
        </p:nvSpPr>
        <p:spPr bwMode="auto">
          <a:xfrm rot="10800000">
            <a:off x="8072462" y="4714883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0" name="AutoShape 36"/>
          <p:cNvSpPr>
            <a:spLocks noChangeArrowheads="1"/>
          </p:cNvSpPr>
          <p:nvPr/>
        </p:nvSpPr>
        <p:spPr bwMode="auto">
          <a:xfrm rot="12614040" flipV="1">
            <a:off x="7379477" y="51163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5" name="AutoShape 36"/>
          <p:cNvSpPr>
            <a:spLocks noChangeArrowheads="1"/>
          </p:cNvSpPr>
          <p:nvPr/>
        </p:nvSpPr>
        <p:spPr bwMode="auto">
          <a:xfrm rot="12614040" flipV="1">
            <a:off x="7808105" y="540206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06" name="Oval 35"/>
          <p:cNvSpPr>
            <a:spLocks noChangeArrowheads="1"/>
          </p:cNvSpPr>
          <p:nvPr/>
        </p:nvSpPr>
        <p:spPr bwMode="auto">
          <a:xfrm rot="10800000">
            <a:off x="7572396" y="521495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18" name="AutoShape 36"/>
          <p:cNvSpPr>
            <a:spLocks noChangeArrowheads="1"/>
          </p:cNvSpPr>
          <p:nvPr/>
        </p:nvSpPr>
        <p:spPr bwMode="auto">
          <a:xfrm rot="13612875" flipV="1">
            <a:off x="6294745" y="50137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124" name="Oval 35"/>
          <p:cNvSpPr>
            <a:spLocks noChangeArrowheads="1"/>
          </p:cNvSpPr>
          <p:nvPr/>
        </p:nvSpPr>
        <p:spPr bwMode="auto">
          <a:xfrm rot="10800000">
            <a:off x="5938846" y="472440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 rot="10800000">
            <a:off x="5429229" y="1556654"/>
            <a:ext cx="3071834" cy="218072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3" name="Arc 28"/>
          <p:cNvSpPr>
            <a:spLocks/>
          </p:cNvSpPr>
          <p:nvPr/>
        </p:nvSpPr>
        <p:spPr bwMode="auto">
          <a:xfrm rot="10800000" flipH="1" flipV="1">
            <a:off x="7240090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rot="10800000">
            <a:off x="6786578" y="2865165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5" name="Rectangle 30"/>
          <p:cNvSpPr>
            <a:spLocks noChangeArrowheads="1"/>
          </p:cNvSpPr>
          <p:nvPr/>
        </p:nvSpPr>
        <p:spPr bwMode="auto">
          <a:xfrm rot="10800000">
            <a:off x="6786578" y="3711893"/>
            <a:ext cx="453513" cy="59339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6" name="Arc 31"/>
          <p:cNvSpPr>
            <a:spLocks/>
          </p:cNvSpPr>
          <p:nvPr/>
        </p:nvSpPr>
        <p:spPr bwMode="auto">
          <a:xfrm rot="10800000" flipV="1">
            <a:off x="5880325" y="2865165"/>
            <a:ext cx="906253" cy="872214"/>
          </a:xfrm>
          <a:custGeom>
            <a:avLst/>
            <a:gdLst>
              <a:gd name="T0" fmla="*/ 0 w 21600"/>
              <a:gd name="T1" fmla="*/ 0 h 21600"/>
              <a:gd name="T2" fmla="*/ 255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7" name="Arc 32"/>
          <p:cNvSpPr>
            <a:spLocks/>
          </p:cNvSpPr>
          <p:nvPr/>
        </p:nvSpPr>
        <p:spPr bwMode="auto">
          <a:xfrm rot="10800000" flipH="1" flipV="1">
            <a:off x="7191929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9" name="Arc 33"/>
          <p:cNvSpPr>
            <a:spLocks/>
          </p:cNvSpPr>
          <p:nvPr/>
        </p:nvSpPr>
        <p:spPr bwMode="auto">
          <a:xfrm rot="10800000" flipV="1">
            <a:off x="5429256" y="2428868"/>
            <a:ext cx="1309161" cy="872214"/>
          </a:xfrm>
          <a:custGeom>
            <a:avLst/>
            <a:gdLst>
              <a:gd name="T0" fmla="*/ 0 w 21600"/>
              <a:gd name="T1" fmla="*/ 0 h 21600"/>
              <a:gd name="T2" fmla="*/ 532 w 21600"/>
              <a:gd name="T3" fmla="*/ 243 h 21600"/>
              <a:gd name="T4" fmla="*/ 0 w 21600"/>
              <a:gd name="T5" fmla="*/ 243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 rot="10800000">
            <a:off x="6786578" y="2428868"/>
            <a:ext cx="453513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1" name="Oval 35"/>
          <p:cNvSpPr>
            <a:spLocks noChangeArrowheads="1"/>
          </p:cNvSpPr>
          <p:nvPr/>
        </p:nvSpPr>
        <p:spPr bwMode="auto">
          <a:xfrm rot="10800000">
            <a:off x="8072462" y="2214554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2" name="AutoShape 36"/>
          <p:cNvSpPr>
            <a:spLocks noChangeArrowheads="1"/>
          </p:cNvSpPr>
          <p:nvPr/>
        </p:nvSpPr>
        <p:spPr bwMode="auto">
          <a:xfrm rot="13525330" flipV="1">
            <a:off x="7234145" y="262677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6" name="AutoShape 36"/>
          <p:cNvSpPr>
            <a:spLocks noChangeArrowheads="1"/>
          </p:cNvSpPr>
          <p:nvPr/>
        </p:nvSpPr>
        <p:spPr bwMode="auto">
          <a:xfrm rot="12614040" flipV="1">
            <a:off x="7736667" y="268742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7" name="Oval 35"/>
          <p:cNvSpPr>
            <a:spLocks noChangeArrowheads="1"/>
          </p:cNvSpPr>
          <p:nvPr/>
        </p:nvSpPr>
        <p:spPr bwMode="auto">
          <a:xfrm rot="10800000">
            <a:off x="7000892" y="271462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79" name="AutoShape 36"/>
          <p:cNvSpPr>
            <a:spLocks noChangeArrowheads="1"/>
          </p:cNvSpPr>
          <p:nvPr/>
        </p:nvSpPr>
        <p:spPr bwMode="auto">
          <a:xfrm rot="13121749" flipV="1">
            <a:off x="6450527" y="262305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81" name="Oval 35"/>
          <p:cNvSpPr>
            <a:spLocks noChangeArrowheads="1"/>
          </p:cNvSpPr>
          <p:nvPr/>
        </p:nvSpPr>
        <p:spPr bwMode="auto">
          <a:xfrm rot="10800000">
            <a:off x="5786446" y="2357430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6" name="AutoShape 36"/>
          <p:cNvSpPr>
            <a:spLocks noChangeArrowheads="1"/>
          </p:cNvSpPr>
          <p:nvPr/>
        </p:nvSpPr>
        <p:spPr bwMode="auto">
          <a:xfrm rot="10050136" flipV="1">
            <a:off x="5807583" y="3123121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7" name="Oval 35"/>
          <p:cNvSpPr>
            <a:spLocks noChangeArrowheads="1"/>
          </p:cNvSpPr>
          <p:nvPr/>
        </p:nvSpPr>
        <p:spPr bwMode="auto">
          <a:xfrm rot="10800000">
            <a:off x="5643570" y="350043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36"/>
          <p:cNvSpPr>
            <a:spLocks noChangeArrowheads="1"/>
          </p:cNvSpPr>
          <p:nvPr/>
        </p:nvSpPr>
        <p:spPr bwMode="auto">
          <a:xfrm rot="10050136" flipV="1">
            <a:off x="5773524" y="562090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Oval 35"/>
          <p:cNvSpPr>
            <a:spLocks noChangeArrowheads="1"/>
          </p:cNvSpPr>
          <p:nvPr/>
        </p:nvSpPr>
        <p:spPr bwMode="auto">
          <a:xfrm rot="10800000">
            <a:off x="5609511" y="599821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Oval 35"/>
          <p:cNvSpPr>
            <a:spLocks noChangeArrowheads="1"/>
          </p:cNvSpPr>
          <p:nvPr/>
        </p:nvSpPr>
        <p:spPr bwMode="auto">
          <a:xfrm rot="10800000">
            <a:off x="6929454" y="171448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1" name="AutoShape 36"/>
          <p:cNvSpPr>
            <a:spLocks noChangeArrowheads="1"/>
          </p:cNvSpPr>
          <p:nvPr/>
        </p:nvSpPr>
        <p:spPr bwMode="auto">
          <a:xfrm rot="11120589" flipV="1">
            <a:off x="6879155" y="2122990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 rot="10800000">
            <a:off x="6914502" y="424461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3" name="AutoShape 36"/>
          <p:cNvSpPr>
            <a:spLocks noChangeArrowheads="1"/>
          </p:cNvSpPr>
          <p:nvPr/>
        </p:nvSpPr>
        <p:spPr bwMode="auto">
          <a:xfrm rot="11120589" flipV="1">
            <a:off x="6864203" y="4653114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4" name="53 Elipse"/>
          <p:cNvSpPr/>
          <p:nvPr/>
        </p:nvSpPr>
        <p:spPr>
          <a:xfrm>
            <a:off x="6286512" y="5143512"/>
            <a:ext cx="928694" cy="285752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54 Forma libre"/>
          <p:cNvSpPr/>
          <p:nvPr/>
        </p:nvSpPr>
        <p:spPr>
          <a:xfrm>
            <a:off x="5534167" y="5308979"/>
            <a:ext cx="1160060" cy="689212"/>
          </a:xfrm>
          <a:custGeom>
            <a:avLst/>
            <a:gdLst>
              <a:gd name="connsiteX0" fmla="*/ 177421 w 1160060"/>
              <a:gd name="connsiteY0" fmla="*/ 689212 h 689212"/>
              <a:gd name="connsiteX1" fmla="*/ 163773 w 1160060"/>
              <a:gd name="connsiteY1" fmla="*/ 293427 h 689212"/>
              <a:gd name="connsiteX2" fmla="*/ 1160060 w 1160060"/>
              <a:gd name="connsiteY2" fmla="*/ 0 h 6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060" h="689212">
                <a:moveTo>
                  <a:pt x="177421" y="689212"/>
                </a:moveTo>
                <a:cubicBezTo>
                  <a:pt x="88710" y="548754"/>
                  <a:pt x="0" y="408296"/>
                  <a:pt x="163773" y="293427"/>
                </a:cubicBezTo>
                <a:cubicBezTo>
                  <a:pt x="327546" y="178558"/>
                  <a:pt x="743803" y="89279"/>
                  <a:pt x="116006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5718412" y="5343099"/>
            <a:ext cx="1119116" cy="682388"/>
          </a:xfrm>
          <a:custGeom>
            <a:avLst/>
            <a:gdLst>
              <a:gd name="connsiteX0" fmla="*/ 0 w 1119116"/>
              <a:gd name="connsiteY0" fmla="*/ 682388 h 682388"/>
              <a:gd name="connsiteX1" fmla="*/ 286603 w 1119116"/>
              <a:gd name="connsiteY1" fmla="*/ 491319 h 682388"/>
              <a:gd name="connsiteX2" fmla="*/ 518615 w 1119116"/>
              <a:gd name="connsiteY2" fmla="*/ 122829 h 682388"/>
              <a:gd name="connsiteX3" fmla="*/ 1119116 w 1119116"/>
              <a:gd name="connsiteY3" fmla="*/ 0 h 68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16" h="682388">
                <a:moveTo>
                  <a:pt x="0" y="682388"/>
                </a:moveTo>
                <a:cubicBezTo>
                  <a:pt x="100083" y="633483"/>
                  <a:pt x="200167" y="584579"/>
                  <a:pt x="286603" y="491319"/>
                </a:cubicBezTo>
                <a:cubicBezTo>
                  <a:pt x="373039" y="398059"/>
                  <a:pt x="379863" y="204715"/>
                  <a:pt x="518615" y="122829"/>
                </a:cubicBezTo>
                <a:cubicBezTo>
                  <a:pt x="657367" y="40943"/>
                  <a:pt x="888241" y="20471"/>
                  <a:pt x="111911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Oval 35"/>
          <p:cNvSpPr>
            <a:spLocks noChangeArrowheads="1"/>
          </p:cNvSpPr>
          <p:nvPr/>
        </p:nvSpPr>
        <p:spPr bwMode="auto">
          <a:xfrm rot="12711485">
            <a:off x="8385832" y="6027522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 rot="14525525" flipV="1">
            <a:off x="8165295" y="5759257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9" name="Oval 35"/>
          <p:cNvSpPr>
            <a:spLocks noChangeArrowheads="1"/>
          </p:cNvSpPr>
          <p:nvPr/>
        </p:nvSpPr>
        <p:spPr bwMode="auto">
          <a:xfrm rot="12711485">
            <a:off x="8299127" y="3468207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60" name="AutoShape 36"/>
          <p:cNvSpPr>
            <a:spLocks noChangeArrowheads="1"/>
          </p:cNvSpPr>
          <p:nvPr/>
        </p:nvSpPr>
        <p:spPr bwMode="auto">
          <a:xfrm rot="14525525" flipV="1">
            <a:off x="8078590" y="319994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6"/>
          <p:cNvGrpSpPr>
            <a:grpSpLocks/>
          </p:cNvGrpSpPr>
          <p:nvPr/>
        </p:nvGrpSpPr>
        <p:grpSpPr bwMode="auto">
          <a:xfrm rot="10800000">
            <a:off x="3143240" y="1714488"/>
            <a:ext cx="2071702" cy="1428760"/>
            <a:chOff x="1846" y="2556"/>
            <a:chExt cx="7952" cy="5822"/>
          </a:xfrm>
        </p:grpSpPr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46" y="2645"/>
              <a:ext cx="7952" cy="573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Arc 28"/>
            <p:cNvSpPr>
              <a:spLocks/>
            </p:cNvSpPr>
            <p:nvPr/>
          </p:nvSpPr>
          <p:spPr bwMode="auto">
            <a:xfrm flipH="1" flipV="1">
              <a:off x="288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Line 29"/>
            <p:cNvSpPr>
              <a:spLocks noChangeShapeType="1"/>
            </p:cNvSpPr>
            <p:nvPr/>
          </p:nvSpPr>
          <p:spPr bwMode="auto">
            <a:xfrm>
              <a:off x="5235" y="4938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Rectangle 30"/>
            <p:cNvSpPr>
              <a:spLocks noChangeArrowheads="1"/>
            </p:cNvSpPr>
            <p:nvPr/>
          </p:nvSpPr>
          <p:spPr bwMode="auto">
            <a:xfrm>
              <a:off x="5235" y="2556"/>
              <a:ext cx="1174" cy="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Arc 31"/>
            <p:cNvSpPr>
              <a:spLocks/>
            </p:cNvSpPr>
            <p:nvPr/>
          </p:nvSpPr>
          <p:spPr bwMode="auto">
            <a:xfrm flipV="1">
              <a:off x="6409" y="2645"/>
              <a:ext cx="2346" cy="2293"/>
            </a:xfrm>
            <a:custGeom>
              <a:avLst/>
              <a:gdLst>
                <a:gd name="T0" fmla="*/ 0 w 21600"/>
                <a:gd name="T1" fmla="*/ 0 h 21600"/>
                <a:gd name="T2" fmla="*/ 255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Arc 32"/>
            <p:cNvSpPr>
              <a:spLocks/>
            </p:cNvSpPr>
            <p:nvPr/>
          </p:nvSpPr>
          <p:spPr bwMode="auto">
            <a:xfrm flipH="1" flipV="1">
              <a:off x="1846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Arc 33"/>
            <p:cNvSpPr>
              <a:spLocks/>
            </p:cNvSpPr>
            <p:nvPr/>
          </p:nvSpPr>
          <p:spPr bwMode="auto">
            <a:xfrm flipV="1">
              <a:off x="6409" y="3792"/>
              <a:ext cx="3389" cy="2293"/>
            </a:xfrm>
            <a:custGeom>
              <a:avLst/>
              <a:gdLst>
                <a:gd name="T0" fmla="*/ 0 w 21600"/>
                <a:gd name="T1" fmla="*/ 0 h 21600"/>
                <a:gd name="T2" fmla="*/ 532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235" y="6085"/>
              <a:ext cx="1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" name="Oval 35"/>
          <p:cNvSpPr>
            <a:spLocks noChangeArrowheads="1"/>
          </p:cNvSpPr>
          <p:nvPr/>
        </p:nvSpPr>
        <p:spPr bwMode="auto">
          <a:xfrm rot="10800000">
            <a:off x="6357950" y="4214818"/>
            <a:ext cx="101554" cy="94258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786446" y="4071942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 rot="10800000">
            <a:off x="2449696" y="3024846"/>
            <a:ext cx="35544" cy="31419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1" name="Oval 38" descr="Diagonal descendente escura"/>
          <p:cNvSpPr>
            <a:spLocks noChangeArrowheads="1"/>
          </p:cNvSpPr>
          <p:nvPr/>
        </p:nvSpPr>
        <p:spPr bwMode="auto">
          <a:xfrm rot="10800000">
            <a:off x="4714876" y="4572008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2" name="Oval 39" descr="Diagonal descendente escura"/>
          <p:cNvSpPr>
            <a:spLocks noChangeArrowheads="1"/>
          </p:cNvSpPr>
          <p:nvPr/>
        </p:nvSpPr>
        <p:spPr bwMode="auto">
          <a:xfrm rot="10800000">
            <a:off x="1896227" y="3421724"/>
            <a:ext cx="101554" cy="94258"/>
          </a:xfrm>
          <a:prstGeom prst="ellipse">
            <a:avLst/>
          </a:prstGeom>
          <a:pattFill prst="dkDnDiag">
            <a:fgClr>
              <a:srgbClr val="000080"/>
            </a:fgClr>
            <a:bgClr>
              <a:srgbClr val="FFFFFF"/>
            </a:bgClr>
          </a:pattFill>
          <a:ln w="9525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 rot="10800000" flipV="1">
            <a:off x="2437848" y="3659851"/>
            <a:ext cx="135405" cy="9260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4" name="AutoShape 41"/>
          <p:cNvSpPr>
            <a:spLocks noChangeArrowheads="1"/>
          </p:cNvSpPr>
          <p:nvPr/>
        </p:nvSpPr>
        <p:spPr bwMode="auto">
          <a:xfrm rot="10800000" flipV="1">
            <a:off x="2732355" y="3558977"/>
            <a:ext cx="135405" cy="94258"/>
          </a:xfrm>
          <a:prstGeom prst="triangle">
            <a:avLst>
              <a:gd name="adj" fmla="val 50000"/>
            </a:avLst>
          </a:prstGeom>
          <a:solidFill>
            <a:srgbClr val="FF0000">
              <a:alpha val="50195"/>
            </a:srgbClr>
          </a:solidFill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rot="10800000" flipH="1" flipV="1">
            <a:off x="2493703" y="3072802"/>
            <a:ext cx="480689" cy="37207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 rot="10800000">
            <a:off x="5286380" y="4786322"/>
            <a:ext cx="976611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 rot="10800000" flipH="1" flipV="1">
            <a:off x="1958852" y="3517636"/>
            <a:ext cx="262348" cy="14221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9804243">
            <a:off x="2361683" y="3765685"/>
            <a:ext cx="37236" cy="140561"/>
          </a:xfrm>
          <a:prstGeom prst="upArrow">
            <a:avLst>
              <a:gd name="adj1" fmla="val 50000"/>
              <a:gd name="adj2" fmla="val 96591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rot="10800000" flipV="1">
            <a:off x="2165345" y="3735919"/>
            <a:ext cx="280966" cy="446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rot="10800000" flipH="1">
            <a:off x="2165345" y="3603626"/>
            <a:ext cx="561932" cy="17694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1" name="Freeform 48"/>
          <p:cNvSpPr>
            <a:spLocks/>
          </p:cNvSpPr>
          <p:nvPr/>
        </p:nvSpPr>
        <p:spPr bwMode="auto">
          <a:xfrm rot="10800000">
            <a:off x="2334602" y="3029807"/>
            <a:ext cx="539929" cy="706112"/>
          </a:xfrm>
          <a:custGeom>
            <a:avLst/>
            <a:gdLst>
              <a:gd name="T0" fmla="*/ 171 w 2070"/>
              <a:gd name="T1" fmla="*/ 427 h 2880"/>
              <a:gd name="T2" fmla="*/ 60 w 2070"/>
              <a:gd name="T3" fmla="*/ 347 h 2880"/>
              <a:gd name="T4" fmla="*/ 5 w 2070"/>
              <a:gd name="T5" fmla="*/ 133 h 2880"/>
              <a:gd name="T6" fmla="*/ 32 w 2070"/>
              <a:gd name="T7" fmla="*/ 160 h 2880"/>
              <a:gd name="T8" fmla="*/ 88 w 2070"/>
              <a:gd name="T9" fmla="*/ 187 h 2880"/>
              <a:gd name="T10" fmla="*/ 171 w 2070"/>
              <a:gd name="T11" fmla="*/ 187 h 2880"/>
              <a:gd name="T12" fmla="*/ 254 w 2070"/>
              <a:gd name="T13" fmla="*/ 160 h 2880"/>
              <a:gd name="T14" fmla="*/ 310 w 2070"/>
              <a:gd name="T15" fmla="*/ 53 h 2880"/>
              <a:gd name="T16" fmla="*/ 310 w 2070"/>
              <a:gd name="T17" fmla="*/ 0 h 2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70"/>
              <a:gd name="T28" fmla="*/ 0 h 2880"/>
              <a:gd name="T29" fmla="*/ 2070 w 2070"/>
              <a:gd name="T30" fmla="*/ 2880 h 2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70" h="2880">
                <a:moveTo>
                  <a:pt x="1110" y="2880"/>
                </a:moveTo>
                <a:cubicBezTo>
                  <a:pt x="840" y="2775"/>
                  <a:pt x="570" y="2670"/>
                  <a:pt x="390" y="2340"/>
                </a:cubicBezTo>
                <a:cubicBezTo>
                  <a:pt x="210" y="2010"/>
                  <a:pt x="60" y="1110"/>
                  <a:pt x="30" y="900"/>
                </a:cubicBezTo>
                <a:cubicBezTo>
                  <a:pt x="0" y="690"/>
                  <a:pt x="120" y="1020"/>
                  <a:pt x="210" y="1080"/>
                </a:cubicBezTo>
                <a:cubicBezTo>
                  <a:pt x="300" y="1140"/>
                  <a:pt x="420" y="1230"/>
                  <a:pt x="570" y="1260"/>
                </a:cubicBezTo>
                <a:cubicBezTo>
                  <a:pt x="720" y="1290"/>
                  <a:pt x="930" y="1290"/>
                  <a:pt x="1110" y="1260"/>
                </a:cubicBezTo>
                <a:cubicBezTo>
                  <a:pt x="1290" y="1230"/>
                  <a:pt x="1500" y="1230"/>
                  <a:pt x="1650" y="1080"/>
                </a:cubicBezTo>
                <a:cubicBezTo>
                  <a:pt x="1800" y="930"/>
                  <a:pt x="1950" y="540"/>
                  <a:pt x="2010" y="360"/>
                </a:cubicBezTo>
                <a:cubicBezTo>
                  <a:pt x="2070" y="180"/>
                  <a:pt x="2010" y="60"/>
                  <a:pt x="201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triangl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5" name="AutoShape 50"/>
          <p:cNvSpPr>
            <a:spLocks noChangeArrowheads="1"/>
          </p:cNvSpPr>
          <p:nvPr/>
        </p:nvSpPr>
        <p:spPr bwMode="auto">
          <a:xfrm rot="10800000" flipV="1">
            <a:off x="4966894" y="3749479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36" name="AutoShape 51"/>
          <p:cNvSpPr>
            <a:spLocks noChangeArrowheads="1"/>
          </p:cNvSpPr>
          <p:nvPr/>
        </p:nvSpPr>
        <p:spPr bwMode="auto">
          <a:xfrm rot="10800000" flipV="1">
            <a:off x="4254323" y="3785860"/>
            <a:ext cx="37236" cy="105834"/>
          </a:xfrm>
          <a:prstGeom prst="triangle">
            <a:avLst>
              <a:gd name="adj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 rot="10800000">
            <a:off x="6357948" y="2428868"/>
            <a:ext cx="142877" cy="145426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 rot="10800000" flipV="1">
            <a:off x="5786444" y="2285992"/>
            <a:ext cx="214315" cy="14287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6357950" y="2643182"/>
            <a:ext cx="71438" cy="71438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1049</TotalTime>
  <Words>111</Words>
  <Application>Microsoft Office PowerPoint</Application>
  <PresentationFormat>Presentación en pantalla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Urbano</vt:lpstr>
      <vt:lpstr>DEFENSA 5 : 1</vt:lpstr>
      <vt:lpstr>Trabajo de los 2º defensores </vt:lpstr>
      <vt:lpstr>Trabajo de los 2º defensores</vt:lpstr>
      <vt:lpstr>Trabajo de los 2º defensores</vt:lpstr>
      <vt:lpstr>Trabajo de los 2º defensores</vt:lpstr>
      <vt:lpstr>Trabajo de los 2º defensores</vt:lpstr>
      <vt:lpstr>Trabajo de los 2º defensores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DEFANSA 5 : 1</dc:title>
  <dc:creator>Javi</dc:creator>
  <cp:lastModifiedBy>Javi</cp:lastModifiedBy>
  <cp:revision>23</cp:revision>
  <dcterms:created xsi:type="dcterms:W3CDTF">2010-10-06T12:57:29Z</dcterms:created>
  <dcterms:modified xsi:type="dcterms:W3CDTF">2011-08-10T23:35:33Z</dcterms:modified>
</cp:coreProperties>
</file>